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4" r:id="rId3"/>
    <p:sldId id="276" r:id="rId4"/>
    <p:sldId id="275" r:id="rId5"/>
    <p:sldId id="277" r:id="rId6"/>
    <p:sldId id="278" r:id="rId7"/>
    <p:sldId id="279" r:id="rId8"/>
    <p:sldId id="282" r:id="rId9"/>
    <p:sldId id="283" r:id="rId10"/>
    <p:sldId id="280" r:id="rId11"/>
    <p:sldId id="281" r:id="rId12"/>
    <p:sldId id="284" r:id="rId13"/>
    <p:sldId id="257" r:id="rId14"/>
    <p:sldId id="261" r:id="rId15"/>
    <p:sldId id="258" r:id="rId16"/>
    <p:sldId id="289" r:id="rId17"/>
    <p:sldId id="290" r:id="rId18"/>
    <p:sldId id="259" r:id="rId19"/>
    <p:sldId id="287" r:id="rId20"/>
    <p:sldId id="265" r:id="rId21"/>
    <p:sldId id="285" r:id="rId22"/>
    <p:sldId id="272" r:id="rId23"/>
    <p:sldId id="267" r:id="rId24"/>
    <p:sldId id="268" r:id="rId25"/>
    <p:sldId id="269" r:id="rId26"/>
    <p:sldId id="270"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5" autoAdjust="0"/>
    <p:restoredTop sz="94660"/>
  </p:normalViewPr>
  <p:slideViewPr>
    <p:cSldViewPr snapToGrid="0">
      <p:cViewPr varScale="1">
        <p:scale>
          <a:sx n="73" d="100"/>
          <a:sy n="73" d="100"/>
        </p:scale>
        <p:origin x="64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DE65E5-EC13-4120-B076-2F935CA2E170}" type="doc">
      <dgm:prSet loTypeId="urn:microsoft.com/office/officeart/2005/8/layout/cycle2" loCatId="cycle" qsTypeId="urn:microsoft.com/office/officeart/2005/8/quickstyle/3d3" qsCatId="3D" csTypeId="urn:microsoft.com/office/officeart/2005/8/colors/colorful1" csCatId="colorful" phldr="1"/>
      <dgm:spPr/>
      <dgm:t>
        <a:bodyPr/>
        <a:lstStyle/>
        <a:p>
          <a:endParaRPr lang="en-US"/>
        </a:p>
      </dgm:t>
    </dgm:pt>
    <dgm:pt modelId="{538E8C5F-DD76-4EBC-A0B4-E3A22817A8B9}">
      <dgm:prSet phldrT="[Text]" custT="1"/>
      <dgm:spPr/>
      <dgm:t>
        <a:bodyPr/>
        <a:lstStyle/>
        <a:p>
          <a:r>
            <a:rPr lang="ar-JO" sz="2000" b="1" dirty="0" smtClean="0">
              <a:solidFill>
                <a:schemeClr val="tx1"/>
              </a:solidFill>
            </a:rPr>
            <a:t>المقابلة</a:t>
          </a:r>
          <a:r>
            <a:rPr lang="ar-JO" sz="2000" b="1" dirty="0" smtClean="0"/>
            <a:t> </a:t>
          </a:r>
          <a:endParaRPr lang="en-US" sz="2000" b="1" dirty="0"/>
        </a:p>
      </dgm:t>
    </dgm:pt>
    <dgm:pt modelId="{EEBCB691-21D0-4632-B956-908BDC20E33A}" type="parTrans" cxnId="{483BDE0A-6316-4656-873F-660777D2055D}">
      <dgm:prSet/>
      <dgm:spPr/>
      <dgm:t>
        <a:bodyPr/>
        <a:lstStyle/>
        <a:p>
          <a:endParaRPr lang="en-US"/>
        </a:p>
      </dgm:t>
    </dgm:pt>
    <dgm:pt modelId="{82B2C46C-0879-4687-85CC-C96DE9544D7C}" type="sibTrans" cxnId="{483BDE0A-6316-4656-873F-660777D2055D}">
      <dgm:prSet/>
      <dgm:spPr/>
      <dgm:t>
        <a:bodyPr/>
        <a:lstStyle/>
        <a:p>
          <a:endParaRPr lang="en-US"/>
        </a:p>
      </dgm:t>
    </dgm:pt>
    <dgm:pt modelId="{6D48699B-1D11-465E-916D-8D9E93DC4611}">
      <dgm:prSet phldrT="[Text]" custT="1"/>
      <dgm:spPr/>
      <dgm:t>
        <a:bodyPr/>
        <a:lstStyle/>
        <a:p>
          <a:r>
            <a:rPr lang="ar-JO" sz="2000" b="1" dirty="0" smtClean="0">
              <a:solidFill>
                <a:schemeClr val="tx1"/>
              </a:solidFill>
            </a:rPr>
            <a:t>الاستبيان </a:t>
          </a:r>
          <a:endParaRPr lang="en-US" sz="2000" b="1" dirty="0">
            <a:solidFill>
              <a:schemeClr val="tx1"/>
            </a:solidFill>
          </a:endParaRPr>
        </a:p>
      </dgm:t>
    </dgm:pt>
    <dgm:pt modelId="{30CB0FAE-6501-4839-8941-A90750441B01}" type="parTrans" cxnId="{9C602E4B-ECF0-4139-A65D-3431329B2515}">
      <dgm:prSet/>
      <dgm:spPr/>
      <dgm:t>
        <a:bodyPr/>
        <a:lstStyle/>
        <a:p>
          <a:endParaRPr lang="en-US"/>
        </a:p>
      </dgm:t>
    </dgm:pt>
    <dgm:pt modelId="{2B4022DE-1F2F-4358-B781-BF3F8BEBF373}" type="sibTrans" cxnId="{9C602E4B-ECF0-4139-A65D-3431329B2515}">
      <dgm:prSet/>
      <dgm:spPr/>
      <dgm:t>
        <a:bodyPr/>
        <a:lstStyle/>
        <a:p>
          <a:endParaRPr lang="en-US"/>
        </a:p>
      </dgm:t>
    </dgm:pt>
    <dgm:pt modelId="{51C1C0AB-9FE2-4F88-BDB9-6EADBF96CF91}">
      <dgm:prSet phldrT="[Text]" custT="1"/>
      <dgm:spPr/>
      <dgm:t>
        <a:bodyPr/>
        <a:lstStyle/>
        <a:p>
          <a:r>
            <a:rPr lang="ar-JO" sz="2000" b="1" dirty="0" smtClean="0">
              <a:solidFill>
                <a:schemeClr val="tx1"/>
              </a:solidFill>
            </a:rPr>
            <a:t>مؤتمر الحالة </a:t>
          </a:r>
          <a:endParaRPr lang="en-US" sz="2000" b="1" dirty="0">
            <a:solidFill>
              <a:schemeClr val="tx1"/>
            </a:solidFill>
          </a:endParaRPr>
        </a:p>
      </dgm:t>
    </dgm:pt>
    <dgm:pt modelId="{370C0A55-7FA3-4B7D-9248-46B9324F920F}" type="parTrans" cxnId="{104F6E51-C43D-4D03-B816-46A979DB1A9D}">
      <dgm:prSet/>
      <dgm:spPr/>
      <dgm:t>
        <a:bodyPr/>
        <a:lstStyle/>
        <a:p>
          <a:endParaRPr lang="en-US"/>
        </a:p>
      </dgm:t>
    </dgm:pt>
    <dgm:pt modelId="{CA7BC97A-0C1B-4EBF-A1E0-06B0396B3440}" type="sibTrans" cxnId="{104F6E51-C43D-4D03-B816-46A979DB1A9D}">
      <dgm:prSet/>
      <dgm:spPr/>
      <dgm:t>
        <a:bodyPr/>
        <a:lstStyle/>
        <a:p>
          <a:endParaRPr lang="en-US"/>
        </a:p>
      </dgm:t>
    </dgm:pt>
    <dgm:pt modelId="{E7C4E135-E060-485C-884A-19F969A42C8C}">
      <dgm:prSet phldrT="[Text]" custT="1"/>
      <dgm:spPr/>
      <dgm:t>
        <a:bodyPr/>
        <a:lstStyle/>
        <a:p>
          <a:r>
            <a:rPr lang="ar-JO" sz="2000" b="1" dirty="0" smtClean="0">
              <a:solidFill>
                <a:schemeClr val="tx1"/>
              </a:solidFill>
            </a:rPr>
            <a:t>الاختبارات والمقاييس</a:t>
          </a:r>
          <a:endParaRPr lang="en-US" sz="2000" b="1" dirty="0">
            <a:solidFill>
              <a:schemeClr val="tx1"/>
            </a:solidFill>
          </a:endParaRPr>
        </a:p>
      </dgm:t>
    </dgm:pt>
    <dgm:pt modelId="{687EFB33-8A75-49AC-9C78-C64DE8CF862B}" type="parTrans" cxnId="{5B9F5CBC-55C6-4D7D-8ADE-9BA52C518D56}">
      <dgm:prSet/>
      <dgm:spPr/>
      <dgm:t>
        <a:bodyPr/>
        <a:lstStyle/>
        <a:p>
          <a:endParaRPr lang="en-US"/>
        </a:p>
      </dgm:t>
    </dgm:pt>
    <dgm:pt modelId="{75D66342-6ECB-409C-AE3D-EF90546AF530}" type="sibTrans" cxnId="{5B9F5CBC-55C6-4D7D-8ADE-9BA52C518D56}">
      <dgm:prSet/>
      <dgm:spPr/>
      <dgm:t>
        <a:bodyPr/>
        <a:lstStyle/>
        <a:p>
          <a:endParaRPr lang="en-US"/>
        </a:p>
      </dgm:t>
    </dgm:pt>
    <dgm:pt modelId="{C6E49479-8101-4E0F-B4FE-C76D5625C386}">
      <dgm:prSet custT="1"/>
      <dgm:spPr/>
      <dgm:t>
        <a:bodyPr/>
        <a:lstStyle/>
        <a:p>
          <a:r>
            <a:rPr lang="ar-JO" sz="2000" b="1" dirty="0" smtClean="0">
              <a:solidFill>
                <a:schemeClr val="tx1"/>
              </a:solidFill>
            </a:rPr>
            <a:t>الملاحظة </a:t>
          </a:r>
          <a:endParaRPr lang="en-US" sz="2000" b="1" dirty="0">
            <a:solidFill>
              <a:schemeClr val="tx1"/>
            </a:solidFill>
          </a:endParaRPr>
        </a:p>
      </dgm:t>
    </dgm:pt>
    <dgm:pt modelId="{F2753E31-35D2-4313-8AA9-0299434F8633}" type="parTrans" cxnId="{7101D27D-BC61-463D-8F8A-DEB53AFE4886}">
      <dgm:prSet/>
      <dgm:spPr/>
      <dgm:t>
        <a:bodyPr/>
        <a:lstStyle/>
        <a:p>
          <a:endParaRPr lang="en-US"/>
        </a:p>
      </dgm:t>
    </dgm:pt>
    <dgm:pt modelId="{50C5E010-59CE-408C-BA16-2A76F9342B54}" type="sibTrans" cxnId="{7101D27D-BC61-463D-8F8A-DEB53AFE4886}">
      <dgm:prSet/>
      <dgm:spPr/>
      <dgm:t>
        <a:bodyPr/>
        <a:lstStyle/>
        <a:p>
          <a:endParaRPr lang="en-US"/>
        </a:p>
      </dgm:t>
    </dgm:pt>
    <dgm:pt modelId="{09313A40-7097-4672-BF9B-6EE284E71561}">
      <dgm:prSet custT="1"/>
      <dgm:spPr/>
      <dgm:t>
        <a:bodyPr/>
        <a:lstStyle/>
        <a:p>
          <a:r>
            <a:rPr lang="ar-JO" sz="2000" b="1" dirty="0" smtClean="0">
              <a:solidFill>
                <a:schemeClr val="tx1"/>
              </a:solidFill>
            </a:rPr>
            <a:t>دراسة الحالة</a:t>
          </a:r>
          <a:endParaRPr lang="en-US" sz="2000" b="1" dirty="0">
            <a:solidFill>
              <a:schemeClr val="tx1"/>
            </a:solidFill>
          </a:endParaRPr>
        </a:p>
      </dgm:t>
    </dgm:pt>
    <dgm:pt modelId="{E39240C1-F1EA-48D1-8943-DCC921CD9589}" type="parTrans" cxnId="{6BBBED73-A7C5-4F8F-A5B1-F04FD58EB6D2}">
      <dgm:prSet/>
      <dgm:spPr/>
      <dgm:t>
        <a:bodyPr/>
        <a:lstStyle/>
        <a:p>
          <a:endParaRPr lang="en-US"/>
        </a:p>
      </dgm:t>
    </dgm:pt>
    <dgm:pt modelId="{DD6E09DF-31F4-4BB6-8D87-6727F09BFAAB}" type="sibTrans" cxnId="{6BBBED73-A7C5-4F8F-A5B1-F04FD58EB6D2}">
      <dgm:prSet/>
      <dgm:spPr/>
      <dgm:t>
        <a:bodyPr/>
        <a:lstStyle/>
        <a:p>
          <a:endParaRPr lang="en-US"/>
        </a:p>
      </dgm:t>
    </dgm:pt>
    <dgm:pt modelId="{A0DED8C9-C8B1-4A2C-A7C4-391E6674F625}" type="pres">
      <dgm:prSet presAssocID="{18DE65E5-EC13-4120-B076-2F935CA2E170}" presName="cycle" presStyleCnt="0">
        <dgm:presLayoutVars>
          <dgm:dir/>
          <dgm:resizeHandles val="exact"/>
        </dgm:presLayoutVars>
      </dgm:prSet>
      <dgm:spPr/>
      <dgm:t>
        <a:bodyPr/>
        <a:lstStyle/>
        <a:p>
          <a:endParaRPr lang="en-US"/>
        </a:p>
      </dgm:t>
    </dgm:pt>
    <dgm:pt modelId="{0529D605-421A-4E31-BBD6-1D01D31B8AED}" type="pres">
      <dgm:prSet presAssocID="{538E8C5F-DD76-4EBC-A0B4-E3A22817A8B9}" presName="node" presStyleLbl="node1" presStyleIdx="0" presStyleCnt="6" custScaleX="120458">
        <dgm:presLayoutVars>
          <dgm:bulletEnabled val="1"/>
        </dgm:presLayoutVars>
      </dgm:prSet>
      <dgm:spPr/>
      <dgm:t>
        <a:bodyPr/>
        <a:lstStyle/>
        <a:p>
          <a:endParaRPr lang="en-US"/>
        </a:p>
      </dgm:t>
    </dgm:pt>
    <dgm:pt modelId="{259F10C9-5432-49A2-986B-9360A757B17B}" type="pres">
      <dgm:prSet presAssocID="{82B2C46C-0879-4687-85CC-C96DE9544D7C}" presName="sibTrans" presStyleLbl="sibTrans2D1" presStyleIdx="0" presStyleCnt="6"/>
      <dgm:spPr/>
      <dgm:t>
        <a:bodyPr/>
        <a:lstStyle/>
        <a:p>
          <a:endParaRPr lang="en-US"/>
        </a:p>
      </dgm:t>
    </dgm:pt>
    <dgm:pt modelId="{9D2F1EB1-BEC0-4AF3-A83F-AF7A9E0180AE}" type="pres">
      <dgm:prSet presAssocID="{82B2C46C-0879-4687-85CC-C96DE9544D7C}" presName="connectorText" presStyleLbl="sibTrans2D1" presStyleIdx="0" presStyleCnt="6"/>
      <dgm:spPr/>
      <dgm:t>
        <a:bodyPr/>
        <a:lstStyle/>
        <a:p>
          <a:endParaRPr lang="en-US"/>
        </a:p>
      </dgm:t>
    </dgm:pt>
    <dgm:pt modelId="{00FF076A-84DD-48CE-92E8-411A432DEBE1}" type="pres">
      <dgm:prSet presAssocID="{C6E49479-8101-4E0F-B4FE-C76D5625C386}" presName="node" presStyleLbl="node1" presStyleIdx="1" presStyleCnt="6" custScaleX="128441">
        <dgm:presLayoutVars>
          <dgm:bulletEnabled val="1"/>
        </dgm:presLayoutVars>
      </dgm:prSet>
      <dgm:spPr/>
      <dgm:t>
        <a:bodyPr/>
        <a:lstStyle/>
        <a:p>
          <a:endParaRPr lang="en-US"/>
        </a:p>
      </dgm:t>
    </dgm:pt>
    <dgm:pt modelId="{1DDA56B4-B83B-419E-BB22-580423FEAB7B}" type="pres">
      <dgm:prSet presAssocID="{50C5E010-59CE-408C-BA16-2A76F9342B54}" presName="sibTrans" presStyleLbl="sibTrans2D1" presStyleIdx="1" presStyleCnt="6"/>
      <dgm:spPr/>
      <dgm:t>
        <a:bodyPr/>
        <a:lstStyle/>
        <a:p>
          <a:endParaRPr lang="en-US"/>
        </a:p>
      </dgm:t>
    </dgm:pt>
    <dgm:pt modelId="{A5D0844B-8444-43BE-A4DC-C219C5B21C1F}" type="pres">
      <dgm:prSet presAssocID="{50C5E010-59CE-408C-BA16-2A76F9342B54}" presName="connectorText" presStyleLbl="sibTrans2D1" presStyleIdx="1" presStyleCnt="6"/>
      <dgm:spPr/>
      <dgm:t>
        <a:bodyPr/>
        <a:lstStyle/>
        <a:p>
          <a:endParaRPr lang="en-US"/>
        </a:p>
      </dgm:t>
    </dgm:pt>
    <dgm:pt modelId="{7EA22CF4-B6DB-44F3-9C85-486ECC86C226}" type="pres">
      <dgm:prSet presAssocID="{6D48699B-1D11-465E-916D-8D9E93DC4611}" presName="node" presStyleLbl="node1" presStyleIdx="2" presStyleCnt="6" custScaleX="136731">
        <dgm:presLayoutVars>
          <dgm:bulletEnabled val="1"/>
        </dgm:presLayoutVars>
      </dgm:prSet>
      <dgm:spPr/>
      <dgm:t>
        <a:bodyPr/>
        <a:lstStyle/>
        <a:p>
          <a:endParaRPr lang="en-US"/>
        </a:p>
      </dgm:t>
    </dgm:pt>
    <dgm:pt modelId="{1043652A-B6BB-46D9-8348-3CC36AD39757}" type="pres">
      <dgm:prSet presAssocID="{2B4022DE-1F2F-4358-B781-BF3F8BEBF373}" presName="sibTrans" presStyleLbl="sibTrans2D1" presStyleIdx="2" presStyleCnt="6"/>
      <dgm:spPr/>
      <dgm:t>
        <a:bodyPr/>
        <a:lstStyle/>
        <a:p>
          <a:endParaRPr lang="en-US"/>
        </a:p>
      </dgm:t>
    </dgm:pt>
    <dgm:pt modelId="{67677FBD-83D9-4AC3-8A45-84D0A7AE0371}" type="pres">
      <dgm:prSet presAssocID="{2B4022DE-1F2F-4358-B781-BF3F8BEBF373}" presName="connectorText" presStyleLbl="sibTrans2D1" presStyleIdx="2" presStyleCnt="6"/>
      <dgm:spPr/>
      <dgm:t>
        <a:bodyPr/>
        <a:lstStyle/>
        <a:p>
          <a:endParaRPr lang="en-US"/>
        </a:p>
      </dgm:t>
    </dgm:pt>
    <dgm:pt modelId="{C90B447E-11AC-42A6-A371-CB2332AD5FFD}" type="pres">
      <dgm:prSet presAssocID="{51C1C0AB-9FE2-4F88-BDB9-6EADBF96CF91}" presName="node" presStyleLbl="node1" presStyleIdx="3" presStyleCnt="6" custScaleX="124714">
        <dgm:presLayoutVars>
          <dgm:bulletEnabled val="1"/>
        </dgm:presLayoutVars>
      </dgm:prSet>
      <dgm:spPr/>
      <dgm:t>
        <a:bodyPr/>
        <a:lstStyle/>
        <a:p>
          <a:endParaRPr lang="en-US"/>
        </a:p>
      </dgm:t>
    </dgm:pt>
    <dgm:pt modelId="{95398A42-7B40-48A9-A89D-EFFC338E8021}" type="pres">
      <dgm:prSet presAssocID="{CA7BC97A-0C1B-4EBF-A1E0-06B0396B3440}" presName="sibTrans" presStyleLbl="sibTrans2D1" presStyleIdx="3" presStyleCnt="6"/>
      <dgm:spPr/>
      <dgm:t>
        <a:bodyPr/>
        <a:lstStyle/>
        <a:p>
          <a:endParaRPr lang="en-US"/>
        </a:p>
      </dgm:t>
    </dgm:pt>
    <dgm:pt modelId="{8D481A54-857D-478C-8AA5-6177BC3F7166}" type="pres">
      <dgm:prSet presAssocID="{CA7BC97A-0C1B-4EBF-A1E0-06B0396B3440}" presName="connectorText" presStyleLbl="sibTrans2D1" presStyleIdx="3" presStyleCnt="6"/>
      <dgm:spPr/>
      <dgm:t>
        <a:bodyPr/>
        <a:lstStyle/>
        <a:p>
          <a:endParaRPr lang="en-US"/>
        </a:p>
      </dgm:t>
    </dgm:pt>
    <dgm:pt modelId="{916445BD-3FC9-4312-A945-AE1686085912}" type="pres">
      <dgm:prSet presAssocID="{E7C4E135-E060-485C-884A-19F969A42C8C}" presName="node" presStyleLbl="node1" presStyleIdx="4" presStyleCnt="6" custScaleX="152579">
        <dgm:presLayoutVars>
          <dgm:bulletEnabled val="1"/>
        </dgm:presLayoutVars>
      </dgm:prSet>
      <dgm:spPr/>
      <dgm:t>
        <a:bodyPr/>
        <a:lstStyle/>
        <a:p>
          <a:endParaRPr lang="en-US"/>
        </a:p>
      </dgm:t>
    </dgm:pt>
    <dgm:pt modelId="{4BCB72B8-9019-4FD8-9069-D5D53A390AB2}" type="pres">
      <dgm:prSet presAssocID="{75D66342-6ECB-409C-AE3D-EF90546AF530}" presName="sibTrans" presStyleLbl="sibTrans2D1" presStyleIdx="4" presStyleCnt="6"/>
      <dgm:spPr/>
      <dgm:t>
        <a:bodyPr/>
        <a:lstStyle/>
        <a:p>
          <a:endParaRPr lang="en-US"/>
        </a:p>
      </dgm:t>
    </dgm:pt>
    <dgm:pt modelId="{2F267B8E-8D86-4F23-96F9-702D79598201}" type="pres">
      <dgm:prSet presAssocID="{75D66342-6ECB-409C-AE3D-EF90546AF530}" presName="connectorText" presStyleLbl="sibTrans2D1" presStyleIdx="4" presStyleCnt="6"/>
      <dgm:spPr/>
      <dgm:t>
        <a:bodyPr/>
        <a:lstStyle/>
        <a:p>
          <a:endParaRPr lang="en-US"/>
        </a:p>
      </dgm:t>
    </dgm:pt>
    <dgm:pt modelId="{E3936C4F-2EC9-4151-98D9-6D9AE81C917E}" type="pres">
      <dgm:prSet presAssocID="{09313A40-7097-4672-BF9B-6EE284E71561}" presName="node" presStyleLbl="node1" presStyleIdx="5" presStyleCnt="6" custScaleX="122023">
        <dgm:presLayoutVars>
          <dgm:bulletEnabled val="1"/>
        </dgm:presLayoutVars>
      </dgm:prSet>
      <dgm:spPr/>
      <dgm:t>
        <a:bodyPr/>
        <a:lstStyle/>
        <a:p>
          <a:endParaRPr lang="en-US"/>
        </a:p>
      </dgm:t>
    </dgm:pt>
    <dgm:pt modelId="{07B22D50-5ABB-4DEE-81B0-574A11EB432D}" type="pres">
      <dgm:prSet presAssocID="{DD6E09DF-31F4-4BB6-8D87-6727F09BFAAB}" presName="sibTrans" presStyleLbl="sibTrans2D1" presStyleIdx="5" presStyleCnt="6"/>
      <dgm:spPr/>
      <dgm:t>
        <a:bodyPr/>
        <a:lstStyle/>
        <a:p>
          <a:endParaRPr lang="en-US"/>
        </a:p>
      </dgm:t>
    </dgm:pt>
    <dgm:pt modelId="{987D2154-4895-470D-A626-99A3DF43A74C}" type="pres">
      <dgm:prSet presAssocID="{DD6E09DF-31F4-4BB6-8D87-6727F09BFAAB}" presName="connectorText" presStyleLbl="sibTrans2D1" presStyleIdx="5" presStyleCnt="6"/>
      <dgm:spPr/>
      <dgm:t>
        <a:bodyPr/>
        <a:lstStyle/>
        <a:p>
          <a:endParaRPr lang="en-US"/>
        </a:p>
      </dgm:t>
    </dgm:pt>
  </dgm:ptLst>
  <dgm:cxnLst>
    <dgm:cxn modelId="{0C0F62A2-EE89-4660-90A9-6197B39C6A66}" type="presOf" srcId="{51C1C0AB-9FE2-4F88-BDB9-6EADBF96CF91}" destId="{C90B447E-11AC-42A6-A371-CB2332AD5FFD}" srcOrd="0" destOrd="0" presId="urn:microsoft.com/office/officeart/2005/8/layout/cycle2"/>
    <dgm:cxn modelId="{B75A35C2-3321-446C-965C-581C668BCB5D}" type="presOf" srcId="{C6E49479-8101-4E0F-B4FE-C76D5625C386}" destId="{00FF076A-84DD-48CE-92E8-411A432DEBE1}" srcOrd="0" destOrd="0" presId="urn:microsoft.com/office/officeart/2005/8/layout/cycle2"/>
    <dgm:cxn modelId="{581F5CE6-4ACF-48A7-B4BF-DFAC7843C737}" type="presOf" srcId="{CA7BC97A-0C1B-4EBF-A1E0-06B0396B3440}" destId="{8D481A54-857D-478C-8AA5-6177BC3F7166}" srcOrd="1" destOrd="0" presId="urn:microsoft.com/office/officeart/2005/8/layout/cycle2"/>
    <dgm:cxn modelId="{F697A805-CF87-4322-837E-C4F32CD2A34F}" type="presOf" srcId="{09313A40-7097-4672-BF9B-6EE284E71561}" destId="{E3936C4F-2EC9-4151-98D9-6D9AE81C917E}" srcOrd="0" destOrd="0" presId="urn:microsoft.com/office/officeart/2005/8/layout/cycle2"/>
    <dgm:cxn modelId="{104F6E51-C43D-4D03-B816-46A979DB1A9D}" srcId="{18DE65E5-EC13-4120-B076-2F935CA2E170}" destId="{51C1C0AB-9FE2-4F88-BDB9-6EADBF96CF91}" srcOrd="3" destOrd="0" parTransId="{370C0A55-7FA3-4B7D-9248-46B9324F920F}" sibTransId="{CA7BC97A-0C1B-4EBF-A1E0-06B0396B3440}"/>
    <dgm:cxn modelId="{D2A53AB3-48C0-4019-BC22-0C859EDD5983}" type="presOf" srcId="{2B4022DE-1F2F-4358-B781-BF3F8BEBF373}" destId="{1043652A-B6BB-46D9-8348-3CC36AD39757}" srcOrd="0" destOrd="0" presId="urn:microsoft.com/office/officeart/2005/8/layout/cycle2"/>
    <dgm:cxn modelId="{AB940A14-2455-4CD7-9BEF-3B269CD58D0F}" type="presOf" srcId="{75D66342-6ECB-409C-AE3D-EF90546AF530}" destId="{4BCB72B8-9019-4FD8-9069-D5D53A390AB2}" srcOrd="0" destOrd="0" presId="urn:microsoft.com/office/officeart/2005/8/layout/cycle2"/>
    <dgm:cxn modelId="{7101D27D-BC61-463D-8F8A-DEB53AFE4886}" srcId="{18DE65E5-EC13-4120-B076-2F935CA2E170}" destId="{C6E49479-8101-4E0F-B4FE-C76D5625C386}" srcOrd="1" destOrd="0" parTransId="{F2753E31-35D2-4313-8AA9-0299434F8633}" sibTransId="{50C5E010-59CE-408C-BA16-2A76F9342B54}"/>
    <dgm:cxn modelId="{EB70E044-FED9-417C-9010-CD7EC6D30785}" type="presOf" srcId="{82B2C46C-0879-4687-85CC-C96DE9544D7C}" destId="{9D2F1EB1-BEC0-4AF3-A83F-AF7A9E0180AE}" srcOrd="1" destOrd="0" presId="urn:microsoft.com/office/officeart/2005/8/layout/cycle2"/>
    <dgm:cxn modelId="{BCB13176-5A0B-4F26-B372-376AEC32F38C}" type="presOf" srcId="{6D48699B-1D11-465E-916D-8D9E93DC4611}" destId="{7EA22CF4-B6DB-44F3-9C85-486ECC86C226}" srcOrd="0" destOrd="0" presId="urn:microsoft.com/office/officeart/2005/8/layout/cycle2"/>
    <dgm:cxn modelId="{9C602E4B-ECF0-4139-A65D-3431329B2515}" srcId="{18DE65E5-EC13-4120-B076-2F935CA2E170}" destId="{6D48699B-1D11-465E-916D-8D9E93DC4611}" srcOrd="2" destOrd="0" parTransId="{30CB0FAE-6501-4839-8941-A90750441B01}" sibTransId="{2B4022DE-1F2F-4358-B781-BF3F8BEBF373}"/>
    <dgm:cxn modelId="{5B9F5CBC-55C6-4D7D-8ADE-9BA52C518D56}" srcId="{18DE65E5-EC13-4120-B076-2F935CA2E170}" destId="{E7C4E135-E060-485C-884A-19F969A42C8C}" srcOrd="4" destOrd="0" parTransId="{687EFB33-8A75-49AC-9C78-C64DE8CF862B}" sibTransId="{75D66342-6ECB-409C-AE3D-EF90546AF530}"/>
    <dgm:cxn modelId="{32DF0F06-1E72-4DEB-81CB-B3E014AB2CB6}" type="presOf" srcId="{DD6E09DF-31F4-4BB6-8D87-6727F09BFAAB}" destId="{07B22D50-5ABB-4DEE-81B0-574A11EB432D}" srcOrd="0" destOrd="0" presId="urn:microsoft.com/office/officeart/2005/8/layout/cycle2"/>
    <dgm:cxn modelId="{6BBBED73-A7C5-4F8F-A5B1-F04FD58EB6D2}" srcId="{18DE65E5-EC13-4120-B076-2F935CA2E170}" destId="{09313A40-7097-4672-BF9B-6EE284E71561}" srcOrd="5" destOrd="0" parTransId="{E39240C1-F1EA-48D1-8943-DCC921CD9589}" sibTransId="{DD6E09DF-31F4-4BB6-8D87-6727F09BFAAB}"/>
    <dgm:cxn modelId="{1D9F7700-9997-4792-865A-A65CD5E9F953}" type="presOf" srcId="{18DE65E5-EC13-4120-B076-2F935CA2E170}" destId="{A0DED8C9-C8B1-4A2C-A7C4-391E6674F625}" srcOrd="0" destOrd="0" presId="urn:microsoft.com/office/officeart/2005/8/layout/cycle2"/>
    <dgm:cxn modelId="{D02BC026-2BFA-4B43-8F97-7D68ECD1AD3A}" type="presOf" srcId="{50C5E010-59CE-408C-BA16-2A76F9342B54}" destId="{A5D0844B-8444-43BE-A4DC-C219C5B21C1F}" srcOrd="1" destOrd="0" presId="urn:microsoft.com/office/officeart/2005/8/layout/cycle2"/>
    <dgm:cxn modelId="{4D2A5CE0-9A71-4F71-8F23-78657A4E2A50}" type="presOf" srcId="{E7C4E135-E060-485C-884A-19F969A42C8C}" destId="{916445BD-3FC9-4312-A945-AE1686085912}" srcOrd="0" destOrd="0" presId="urn:microsoft.com/office/officeart/2005/8/layout/cycle2"/>
    <dgm:cxn modelId="{D7BEC87F-1930-45AF-897F-6F831130F0AB}" type="presOf" srcId="{CA7BC97A-0C1B-4EBF-A1E0-06B0396B3440}" destId="{95398A42-7B40-48A9-A89D-EFFC338E8021}" srcOrd="0" destOrd="0" presId="urn:microsoft.com/office/officeart/2005/8/layout/cycle2"/>
    <dgm:cxn modelId="{F2E99581-3B6D-4510-AF60-7B200059A3A4}" type="presOf" srcId="{DD6E09DF-31F4-4BB6-8D87-6727F09BFAAB}" destId="{987D2154-4895-470D-A626-99A3DF43A74C}" srcOrd="1" destOrd="0" presId="urn:microsoft.com/office/officeart/2005/8/layout/cycle2"/>
    <dgm:cxn modelId="{3FB2A3D9-7936-48EA-A040-2BD09A48B5C2}" type="presOf" srcId="{2B4022DE-1F2F-4358-B781-BF3F8BEBF373}" destId="{67677FBD-83D9-4AC3-8A45-84D0A7AE0371}" srcOrd="1" destOrd="0" presId="urn:microsoft.com/office/officeart/2005/8/layout/cycle2"/>
    <dgm:cxn modelId="{B2A110D0-83D0-4895-BAE6-49C0A7E47AF8}" type="presOf" srcId="{50C5E010-59CE-408C-BA16-2A76F9342B54}" destId="{1DDA56B4-B83B-419E-BB22-580423FEAB7B}" srcOrd="0" destOrd="0" presId="urn:microsoft.com/office/officeart/2005/8/layout/cycle2"/>
    <dgm:cxn modelId="{483BDE0A-6316-4656-873F-660777D2055D}" srcId="{18DE65E5-EC13-4120-B076-2F935CA2E170}" destId="{538E8C5F-DD76-4EBC-A0B4-E3A22817A8B9}" srcOrd="0" destOrd="0" parTransId="{EEBCB691-21D0-4632-B956-908BDC20E33A}" sibTransId="{82B2C46C-0879-4687-85CC-C96DE9544D7C}"/>
    <dgm:cxn modelId="{3150D2EE-F676-4C52-A96A-9EA2BCD76C5A}" type="presOf" srcId="{82B2C46C-0879-4687-85CC-C96DE9544D7C}" destId="{259F10C9-5432-49A2-986B-9360A757B17B}" srcOrd="0" destOrd="0" presId="urn:microsoft.com/office/officeart/2005/8/layout/cycle2"/>
    <dgm:cxn modelId="{69B1A9EF-55CF-4543-8BBB-E40C024147D2}" type="presOf" srcId="{538E8C5F-DD76-4EBC-A0B4-E3A22817A8B9}" destId="{0529D605-421A-4E31-BBD6-1D01D31B8AED}" srcOrd="0" destOrd="0" presId="urn:microsoft.com/office/officeart/2005/8/layout/cycle2"/>
    <dgm:cxn modelId="{85022EAA-6261-4E38-A841-BF165C11A051}" type="presOf" srcId="{75D66342-6ECB-409C-AE3D-EF90546AF530}" destId="{2F267B8E-8D86-4F23-96F9-702D79598201}" srcOrd="1" destOrd="0" presId="urn:microsoft.com/office/officeart/2005/8/layout/cycle2"/>
    <dgm:cxn modelId="{6A599853-6CBF-4F7D-A9B8-BD4D15010302}" type="presParOf" srcId="{A0DED8C9-C8B1-4A2C-A7C4-391E6674F625}" destId="{0529D605-421A-4E31-BBD6-1D01D31B8AED}" srcOrd="0" destOrd="0" presId="urn:microsoft.com/office/officeart/2005/8/layout/cycle2"/>
    <dgm:cxn modelId="{81D48249-B1F9-40A4-8A1A-9E4E12B48F32}" type="presParOf" srcId="{A0DED8C9-C8B1-4A2C-A7C4-391E6674F625}" destId="{259F10C9-5432-49A2-986B-9360A757B17B}" srcOrd="1" destOrd="0" presId="urn:microsoft.com/office/officeart/2005/8/layout/cycle2"/>
    <dgm:cxn modelId="{CEACEC95-2909-40B1-BC94-293D9ECCA8A2}" type="presParOf" srcId="{259F10C9-5432-49A2-986B-9360A757B17B}" destId="{9D2F1EB1-BEC0-4AF3-A83F-AF7A9E0180AE}" srcOrd="0" destOrd="0" presId="urn:microsoft.com/office/officeart/2005/8/layout/cycle2"/>
    <dgm:cxn modelId="{8AC342DC-9AF6-4027-A032-B5A778D8E686}" type="presParOf" srcId="{A0DED8C9-C8B1-4A2C-A7C4-391E6674F625}" destId="{00FF076A-84DD-48CE-92E8-411A432DEBE1}" srcOrd="2" destOrd="0" presId="urn:microsoft.com/office/officeart/2005/8/layout/cycle2"/>
    <dgm:cxn modelId="{5366B9A8-FE82-4CDF-9807-C0F2699E2128}" type="presParOf" srcId="{A0DED8C9-C8B1-4A2C-A7C4-391E6674F625}" destId="{1DDA56B4-B83B-419E-BB22-580423FEAB7B}" srcOrd="3" destOrd="0" presId="urn:microsoft.com/office/officeart/2005/8/layout/cycle2"/>
    <dgm:cxn modelId="{4057E811-600B-4710-BEB5-372CA447BA47}" type="presParOf" srcId="{1DDA56B4-B83B-419E-BB22-580423FEAB7B}" destId="{A5D0844B-8444-43BE-A4DC-C219C5B21C1F}" srcOrd="0" destOrd="0" presId="urn:microsoft.com/office/officeart/2005/8/layout/cycle2"/>
    <dgm:cxn modelId="{ABE1A676-AF17-4FE6-99D3-F2FAA4893371}" type="presParOf" srcId="{A0DED8C9-C8B1-4A2C-A7C4-391E6674F625}" destId="{7EA22CF4-B6DB-44F3-9C85-486ECC86C226}" srcOrd="4" destOrd="0" presId="urn:microsoft.com/office/officeart/2005/8/layout/cycle2"/>
    <dgm:cxn modelId="{F277BC1E-48B8-4CD9-9DDC-7472C6476AC2}" type="presParOf" srcId="{A0DED8C9-C8B1-4A2C-A7C4-391E6674F625}" destId="{1043652A-B6BB-46D9-8348-3CC36AD39757}" srcOrd="5" destOrd="0" presId="urn:microsoft.com/office/officeart/2005/8/layout/cycle2"/>
    <dgm:cxn modelId="{5DDC1045-9FC9-4B11-8F90-14BB2B0A32EE}" type="presParOf" srcId="{1043652A-B6BB-46D9-8348-3CC36AD39757}" destId="{67677FBD-83D9-4AC3-8A45-84D0A7AE0371}" srcOrd="0" destOrd="0" presId="urn:microsoft.com/office/officeart/2005/8/layout/cycle2"/>
    <dgm:cxn modelId="{8B19EAD0-7324-453D-B8B4-CE46FC8A687B}" type="presParOf" srcId="{A0DED8C9-C8B1-4A2C-A7C4-391E6674F625}" destId="{C90B447E-11AC-42A6-A371-CB2332AD5FFD}" srcOrd="6" destOrd="0" presId="urn:microsoft.com/office/officeart/2005/8/layout/cycle2"/>
    <dgm:cxn modelId="{9A7E290A-7E26-4781-AEB3-6998FFB4FC05}" type="presParOf" srcId="{A0DED8C9-C8B1-4A2C-A7C4-391E6674F625}" destId="{95398A42-7B40-48A9-A89D-EFFC338E8021}" srcOrd="7" destOrd="0" presId="urn:microsoft.com/office/officeart/2005/8/layout/cycle2"/>
    <dgm:cxn modelId="{FB2CC044-E9AD-41F7-8FA9-518AC43DC954}" type="presParOf" srcId="{95398A42-7B40-48A9-A89D-EFFC338E8021}" destId="{8D481A54-857D-478C-8AA5-6177BC3F7166}" srcOrd="0" destOrd="0" presId="urn:microsoft.com/office/officeart/2005/8/layout/cycle2"/>
    <dgm:cxn modelId="{B5C86D89-6AB1-43CA-B161-8CBBE739DE25}" type="presParOf" srcId="{A0DED8C9-C8B1-4A2C-A7C4-391E6674F625}" destId="{916445BD-3FC9-4312-A945-AE1686085912}" srcOrd="8" destOrd="0" presId="urn:microsoft.com/office/officeart/2005/8/layout/cycle2"/>
    <dgm:cxn modelId="{81005C39-56A1-49F6-ADFF-75BB25FD7712}" type="presParOf" srcId="{A0DED8C9-C8B1-4A2C-A7C4-391E6674F625}" destId="{4BCB72B8-9019-4FD8-9069-D5D53A390AB2}" srcOrd="9" destOrd="0" presId="urn:microsoft.com/office/officeart/2005/8/layout/cycle2"/>
    <dgm:cxn modelId="{53EACE91-5FBF-4EAE-B592-AD5E59E6B949}" type="presParOf" srcId="{4BCB72B8-9019-4FD8-9069-D5D53A390AB2}" destId="{2F267B8E-8D86-4F23-96F9-702D79598201}" srcOrd="0" destOrd="0" presId="urn:microsoft.com/office/officeart/2005/8/layout/cycle2"/>
    <dgm:cxn modelId="{F1482F53-9A5C-424D-A39C-1EA9D541876F}" type="presParOf" srcId="{A0DED8C9-C8B1-4A2C-A7C4-391E6674F625}" destId="{E3936C4F-2EC9-4151-98D9-6D9AE81C917E}" srcOrd="10" destOrd="0" presId="urn:microsoft.com/office/officeart/2005/8/layout/cycle2"/>
    <dgm:cxn modelId="{CE51B5F4-06B1-4797-B17D-720733A47EAC}" type="presParOf" srcId="{A0DED8C9-C8B1-4A2C-A7C4-391E6674F625}" destId="{07B22D50-5ABB-4DEE-81B0-574A11EB432D}" srcOrd="11" destOrd="0" presId="urn:microsoft.com/office/officeart/2005/8/layout/cycle2"/>
    <dgm:cxn modelId="{F75435FE-26C6-46AC-8223-731006CB2720}" type="presParOf" srcId="{07B22D50-5ABB-4DEE-81B0-574A11EB432D}" destId="{987D2154-4895-470D-A626-99A3DF43A74C}"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323E29-CD9C-4771-8E28-FC972B61364D}" type="doc">
      <dgm:prSet loTypeId="urn:microsoft.com/office/officeart/2005/8/layout/target1" loCatId="relationship" qsTypeId="urn:microsoft.com/office/officeart/2005/8/quickstyle/simple1" qsCatId="simple" csTypeId="urn:microsoft.com/office/officeart/2005/8/colors/accent2_4" csCatId="accent2" phldr="1"/>
      <dgm:spPr/>
      <dgm:t>
        <a:bodyPr/>
        <a:lstStyle/>
        <a:p>
          <a:endParaRPr lang="en-US"/>
        </a:p>
      </dgm:t>
    </dgm:pt>
    <dgm:pt modelId="{3F7917F6-E1F3-4C2A-8E05-9263F2765C46}">
      <dgm:prSet phldrT="[Text]"/>
      <dgm:spPr/>
      <dgm:t>
        <a:bodyPr/>
        <a:lstStyle/>
        <a:p>
          <a:r>
            <a:rPr lang="ar-JO" dirty="0" smtClean="0"/>
            <a:t>أنا</a:t>
          </a:r>
          <a:endParaRPr lang="en-US" dirty="0"/>
        </a:p>
      </dgm:t>
    </dgm:pt>
    <dgm:pt modelId="{59DFFD48-C852-4205-9E9F-722A8FC01BF1}" type="parTrans" cxnId="{EABA086D-701B-428C-B3CD-CFA31607BACF}">
      <dgm:prSet/>
      <dgm:spPr/>
      <dgm:t>
        <a:bodyPr/>
        <a:lstStyle/>
        <a:p>
          <a:endParaRPr lang="en-US"/>
        </a:p>
      </dgm:t>
    </dgm:pt>
    <dgm:pt modelId="{52E4A328-7E68-41BE-8D31-A5A82CD46D2C}" type="sibTrans" cxnId="{EABA086D-701B-428C-B3CD-CFA31607BACF}">
      <dgm:prSet/>
      <dgm:spPr/>
      <dgm:t>
        <a:bodyPr/>
        <a:lstStyle/>
        <a:p>
          <a:endParaRPr lang="en-US"/>
        </a:p>
      </dgm:t>
    </dgm:pt>
    <dgm:pt modelId="{4C534067-B890-466E-B838-1236103C11E7}">
      <dgm:prSet/>
      <dgm:spPr/>
      <dgm:t>
        <a:bodyPr/>
        <a:lstStyle/>
        <a:p>
          <a:endParaRPr lang="en-US" dirty="0"/>
        </a:p>
      </dgm:t>
    </dgm:pt>
    <dgm:pt modelId="{3457FDD6-5A9A-4C49-B350-C9D6D7601F16}" type="parTrans" cxnId="{73F4B4DF-9E89-475D-8A45-1DFD89BE0C9E}">
      <dgm:prSet/>
      <dgm:spPr/>
      <dgm:t>
        <a:bodyPr/>
        <a:lstStyle/>
        <a:p>
          <a:endParaRPr lang="en-US"/>
        </a:p>
      </dgm:t>
    </dgm:pt>
    <dgm:pt modelId="{6C781F62-2362-4BEE-970E-0458E4667313}" type="sibTrans" cxnId="{73F4B4DF-9E89-475D-8A45-1DFD89BE0C9E}">
      <dgm:prSet/>
      <dgm:spPr/>
      <dgm:t>
        <a:bodyPr/>
        <a:lstStyle/>
        <a:p>
          <a:endParaRPr lang="en-US"/>
        </a:p>
      </dgm:t>
    </dgm:pt>
    <dgm:pt modelId="{98E6E553-27C3-4D97-8CA8-702CE769C9E3}">
      <dgm:prSet/>
      <dgm:spPr/>
      <dgm:t>
        <a:bodyPr/>
        <a:lstStyle/>
        <a:p>
          <a:endParaRPr lang="en-US"/>
        </a:p>
      </dgm:t>
    </dgm:pt>
    <dgm:pt modelId="{1DCC1379-50B1-461A-A2D7-7C5AFECDE217}" type="parTrans" cxnId="{DB332E2F-2838-4C8B-BB86-F5C95292DB76}">
      <dgm:prSet/>
      <dgm:spPr/>
      <dgm:t>
        <a:bodyPr/>
        <a:lstStyle/>
        <a:p>
          <a:endParaRPr lang="en-US"/>
        </a:p>
      </dgm:t>
    </dgm:pt>
    <dgm:pt modelId="{5ABEF959-7326-45D0-865C-BFD35B856CB2}" type="sibTrans" cxnId="{DB332E2F-2838-4C8B-BB86-F5C95292DB76}">
      <dgm:prSet/>
      <dgm:spPr/>
      <dgm:t>
        <a:bodyPr/>
        <a:lstStyle/>
        <a:p>
          <a:endParaRPr lang="en-US"/>
        </a:p>
      </dgm:t>
    </dgm:pt>
    <dgm:pt modelId="{5A39ACEF-9E6B-43DF-BCC2-4984B6B89293}">
      <dgm:prSet/>
      <dgm:spPr/>
      <dgm:t>
        <a:bodyPr/>
        <a:lstStyle/>
        <a:p>
          <a:endParaRPr lang="en-US"/>
        </a:p>
      </dgm:t>
    </dgm:pt>
    <dgm:pt modelId="{5F085277-4925-405B-80C9-7967515F9B80}" type="parTrans" cxnId="{3CD11901-8055-4225-852F-A80CF49E7858}">
      <dgm:prSet/>
      <dgm:spPr/>
    </dgm:pt>
    <dgm:pt modelId="{144D96B0-7ADF-4BB1-A4B0-7D6C99AD4096}" type="sibTrans" cxnId="{3CD11901-8055-4225-852F-A80CF49E7858}">
      <dgm:prSet/>
      <dgm:spPr/>
    </dgm:pt>
    <dgm:pt modelId="{422BCE0A-2787-433B-A18D-60B5E2E17910}">
      <dgm:prSet/>
      <dgm:spPr/>
      <dgm:t>
        <a:bodyPr/>
        <a:lstStyle/>
        <a:p>
          <a:endParaRPr lang="en-US"/>
        </a:p>
      </dgm:t>
    </dgm:pt>
    <dgm:pt modelId="{75D5059B-0FA6-4E96-8599-F4558C103BC6}" type="parTrans" cxnId="{B8B90162-B2CF-4A8F-B506-2BD004FE1390}">
      <dgm:prSet/>
      <dgm:spPr/>
    </dgm:pt>
    <dgm:pt modelId="{839FF68D-3ADE-4F52-A82E-AACE8C325AD2}" type="sibTrans" cxnId="{B8B90162-B2CF-4A8F-B506-2BD004FE1390}">
      <dgm:prSet/>
      <dgm:spPr/>
    </dgm:pt>
    <dgm:pt modelId="{5BFB06F3-A56E-49BE-A5BA-B12D27A3DEDB}" type="pres">
      <dgm:prSet presAssocID="{00323E29-CD9C-4771-8E28-FC972B61364D}" presName="composite" presStyleCnt="0">
        <dgm:presLayoutVars>
          <dgm:chMax val="5"/>
          <dgm:dir/>
          <dgm:resizeHandles val="exact"/>
        </dgm:presLayoutVars>
      </dgm:prSet>
      <dgm:spPr/>
      <dgm:t>
        <a:bodyPr/>
        <a:lstStyle/>
        <a:p>
          <a:endParaRPr lang="en-US"/>
        </a:p>
      </dgm:t>
    </dgm:pt>
    <dgm:pt modelId="{A1C0778C-820A-45DD-8DC0-745DF3138F57}" type="pres">
      <dgm:prSet presAssocID="{3F7917F6-E1F3-4C2A-8E05-9263F2765C46}" presName="circle1" presStyleLbl="lnNode1" presStyleIdx="0" presStyleCnt="5"/>
      <dgm:spPr/>
    </dgm:pt>
    <dgm:pt modelId="{166B17E2-2A2B-4FC4-B1B6-7FA4687EDC1D}" type="pres">
      <dgm:prSet presAssocID="{3F7917F6-E1F3-4C2A-8E05-9263F2765C46}" presName="text1" presStyleLbl="revTx" presStyleIdx="0" presStyleCnt="5">
        <dgm:presLayoutVars>
          <dgm:bulletEnabled val="1"/>
        </dgm:presLayoutVars>
      </dgm:prSet>
      <dgm:spPr/>
      <dgm:t>
        <a:bodyPr/>
        <a:lstStyle/>
        <a:p>
          <a:endParaRPr lang="en-US"/>
        </a:p>
      </dgm:t>
    </dgm:pt>
    <dgm:pt modelId="{990EAD10-AB2D-4596-8824-1F9870550AD1}" type="pres">
      <dgm:prSet presAssocID="{3F7917F6-E1F3-4C2A-8E05-9263F2765C46}" presName="line1" presStyleLbl="callout" presStyleIdx="0" presStyleCnt="10"/>
      <dgm:spPr/>
    </dgm:pt>
    <dgm:pt modelId="{690B70B5-2A8D-44A9-B899-96DFCEAB4502}" type="pres">
      <dgm:prSet presAssocID="{3F7917F6-E1F3-4C2A-8E05-9263F2765C46}" presName="d1" presStyleLbl="callout" presStyleIdx="1" presStyleCnt="10"/>
      <dgm:spPr/>
    </dgm:pt>
    <dgm:pt modelId="{1C45EDCD-9951-4D5D-972E-E80BAF5FCA0F}" type="pres">
      <dgm:prSet presAssocID="{4C534067-B890-466E-B838-1236103C11E7}" presName="circle2" presStyleLbl="lnNode1" presStyleIdx="1" presStyleCnt="5"/>
      <dgm:spPr/>
    </dgm:pt>
    <dgm:pt modelId="{4FB2172D-464A-4F49-A18F-AA408B56E8A4}" type="pres">
      <dgm:prSet presAssocID="{4C534067-B890-466E-B838-1236103C11E7}" presName="text2" presStyleLbl="revTx" presStyleIdx="1" presStyleCnt="5">
        <dgm:presLayoutVars>
          <dgm:bulletEnabled val="1"/>
        </dgm:presLayoutVars>
      </dgm:prSet>
      <dgm:spPr/>
      <dgm:t>
        <a:bodyPr/>
        <a:lstStyle/>
        <a:p>
          <a:endParaRPr lang="en-US"/>
        </a:p>
      </dgm:t>
    </dgm:pt>
    <dgm:pt modelId="{0C3A5898-265F-4250-9613-3C21F052C7C9}" type="pres">
      <dgm:prSet presAssocID="{4C534067-B890-466E-B838-1236103C11E7}" presName="line2" presStyleLbl="callout" presStyleIdx="2" presStyleCnt="10"/>
      <dgm:spPr/>
    </dgm:pt>
    <dgm:pt modelId="{B35DD818-2550-4E49-AFBD-4C7A191B6DC6}" type="pres">
      <dgm:prSet presAssocID="{4C534067-B890-466E-B838-1236103C11E7}" presName="d2" presStyleLbl="callout" presStyleIdx="3" presStyleCnt="10"/>
      <dgm:spPr/>
    </dgm:pt>
    <dgm:pt modelId="{2C2136C4-D0C2-4AD4-9B72-37024E8E0C3D}" type="pres">
      <dgm:prSet presAssocID="{98E6E553-27C3-4D97-8CA8-702CE769C9E3}" presName="circle3" presStyleLbl="lnNode1" presStyleIdx="2" presStyleCnt="5"/>
      <dgm:spPr/>
    </dgm:pt>
    <dgm:pt modelId="{EE60EBB3-36D3-4D53-9B30-26842085EDAA}" type="pres">
      <dgm:prSet presAssocID="{98E6E553-27C3-4D97-8CA8-702CE769C9E3}" presName="text3" presStyleLbl="revTx" presStyleIdx="2" presStyleCnt="5">
        <dgm:presLayoutVars>
          <dgm:bulletEnabled val="1"/>
        </dgm:presLayoutVars>
      </dgm:prSet>
      <dgm:spPr/>
      <dgm:t>
        <a:bodyPr/>
        <a:lstStyle/>
        <a:p>
          <a:endParaRPr lang="en-US"/>
        </a:p>
      </dgm:t>
    </dgm:pt>
    <dgm:pt modelId="{557E1CF9-0A10-41BA-A572-DA471C8AA6FD}" type="pres">
      <dgm:prSet presAssocID="{98E6E553-27C3-4D97-8CA8-702CE769C9E3}" presName="line3" presStyleLbl="callout" presStyleIdx="4" presStyleCnt="10"/>
      <dgm:spPr/>
    </dgm:pt>
    <dgm:pt modelId="{01713783-243B-4E15-87DD-4C5A58CC43CF}" type="pres">
      <dgm:prSet presAssocID="{98E6E553-27C3-4D97-8CA8-702CE769C9E3}" presName="d3" presStyleLbl="callout" presStyleIdx="5" presStyleCnt="10"/>
      <dgm:spPr/>
    </dgm:pt>
    <dgm:pt modelId="{24DFFE31-112A-4762-8B99-0B1E5189DF46}" type="pres">
      <dgm:prSet presAssocID="{422BCE0A-2787-433B-A18D-60B5E2E17910}" presName="circle4" presStyleLbl="lnNode1" presStyleIdx="3" presStyleCnt="5"/>
      <dgm:spPr/>
    </dgm:pt>
    <dgm:pt modelId="{D99DF44C-1865-4738-B077-AAD86C9E6336}" type="pres">
      <dgm:prSet presAssocID="{422BCE0A-2787-433B-A18D-60B5E2E17910}" presName="text4" presStyleLbl="revTx" presStyleIdx="3" presStyleCnt="5">
        <dgm:presLayoutVars>
          <dgm:bulletEnabled val="1"/>
        </dgm:presLayoutVars>
      </dgm:prSet>
      <dgm:spPr/>
      <dgm:t>
        <a:bodyPr/>
        <a:lstStyle/>
        <a:p>
          <a:endParaRPr lang="en-US"/>
        </a:p>
      </dgm:t>
    </dgm:pt>
    <dgm:pt modelId="{5EC9314C-B63D-417E-8099-14D83CADF8F2}" type="pres">
      <dgm:prSet presAssocID="{422BCE0A-2787-433B-A18D-60B5E2E17910}" presName="line4" presStyleLbl="callout" presStyleIdx="6" presStyleCnt="10"/>
      <dgm:spPr/>
    </dgm:pt>
    <dgm:pt modelId="{5D373D86-908F-46C7-B5D8-27C02127B3D3}" type="pres">
      <dgm:prSet presAssocID="{422BCE0A-2787-433B-A18D-60B5E2E17910}" presName="d4" presStyleLbl="callout" presStyleIdx="7" presStyleCnt="10"/>
      <dgm:spPr/>
    </dgm:pt>
    <dgm:pt modelId="{55D3B65B-47F7-4A27-811D-8770F09F3A76}" type="pres">
      <dgm:prSet presAssocID="{5A39ACEF-9E6B-43DF-BCC2-4984B6B89293}" presName="circle5" presStyleLbl="lnNode1" presStyleIdx="4" presStyleCnt="5"/>
      <dgm:spPr/>
    </dgm:pt>
    <dgm:pt modelId="{544DE081-726F-4764-94E1-5BC74EF93302}" type="pres">
      <dgm:prSet presAssocID="{5A39ACEF-9E6B-43DF-BCC2-4984B6B89293}" presName="text5" presStyleLbl="revTx" presStyleIdx="4" presStyleCnt="5">
        <dgm:presLayoutVars>
          <dgm:bulletEnabled val="1"/>
        </dgm:presLayoutVars>
      </dgm:prSet>
      <dgm:spPr/>
      <dgm:t>
        <a:bodyPr/>
        <a:lstStyle/>
        <a:p>
          <a:endParaRPr lang="en-US"/>
        </a:p>
      </dgm:t>
    </dgm:pt>
    <dgm:pt modelId="{ABBE2B80-5D4E-457E-B00D-02B2B3580BCF}" type="pres">
      <dgm:prSet presAssocID="{5A39ACEF-9E6B-43DF-BCC2-4984B6B89293}" presName="line5" presStyleLbl="callout" presStyleIdx="8" presStyleCnt="10"/>
      <dgm:spPr/>
    </dgm:pt>
    <dgm:pt modelId="{46CC07B1-996E-4E08-B2B8-DD8BF94D6CC5}" type="pres">
      <dgm:prSet presAssocID="{5A39ACEF-9E6B-43DF-BCC2-4984B6B89293}" presName="d5" presStyleLbl="callout" presStyleIdx="9" presStyleCnt="10"/>
      <dgm:spPr/>
    </dgm:pt>
  </dgm:ptLst>
  <dgm:cxnLst>
    <dgm:cxn modelId="{C8453895-E41F-406D-B7C3-AB84968132F6}" type="presOf" srcId="{98E6E553-27C3-4D97-8CA8-702CE769C9E3}" destId="{EE60EBB3-36D3-4D53-9B30-26842085EDAA}" srcOrd="0" destOrd="0" presId="urn:microsoft.com/office/officeart/2005/8/layout/target1"/>
    <dgm:cxn modelId="{BC89B622-4E1B-498A-9C74-583DD33A83C7}" type="presOf" srcId="{5A39ACEF-9E6B-43DF-BCC2-4984B6B89293}" destId="{544DE081-726F-4764-94E1-5BC74EF93302}" srcOrd="0" destOrd="0" presId="urn:microsoft.com/office/officeart/2005/8/layout/target1"/>
    <dgm:cxn modelId="{73F4B4DF-9E89-475D-8A45-1DFD89BE0C9E}" srcId="{00323E29-CD9C-4771-8E28-FC972B61364D}" destId="{4C534067-B890-466E-B838-1236103C11E7}" srcOrd="1" destOrd="0" parTransId="{3457FDD6-5A9A-4C49-B350-C9D6D7601F16}" sibTransId="{6C781F62-2362-4BEE-970E-0458E4667313}"/>
    <dgm:cxn modelId="{3CD11901-8055-4225-852F-A80CF49E7858}" srcId="{00323E29-CD9C-4771-8E28-FC972B61364D}" destId="{5A39ACEF-9E6B-43DF-BCC2-4984B6B89293}" srcOrd="4" destOrd="0" parTransId="{5F085277-4925-405B-80C9-7967515F9B80}" sibTransId="{144D96B0-7ADF-4BB1-A4B0-7D6C99AD4096}"/>
    <dgm:cxn modelId="{B8B90162-B2CF-4A8F-B506-2BD004FE1390}" srcId="{00323E29-CD9C-4771-8E28-FC972B61364D}" destId="{422BCE0A-2787-433B-A18D-60B5E2E17910}" srcOrd="3" destOrd="0" parTransId="{75D5059B-0FA6-4E96-8599-F4558C103BC6}" sibTransId="{839FF68D-3ADE-4F52-A82E-AACE8C325AD2}"/>
    <dgm:cxn modelId="{8242CCF8-D983-4B7F-A9F3-084FF7EF831A}" type="presOf" srcId="{00323E29-CD9C-4771-8E28-FC972B61364D}" destId="{5BFB06F3-A56E-49BE-A5BA-B12D27A3DEDB}" srcOrd="0" destOrd="0" presId="urn:microsoft.com/office/officeart/2005/8/layout/target1"/>
    <dgm:cxn modelId="{45622E8B-C1AB-48AD-8E27-EBF6192F5DE1}" type="presOf" srcId="{3F7917F6-E1F3-4C2A-8E05-9263F2765C46}" destId="{166B17E2-2A2B-4FC4-B1B6-7FA4687EDC1D}" srcOrd="0" destOrd="0" presId="urn:microsoft.com/office/officeart/2005/8/layout/target1"/>
    <dgm:cxn modelId="{39FA3AC8-55E6-434B-9B2F-A18505E24CEF}" type="presOf" srcId="{422BCE0A-2787-433B-A18D-60B5E2E17910}" destId="{D99DF44C-1865-4738-B077-AAD86C9E6336}" srcOrd="0" destOrd="0" presId="urn:microsoft.com/office/officeart/2005/8/layout/target1"/>
    <dgm:cxn modelId="{55DE93F6-0C3C-40F1-90A3-62127339A74A}" type="presOf" srcId="{4C534067-B890-466E-B838-1236103C11E7}" destId="{4FB2172D-464A-4F49-A18F-AA408B56E8A4}" srcOrd="0" destOrd="0" presId="urn:microsoft.com/office/officeart/2005/8/layout/target1"/>
    <dgm:cxn modelId="{EABA086D-701B-428C-B3CD-CFA31607BACF}" srcId="{00323E29-CD9C-4771-8E28-FC972B61364D}" destId="{3F7917F6-E1F3-4C2A-8E05-9263F2765C46}" srcOrd="0" destOrd="0" parTransId="{59DFFD48-C852-4205-9E9F-722A8FC01BF1}" sibTransId="{52E4A328-7E68-41BE-8D31-A5A82CD46D2C}"/>
    <dgm:cxn modelId="{DB332E2F-2838-4C8B-BB86-F5C95292DB76}" srcId="{00323E29-CD9C-4771-8E28-FC972B61364D}" destId="{98E6E553-27C3-4D97-8CA8-702CE769C9E3}" srcOrd="2" destOrd="0" parTransId="{1DCC1379-50B1-461A-A2D7-7C5AFECDE217}" sibTransId="{5ABEF959-7326-45D0-865C-BFD35B856CB2}"/>
    <dgm:cxn modelId="{360B626B-39C7-431A-B6BD-4E9AF747C0C1}" type="presParOf" srcId="{5BFB06F3-A56E-49BE-A5BA-B12D27A3DEDB}" destId="{A1C0778C-820A-45DD-8DC0-745DF3138F57}" srcOrd="0" destOrd="0" presId="urn:microsoft.com/office/officeart/2005/8/layout/target1"/>
    <dgm:cxn modelId="{D8931167-539B-410C-9636-BEBFE8EC8934}" type="presParOf" srcId="{5BFB06F3-A56E-49BE-A5BA-B12D27A3DEDB}" destId="{166B17E2-2A2B-4FC4-B1B6-7FA4687EDC1D}" srcOrd="1" destOrd="0" presId="urn:microsoft.com/office/officeart/2005/8/layout/target1"/>
    <dgm:cxn modelId="{2966BBC0-3E05-49AB-9914-E776CE130F08}" type="presParOf" srcId="{5BFB06F3-A56E-49BE-A5BA-B12D27A3DEDB}" destId="{990EAD10-AB2D-4596-8824-1F9870550AD1}" srcOrd="2" destOrd="0" presId="urn:microsoft.com/office/officeart/2005/8/layout/target1"/>
    <dgm:cxn modelId="{B1042F6C-FC7C-454D-976F-BF3923FA3682}" type="presParOf" srcId="{5BFB06F3-A56E-49BE-A5BA-B12D27A3DEDB}" destId="{690B70B5-2A8D-44A9-B899-96DFCEAB4502}" srcOrd="3" destOrd="0" presId="urn:microsoft.com/office/officeart/2005/8/layout/target1"/>
    <dgm:cxn modelId="{12A98C93-D819-4C10-BC43-F87C0F5E30B5}" type="presParOf" srcId="{5BFB06F3-A56E-49BE-A5BA-B12D27A3DEDB}" destId="{1C45EDCD-9951-4D5D-972E-E80BAF5FCA0F}" srcOrd="4" destOrd="0" presId="urn:microsoft.com/office/officeart/2005/8/layout/target1"/>
    <dgm:cxn modelId="{B9167EA1-4D7B-4C2C-9818-190F7893B41D}" type="presParOf" srcId="{5BFB06F3-A56E-49BE-A5BA-B12D27A3DEDB}" destId="{4FB2172D-464A-4F49-A18F-AA408B56E8A4}" srcOrd="5" destOrd="0" presId="urn:microsoft.com/office/officeart/2005/8/layout/target1"/>
    <dgm:cxn modelId="{E7EBC874-7420-4F29-A4DE-73B76EBAD66E}" type="presParOf" srcId="{5BFB06F3-A56E-49BE-A5BA-B12D27A3DEDB}" destId="{0C3A5898-265F-4250-9613-3C21F052C7C9}" srcOrd="6" destOrd="0" presId="urn:microsoft.com/office/officeart/2005/8/layout/target1"/>
    <dgm:cxn modelId="{48507717-FB35-4065-A7C8-75C79AAC222E}" type="presParOf" srcId="{5BFB06F3-A56E-49BE-A5BA-B12D27A3DEDB}" destId="{B35DD818-2550-4E49-AFBD-4C7A191B6DC6}" srcOrd="7" destOrd="0" presId="urn:microsoft.com/office/officeart/2005/8/layout/target1"/>
    <dgm:cxn modelId="{8045AB1E-AB40-44A7-8A34-C77AA7ED967E}" type="presParOf" srcId="{5BFB06F3-A56E-49BE-A5BA-B12D27A3DEDB}" destId="{2C2136C4-D0C2-4AD4-9B72-37024E8E0C3D}" srcOrd="8" destOrd="0" presId="urn:microsoft.com/office/officeart/2005/8/layout/target1"/>
    <dgm:cxn modelId="{E079BFF0-4B3E-4C3F-A05C-A94C0C70862C}" type="presParOf" srcId="{5BFB06F3-A56E-49BE-A5BA-B12D27A3DEDB}" destId="{EE60EBB3-36D3-4D53-9B30-26842085EDAA}" srcOrd="9" destOrd="0" presId="urn:microsoft.com/office/officeart/2005/8/layout/target1"/>
    <dgm:cxn modelId="{F2CEF307-B745-4216-9CB3-3ADE28988386}" type="presParOf" srcId="{5BFB06F3-A56E-49BE-A5BA-B12D27A3DEDB}" destId="{557E1CF9-0A10-41BA-A572-DA471C8AA6FD}" srcOrd="10" destOrd="0" presId="urn:microsoft.com/office/officeart/2005/8/layout/target1"/>
    <dgm:cxn modelId="{AE9416B2-1AF5-4890-97DF-E514A8131D04}" type="presParOf" srcId="{5BFB06F3-A56E-49BE-A5BA-B12D27A3DEDB}" destId="{01713783-243B-4E15-87DD-4C5A58CC43CF}" srcOrd="11" destOrd="0" presId="urn:microsoft.com/office/officeart/2005/8/layout/target1"/>
    <dgm:cxn modelId="{D5306795-8046-4FEB-B00C-B6000FEBB99A}" type="presParOf" srcId="{5BFB06F3-A56E-49BE-A5BA-B12D27A3DEDB}" destId="{24DFFE31-112A-4762-8B99-0B1E5189DF46}" srcOrd="12" destOrd="0" presId="urn:microsoft.com/office/officeart/2005/8/layout/target1"/>
    <dgm:cxn modelId="{63E4C4F7-1949-4B13-A810-B0C24343926B}" type="presParOf" srcId="{5BFB06F3-A56E-49BE-A5BA-B12D27A3DEDB}" destId="{D99DF44C-1865-4738-B077-AAD86C9E6336}" srcOrd="13" destOrd="0" presId="urn:microsoft.com/office/officeart/2005/8/layout/target1"/>
    <dgm:cxn modelId="{47EF1A43-345F-4516-A119-B2F664254222}" type="presParOf" srcId="{5BFB06F3-A56E-49BE-A5BA-B12D27A3DEDB}" destId="{5EC9314C-B63D-417E-8099-14D83CADF8F2}" srcOrd="14" destOrd="0" presId="urn:microsoft.com/office/officeart/2005/8/layout/target1"/>
    <dgm:cxn modelId="{95C0DCD9-7FA5-4F33-8280-4CFDE8F4091E}" type="presParOf" srcId="{5BFB06F3-A56E-49BE-A5BA-B12D27A3DEDB}" destId="{5D373D86-908F-46C7-B5D8-27C02127B3D3}" srcOrd="15" destOrd="0" presId="urn:microsoft.com/office/officeart/2005/8/layout/target1"/>
    <dgm:cxn modelId="{83778580-27FF-4F73-8797-29A381E1D29A}" type="presParOf" srcId="{5BFB06F3-A56E-49BE-A5BA-B12D27A3DEDB}" destId="{55D3B65B-47F7-4A27-811D-8770F09F3A76}" srcOrd="16" destOrd="0" presId="urn:microsoft.com/office/officeart/2005/8/layout/target1"/>
    <dgm:cxn modelId="{F89BCEAB-5D70-4ED6-AB26-E9CC41F01693}" type="presParOf" srcId="{5BFB06F3-A56E-49BE-A5BA-B12D27A3DEDB}" destId="{544DE081-726F-4764-94E1-5BC74EF93302}" srcOrd="17" destOrd="0" presId="urn:microsoft.com/office/officeart/2005/8/layout/target1"/>
    <dgm:cxn modelId="{AD38FEE5-26D7-421D-A35D-68A777890FC8}" type="presParOf" srcId="{5BFB06F3-A56E-49BE-A5BA-B12D27A3DEDB}" destId="{ABBE2B80-5D4E-457E-B00D-02B2B3580BCF}" srcOrd="18" destOrd="0" presId="urn:microsoft.com/office/officeart/2005/8/layout/target1"/>
    <dgm:cxn modelId="{AD779524-AE99-4B2C-81C2-E73C5349AA2D}" type="presParOf" srcId="{5BFB06F3-A56E-49BE-A5BA-B12D27A3DEDB}" destId="{46CC07B1-996E-4E08-B2B8-DD8BF94D6CC5}" srcOrd="19"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1C2FB5-2F15-436F-AFAE-9A37884CB2DA}" type="doc">
      <dgm:prSet loTypeId="urn:microsoft.com/office/officeart/2008/layout/AlternatingHexagons" loCatId="list" qsTypeId="urn:microsoft.com/office/officeart/2005/8/quickstyle/3d3" qsCatId="3D" csTypeId="urn:microsoft.com/office/officeart/2005/8/colors/accent1_4" csCatId="accent1" phldr="1"/>
      <dgm:spPr/>
      <dgm:t>
        <a:bodyPr/>
        <a:lstStyle/>
        <a:p>
          <a:endParaRPr lang="en-US"/>
        </a:p>
      </dgm:t>
    </dgm:pt>
    <dgm:pt modelId="{116EC0A9-5BB6-4507-B298-8944465D1A48}">
      <dgm:prSet phldrT="[Text]" custT="1"/>
      <dgm:spPr/>
      <dgm:t>
        <a:bodyPr/>
        <a:lstStyle/>
        <a:p>
          <a:r>
            <a:rPr lang="ar-JO" sz="1600" b="1" dirty="0" smtClean="0"/>
            <a:t>الممارسات الدينية </a:t>
          </a:r>
          <a:endParaRPr lang="en-US" sz="1600" b="1" dirty="0"/>
        </a:p>
      </dgm:t>
    </dgm:pt>
    <dgm:pt modelId="{49D9A377-4A4E-4EED-8E9C-5603E2240DCA}" type="parTrans" cxnId="{97A3C911-D654-4FAD-A179-4B14AA3E3048}">
      <dgm:prSet/>
      <dgm:spPr/>
      <dgm:t>
        <a:bodyPr/>
        <a:lstStyle/>
        <a:p>
          <a:endParaRPr lang="en-US"/>
        </a:p>
      </dgm:t>
    </dgm:pt>
    <dgm:pt modelId="{7D6D6641-42EF-4745-A4C5-9E4FB5446272}" type="sibTrans" cxnId="{97A3C911-D654-4FAD-A179-4B14AA3E3048}">
      <dgm:prSet custT="1"/>
      <dgm:spPr/>
      <dgm:t>
        <a:bodyPr/>
        <a:lstStyle/>
        <a:p>
          <a:r>
            <a:rPr lang="ar-JO" sz="1600" b="1" dirty="0" smtClean="0"/>
            <a:t>القيم والمعتقدات </a:t>
          </a:r>
          <a:endParaRPr lang="en-US" sz="1600" b="1" dirty="0"/>
        </a:p>
      </dgm:t>
    </dgm:pt>
    <dgm:pt modelId="{BFA745E3-F8EF-489A-9350-05AE8EC2BEFE}">
      <dgm:prSet phldrT="[Text]" custT="1"/>
      <dgm:spPr/>
      <dgm:t>
        <a:bodyPr/>
        <a:lstStyle/>
        <a:p>
          <a:r>
            <a:rPr lang="ar-JO" sz="1600" b="1" dirty="0" smtClean="0"/>
            <a:t>النوم </a:t>
          </a:r>
          <a:endParaRPr lang="en-US" sz="1600" b="1" dirty="0"/>
        </a:p>
      </dgm:t>
    </dgm:pt>
    <dgm:pt modelId="{45005F1F-8F5E-4CA1-8520-07C49C28B12D}" type="parTrans" cxnId="{1C1331AD-BAA7-4C34-BA16-ABF430552EAB}">
      <dgm:prSet/>
      <dgm:spPr/>
      <dgm:t>
        <a:bodyPr/>
        <a:lstStyle/>
        <a:p>
          <a:endParaRPr lang="en-US"/>
        </a:p>
      </dgm:t>
    </dgm:pt>
    <dgm:pt modelId="{58FC26F3-40C0-4E89-9FA0-8F417A54531E}" type="sibTrans" cxnId="{1C1331AD-BAA7-4C34-BA16-ABF430552EAB}">
      <dgm:prSet custT="1"/>
      <dgm:spPr/>
      <dgm:t>
        <a:bodyPr/>
        <a:lstStyle/>
        <a:p>
          <a:r>
            <a:rPr lang="ar-JO" sz="1600" b="1" dirty="0" smtClean="0"/>
            <a:t>الأكل </a:t>
          </a:r>
          <a:endParaRPr lang="en-US" sz="1600" b="1" dirty="0"/>
        </a:p>
      </dgm:t>
    </dgm:pt>
    <dgm:pt modelId="{468D3F46-4278-4FA3-A592-53D003A2FE00}">
      <dgm:prSet custT="1"/>
      <dgm:spPr/>
      <dgm:t>
        <a:bodyPr/>
        <a:lstStyle/>
        <a:p>
          <a:r>
            <a:rPr lang="ar-JO" sz="1600" b="1" dirty="0" smtClean="0"/>
            <a:t>الحمام </a:t>
          </a:r>
          <a:endParaRPr lang="en-US" sz="1600" b="1" dirty="0"/>
        </a:p>
      </dgm:t>
    </dgm:pt>
    <dgm:pt modelId="{50A25668-567C-44FF-9A53-0FCAD6A02314}" type="parTrans" cxnId="{57B0E4DC-D161-49FB-A6D3-C9677B96DCC5}">
      <dgm:prSet/>
      <dgm:spPr/>
      <dgm:t>
        <a:bodyPr/>
        <a:lstStyle/>
        <a:p>
          <a:endParaRPr lang="en-US"/>
        </a:p>
      </dgm:t>
    </dgm:pt>
    <dgm:pt modelId="{EEE783AB-92A9-40F0-BD7A-256C953B2DBB}" type="sibTrans" cxnId="{57B0E4DC-D161-49FB-A6D3-C9677B96DCC5}">
      <dgm:prSet custT="1"/>
      <dgm:spPr/>
      <dgm:t>
        <a:bodyPr/>
        <a:lstStyle/>
        <a:p>
          <a:r>
            <a:rPr lang="ar-JO" sz="1600" b="1" dirty="0" smtClean="0"/>
            <a:t>النشاط والتفاعل الاجتماعي </a:t>
          </a:r>
          <a:endParaRPr lang="en-US" sz="1600" b="1" dirty="0"/>
        </a:p>
      </dgm:t>
    </dgm:pt>
    <dgm:pt modelId="{22BECFE1-F9CB-4992-AE28-170FD8DF0A84}">
      <dgm:prSet custT="1"/>
      <dgm:spPr/>
      <dgm:t>
        <a:bodyPr/>
        <a:lstStyle/>
        <a:p>
          <a:r>
            <a:rPr lang="ar-JO" sz="1600" b="1" dirty="0" smtClean="0"/>
            <a:t>سلوكيات الإدمان </a:t>
          </a:r>
          <a:endParaRPr lang="en-US" sz="1600" b="1" dirty="0"/>
        </a:p>
      </dgm:t>
    </dgm:pt>
    <dgm:pt modelId="{180B4318-8D7E-4A5D-AAB4-A5F3A029045C}" type="parTrans" cxnId="{AAA8CE84-989A-4989-81D2-C652CAEBD588}">
      <dgm:prSet/>
      <dgm:spPr/>
      <dgm:t>
        <a:bodyPr/>
        <a:lstStyle/>
        <a:p>
          <a:endParaRPr lang="en-US"/>
        </a:p>
      </dgm:t>
    </dgm:pt>
    <dgm:pt modelId="{219ABAB1-301F-4C46-8D6E-1624C093F5C4}" type="sibTrans" cxnId="{AAA8CE84-989A-4989-81D2-C652CAEBD588}">
      <dgm:prSet custT="1"/>
      <dgm:spPr/>
      <dgm:t>
        <a:bodyPr/>
        <a:lstStyle/>
        <a:p>
          <a:r>
            <a:rPr lang="ar-JO" sz="1600" b="1" dirty="0" smtClean="0"/>
            <a:t>تقدير ومفهوم الذات </a:t>
          </a:r>
          <a:endParaRPr lang="en-US" sz="1600" b="1" dirty="0"/>
        </a:p>
      </dgm:t>
    </dgm:pt>
    <dgm:pt modelId="{3EBCAA6A-13BF-45E6-859A-EA86579F06A8}">
      <dgm:prSet custT="1"/>
      <dgm:spPr/>
      <dgm:t>
        <a:bodyPr/>
        <a:lstStyle/>
        <a:p>
          <a:r>
            <a:rPr lang="ar-JO" sz="1600" b="1" dirty="0" smtClean="0"/>
            <a:t>الثقافة </a:t>
          </a:r>
          <a:endParaRPr lang="en-US" sz="1600" b="1" dirty="0"/>
        </a:p>
      </dgm:t>
    </dgm:pt>
    <dgm:pt modelId="{08D10655-D5AA-4237-BA27-BDD71DDD2AA9}" type="parTrans" cxnId="{26737A94-DD17-4B54-818A-2CE8D1535122}">
      <dgm:prSet/>
      <dgm:spPr/>
      <dgm:t>
        <a:bodyPr/>
        <a:lstStyle/>
        <a:p>
          <a:endParaRPr lang="en-US"/>
        </a:p>
      </dgm:t>
    </dgm:pt>
    <dgm:pt modelId="{415D9779-39D8-4BE7-AA56-92A06E22048B}" type="sibTrans" cxnId="{26737A94-DD17-4B54-818A-2CE8D1535122}">
      <dgm:prSet/>
      <dgm:spPr/>
      <dgm:t>
        <a:bodyPr/>
        <a:lstStyle/>
        <a:p>
          <a:endParaRPr lang="en-US"/>
        </a:p>
      </dgm:t>
    </dgm:pt>
    <dgm:pt modelId="{E14FB184-31E5-4C7A-95CF-ED76858E155C}" type="pres">
      <dgm:prSet presAssocID="{731C2FB5-2F15-436F-AFAE-9A37884CB2DA}" presName="Name0" presStyleCnt="0">
        <dgm:presLayoutVars>
          <dgm:chMax/>
          <dgm:chPref/>
          <dgm:dir/>
          <dgm:animLvl val="lvl"/>
        </dgm:presLayoutVars>
      </dgm:prSet>
      <dgm:spPr/>
      <dgm:t>
        <a:bodyPr/>
        <a:lstStyle/>
        <a:p>
          <a:endParaRPr lang="en-US"/>
        </a:p>
      </dgm:t>
    </dgm:pt>
    <dgm:pt modelId="{03260685-BB09-4355-AEA8-EB76B1DCD8F3}" type="pres">
      <dgm:prSet presAssocID="{116EC0A9-5BB6-4507-B298-8944465D1A48}" presName="composite" presStyleCnt="0"/>
      <dgm:spPr/>
    </dgm:pt>
    <dgm:pt modelId="{B4711F7B-5AEE-40D2-B66E-0C1DAC47E631}" type="pres">
      <dgm:prSet presAssocID="{116EC0A9-5BB6-4507-B298-8944465D1A48}" presName="Parent1" presStyleLbl="node1" presStyleIdx="0" presStyleCnt="10" custScaleX="149868">
        <dgm:presLayoutVars>
          <dgm:chMax val="1"/>
          <dgm:chPref val="1"/>
          <dgm:bulletEnabled val="1"/>
        </dgm:presLayoutVars>
      </dgm:prSet>
      <dgm:spPr/>
      <dgm:t>
        <a:bodyPr/>
        <a:lstStyle/>
        <a:p>
          <a:endParaRPr lang="en-US"/>
        </a:p>
      </dgm:t>
    </dgm:pt>
    <dgm:pt modelId="{898F2429-4ED4-4B19-8D22-131837589CD0}" type="pres">
      <dgm:prSet presAssocID="{116EC0A9-5BB6-4507-B298-8944465D1A48}" presName="Childtext1" presStyleLbl="revTx" presStyleIdx="0" presStyleCnt="5">
        <dgm:presLayoutVars>
          <dgm:chMax val="0"/>
          <dgm:chPref val="0"/>
          <dgm:bulletEnabled val="1"/>
        </dgm:presLayoutVars>
      </dgm:prSet>
      <dgm:spPr/>
      <dgm:t>
        <a:bodyPr/>
        <a:lstStyle/>
        <a:p>
          <a:endParaRPr lang="en-US"/>
        </a:p>
      </dgm:t>
    </dgm:pt>
    <dgm:pt modelId="{C8D22F39-F44C-4A98-A0A7-B636B47700E7}" type="pres">
      <dgm:prSet presAssocID="{116EC0A9-5BB6-4507-B298-8944465D1A48}" presName="BalanceSpacing" presStyleCnt="0"/>
      <dgm:spPr/>
    </dgm:pt>
    <dgm:pt modelId="{D51F1F7D-3DA5-4731-A6C3-74BB80FBD6E1}" type="pres">
      <dgm:prSet presAssocID="{116EC0A9-5BB6-4507-B298-8944465D1A48}" presName="BalanceSpacing1" presStyleCnt="0"/>
      <dgm:spPr/>
    </dgm:pt>
    <dgm:pt modelId="{3ABC63B8-A773-47A7-919B-DA6778685843}" type="pres">
      <dgm:prSet presAssocID="{7D6D6641-42EF-4745-A4C5-9E4FB5446272}" presName="Accent1Text" presStyleLbl="node1" presStyleIdx="1" presStyleCnt="10" custScaleX="145287" custLinFactNeighborX="-50260" custLinFactNeighborY="1863"/>
      <dgm:spPr/>
      <dgm:t>
        <a:bodyPr/>
        <a:lstStyle/>
        <a:p>
          <a:endParaRPr lang="en-US"/>
        </a:p>
      </dgm:t>
    </dgm:pt>
    <dgm:pt modelId="{5D892063-B66F-44D3-9BD5-96A8CCB8AF59}" type="pres">
      <dgm:prSet presAssocID="{7D6D6641-42EF-4745-A4C5-9E4FB5446272}" presName="spaceBetweenRectangles" presStyleCnt="0"/>
      <dgm:spPr/>
    </dgm:pt>
    <dgm:pt modelId="{53ADB3DF-1BF7-4675-ABC7-3A43A333D36C}" type="pres">
      <dgm:prSet presAssocID="{22BECFE1-F9CB-4992-AE28-170FD8DF0A84}" presName="composite" presStyleCnt="0"/>
      <dgm:spPr/>
    </dgm:pt>
    <dgm:pt modelId="{4B51A48A-1724-4EDF-8FB6-409C73E9A1D3}" type="pres">
      <dgm:prSet presAssocID="{22BECFE1-F9CB-4992-AE28-170FD8DF0A84}" presName="Parent1" presStyleLbl="node1" presStyleIdx="2" presStyleCnt="10" custScaleX="124550">
        <dgm:presLayoutVars>
          <dgm:chMax val="1"/>
          <dgm:chPref val="1"/>
          <dgm:bulletEnabled val="1"/>
        </dgm:presLayoutVars>
      </dgm:prSet>
      <dgm:spPr/>
      <dgm:t>
        <a:bodyPr/>
        <a:lstStyle/>
        <a:p>
          <a:endParaRPr lang="en-US"/>
        </a:p>
      </dgm:t>
    </dgm:pt>
    <dgm:pt modelId="{5B1D9E41-1094-4DAF-81AA-D5719DF23946}" type="pres">
      <dgm:prSet presAssocID="{22BECFE1-F9CB-4992-AE28-170FD8DF0A84}" presName="Childtext1" presStyleLbl="revTx" presStyleIdx="1" presStyleCnt="5">
        <dgm:presLayoutVars>
          <dgm:chMax val="0"/>
          <dgm:chPref val="0"/>
          <dgm:bulletEnabled val="1"/>
        </dgm:presLayoutVars>
      </dgm:prSet>
      <dgm:spPr/>
    </dgm:pt>
    <dgm:pt modelId="{746C4590-6678-4F87-884A-E1F78A74665C}" type="pres">
      <dgm:prSet presAssocID="{22BECFE1-F9CB-4992-AE28-170FD8DF0A84}" presName="BalanceSpacing" presStyleCnt="0"/>
      <dgm:spPr/>
    </dgm:pt>
    <dgm:pt modelId="{8A72352D-7A22-40D9-BF04-88651BE69B9B}" type="pres">
      <dgm:prSet presAssocID="{22BECFE1-F9CB-4992-AE28-170FD8DF0A84}" presName="BalanceSpacing1" presStyleCnt="0"/>
      <dgm:spPr/>
    </dgm:pt>
    <dgm:pt modelId="{DDF57814-3323-4B6A-A5A2-39FDB4AA91AF}" type="pres">
      <dgm:prSet presAssocID="{219ABAB1-301F-4C46-8D6E-1624C093F5C4}" presName="Accent1Text" presStyleLbl="node1" presStyleIdx="3" presStyleCnt="10"/>
      <dgm:spPr/>
      <dgm:t>
        <a:bodyPr/>
        <a:lstStyle/>
        <a:p>
          <a:endParaRPr lang="en-US"/>
        </a:p>
      </dgm:t>
    </dgm:pt>
    <dgm:pt modelId="{C163D209-7093-4AF6-ADEE-097AD74C44AC}" type="pres">
      <dgm:prSet presAssocID="{219ABAB1-301F-4C46-8D6E-1624C093F5C4}" presName="spaceBetweenRectangles" presStyleCnt="0"/>
      <dgm:spPr/>
    </dgm:pt>
    <dgm:pt modelId="{AD708449-5E74-4D45-945A-FA1B50C90C03}" type="pres">
      <dgm:prSet presAssocID="{BFA745E3-F8EF-489A-9350-05AE8EC2BEFE}" presName="composite" presStyleCnt="0"/>
      <dgm:spPr/>
    </dgm:pt>
    <dgm:pt modelId="{8DAD5A4C-26F0-4834-BE56-4DFC377A39D4}" type="pres">
      <dgm:prSet presAssocID="{BFA745E3-F8EF-489A-9350-05AE8EC2BEFE}" presName="Parent1" presStyleLbl="node1" presStyleIdx="4" presStyleCnt="10">
        <dgm:presLayoutVars>
          <dgm:chMax val="1"/>
          <dgm:chPref val="1"/>
          <dgm:bulletEnabled val="1"/>
        </dgm:presLayoutVars>
      </dgm:prSet>
      <dgm:spPr/>
      <dgm:t>
        <a:bodyPr/>
        <a:lstStyle/>
        <a:p>
          <a:endParaRPr lang="en-US"/>
        </a:p>
      </dgm:t>
    </dgm:pt>
    <dgm:pt modelId="{346F5E3B-E19A-4FD7-8580-07587FBEFF16}" type="pres">
      <dgm:prSet presAssocID="{BFA745E3-F8EF-489A-9350-05AE8EC2BEFE}" presName="Childtext1" presStyleLbl="revTx" presStyleIdx="2" presStyleCnt="5">
        <dgm:presLayoutVars>
          <dgm:chMax val="0"/>
          <dgm:chPref val="0"/>
          <dgm:bulletEnabled val="1"/>
        </dgm:presLayoutVars>
      </dgm:prSet>
      <dgm:spPr/>
      <dgm:t>
        <a:bodyPr/>
        <a:lstStyle/>
        <a:p>
          <a:endParaRPr lang="en-US"/>
        </a:p>
      </dgm:t>
    </dgm:pt>
    <dgm:pt modelId="{B1729EF6-745F-48A6-99A9-BA52806E050A}" type="pres">
      <dgm:prSet presAssocID="{BFA745E3-F8EF-489A-9350-05AE8EC2BEFE}" presName="BalanceSpacing" presStyleCnt="0"/>
      <dgm:spPr/>
    </dgm:pt>
    <dgm:pt modelId="{6D047F32-8A0B-40C4-A40B-7B1A43787458}" type="pres">
      <dgm:prSet presAssocID="{BFA745E3-F8EF-489A-9350-05AE8EC2BEFE}" presName="BalanceSpacing1" presStyleCnt="0"/>
      <dgm:spPr/>
    </dgm:pt>
    <dgm:pt modelId="{C99A8E44-D554-4D1E-83F9-D7563B8AE7D5}" type="pres">
      <dgm:prSet presAssocID="{58FC26F3-40C0-4E89-9FA0-8F417A54531E}" presName="Accent1Text" presStyleLbl="node1" presStyleIdx="5" presStyleCnt="10"/>
      <dgm:spPr/>
      <dgm:t>
        <a:bodyPr/>
        <a:lstStyle/>
        <a:p>
          <a:endParaRPr lang="en-US"/>
        </a:p>
      </dgm:t>
    </dgm:pt>
    <dgm:pt modelId="{2BEFCF59-0D26-48F9-B5AD-A05081C77C1E}" type="pres">
      <dgm:prSet presAssocID="{58FC26F3-40C0-4E89-9FA0-8F417A54531E}" presName="spaceBetweenRectangles" presStyleCnt="0"/>
      <dgm:spPr/>
    </dgm:pt>
    <dgm:pt modelId="{FC8984F8-BDF7-4CF5-832F-FA9133776B5C}" type="pres">
      <dgm:prSet presAssocID="{468D3F46-4278-4FA3-A592-53D003A2FE00}" presName="composite" presStyleCnt="0"/>
      <dgm:spPr/>
    </dgm:pt>
    <dgm:pt modelId="{F78D34BE-C62A-4530-8BA4-F2F74CE0DB65}" type="pres">
      <dgm:prSet presAssocID="{468D3F46-4278-4FA3-A592-53D003A2FE00}" presName="Parent1" presStyleLbl="node1" presStyleIdx="6" presStyleCnt="10" custLinFactNeighborX="-16040">
        <dgm:presLayoutVars>
          <dgm:chMax val="1"/>
          <dgm:chPref val="1"/>
          <dgm:bulletEnabled val="1"/>
        </dgm:presLayoutVars>
      </dgm:prSet>
      <dgm:spPr/>
      <dgm:t>
        <a:bodyPr/>
        <a:lstStyle/>
        <a:p>
          <a:endParaRPr lang="en-US"/>
        </a:p>
      </dgm:t>
    </dgm:pt>
    <dgm:pt modelId="{71261226-B892-4060-9645-26DC7C8F5CCA}" type="pres">
      <dgm:prSet presAssocID="{468D3F46-4278-4FA3-A592-53D003A2FE00}" presName="Childtext1" presStyleLbl="revTx" presStyleIdx="3" presStyleCnt="5">
        <dgm:presLayoutVars>
          <dgm:chMax val="0"/>
          <dgm:chPref val="0"/>
          <dgm:bulletEnabled val="1"/>
        </dgm:presLayoutVars>
      </dgm:prSet>
      <dgm:spPr/>
    </dgm:pt>
    <dgm:pt modelId="{0B3EE001-7FE8-4EC8-A654-5D47B7EC884D}" type="pres">
      <dgm:prSet presAssocID="{468D3F46-4278-4FA3-A592-53D003A2FE00}" presName="BalanceSpacing" presStyleCnt="0"/>
      <dgm:spPr/>
    </dgm:pt>
    <dgm:pt modelId="{A15368F3-FA8F-4334-9735-A8A4B1F4EBD7}" type="pres">
      <dgm:prSet presAssocID="{468D3F46-4278-4FA3-A592-53D003A2FE00}" presName="BalanceSpacing1" presStyleCnt="0"/>
      <dgm:spPr/>
    </dgm:pt>
    <dgm:pt modelId="{910418FE-1B38-4BD9-87EE-47AB8688E241}" type="pres">
      <dgm:prSet presAssocID="{EEE783AB-92A9-40F0-BD7A-256C953B2DBB}" presName="Accent1Text" presStyleLbl="node1" presStyleIdx="7" presStyleCnt="10" custScaleX="144940" custLinFactNeighborX="8554" custLinFactNeighborY="0"/>
      <dgm:spPr/>
      <dgm:t>
        <a:bodyPr/>
        <a:lstStyle/>
        <a:p>
          <a:endParaRPr lang="en-US"/>
        </a:p>
      </dgm:t>
    </dgm:pt>
    <dgm:pt modelId="{DBBEAED4-4456-44FF-A311-B4A88BF00974}" type="pres">
      <dgm:prSet presAssocID="{EEE783AB-92A9-40F0-BD7A-256C953B2DBB}" presName="spaceBetweenRectangles" presStyleCnt="0"/>
      <dgm:spPr/>
    </dgm:pt>
    <dgm:pt modelId="{80503448-C47C-4AF8-8EAB-E22AA3F506C9}" type="pres">
      <dgm:prSet presAssocID="{3EBCAA6A-13BF-45E6-859A-EA86579F06A8}" presName="composite" presStyleCnt="0"/>
      <dgm:spPr/>
    </dgm:pt>
    <dgm:pt modelId="{22974EBC-1AC1-4E6F-8A7F-F909CA9CEFBE}" type="pres">
      <dgm:prSet presAssocID="{3EBCAA6A-13BF-45E6-859A-EA86579F06A8}" presName="Parent1" presStyleLbl="node1" presStyleIdx="8" presStyleCnt="10">
        <dgm:presLayoutVars>
          <dgm:chMax val="1"/>
          <dgm:chPref val="1"/>
          <dgm:bulletEnabled val="1"/>
        </dgm:presLayoutVars>
      </dgm:prSet>
      <dgm:spPr/>
      <dgm:t>
        <a:bodyPr/>
        <a:lstStyle/>
        <a:p>
          <a:endParaRPr lang="en-US"/>
        </a:p>
      </dgm:t>
    </dgm:pt>
    <dgm:pt modelId="{09A5E1F5-9DC7-4852-83BC-BE53C005951E}" type="pres">
      <dgm:prSet presAssocID="{3EBCAA6A-13BF-45E6-859A-EA86579F06A8}" presName="Childtext1" presStyleLbl="revTx" presStyleIdx="4" presStyleCnt="5">
        <dgm:presLayoutVars>
          <dgm:chMax val="0"/>
          <dgm:chPref val="0"/>
          <dgm:bulletEnabled val="1"/>
        </dgm:presLayoutVars>
      </dgm:prSet>
      <dgm:spPr/>
    </dgm:pt>
    <dgm:pt modelId="{2E18179F-E0AD-487F-99C6-EE20CBCEEE8A}" type="pres">
      <dgm:prSet presAssocID="{3EBCAA6A-13BF-45E6-859A-EA86579F06A8}" presName="BalanceSpacing" presStyleCnt="0"/>
      <dgm:spPr/>
    </dgm:pt>
    <dgm:pt modelId="{EDC56462-A7A5-4FD3-8291-2451FEB7D3B1}" type="pres">
      <dgm:prSet presAssocID="{3EBCAA6A-13BF-45E6-859A-EA86579F06A8}" presName="BalanceSpacing1" presStyleCnt="0"/>
      <dgm:spPr/>
    </dgm:pt>
    <dgm:pt modelId="{4F926792-2140-4391-9F0F-8EF335E24F1D}" type="pres">
      <dgm:prSet presAssocID="{415D9779-39D8-4BE7-AA56-92A06E22048B}" presName="Accent1Text" presStyleLbl="node1" presStyleIdx="9" presStyleCnt="10" custLinFactNeighborX="-2138" custLinFactNeighborY="-930"/>
      <dgm:spPr/>
      <dgm:t>
        <a:bodyPr/>
        <a:lstStyle/>
        <a:p>
          <a:endParaRPr lang="en-US"/>
        </a:p>
      </dgm:t>
    </dgm:pt>
  </dgm:ptLst>
  <dgm:cxnLst>
    <dgm:cxn modelId="{EE683BF6-C5F5-48B5-8D27-78B63F33B8B7}" type="presOf" srcId="{3EBCAA6A-13BF-45E6-859A-EA86579F06A8}" destId="{22974EBC-1AC1-4E6F-8A7F-F909CA9CEFBE}" srcOrd="0" destOrd="0" presId="urn:microsoft.com/office/officeart/2008/layout/AlternatingHexagons"/>
    <dgm:cxn modelId="{7769F58E-1667-4F3B-8005-CBA3298B61EA}" type="presOf" srcId="{731C2FB5-2F15-436F-AFAE-9A37884CB2DA}" destId="{E14FB184-31E5-4C7A-95CF-ED76858E155C}" srcOrd="0" destOrd="0" presId="urn:microsoft.com/office/officeart/2008/layout/AlternatingHexagons"/>
    <dgm:cxn modelId="{AA731CA6-74BB-4E9A-B572-767256406764}" type="presOf" srcId="{219ABAB1-301F-4C46-8D6E-1624C093F5C4}" destId="{DDF57814-3323-4B6A-A5A2-39FDB4AA91AF}" srcOrd="0" destOrd="0" presId="urn:microsoft.com/office/officeart/2008/layout/AlternatingHexagons"/>
    <dgm:cxn modelId="{97A3C911-D654-4FAD-A179-4B14AA3E3048}" srcId="{731C2FB5-2F15-436F-AFAE-9A37884CB2DA}" destId="{116EC0A9-5BB6-4507-B298-8944465D1A48}" srcOrd="0" destOrd="0" parTransId="{49D9A377-4A4E-4EED-8E9C-5603E2240DCA}" sibTransId="{7D6D6641-42EF-4745-A4C5-9E4FB5446272}"/>
    <dgm:cxn modelId="{AA49EFFA-2C89-40ED-A6B7-600850651AE1}" type="presOf" srcId="{415D9779-39D8-4BE7-AA56-92A06E22048B}" destId="{4F926792-2140-4391-9F0F-8EF335E24F1D}" srcOrd="0" destOrd="0" presId="urn:microsoft.com/office/officeart/2008/layout/AlternatingHexagons"/>
    <dgm:cxn modelId="{AAA8CE84-989A-4989-81D2-C652CAEBD588}" srcId="{731C2FB5-2F15-436F-AFAE-9A37884CB2DA}" destId="{22BECFE1-F9CB-4992-AE28-170FD8DF0A84}" srcOrd="1" destOrd="0" parTransId="{180B4318-8D7E-4A5D-AAB4-A5F3A029045C}" sibTransId="{219ABAB1-301F-4C46-8D6E-1624C093F5C4}"/>
    <dgm:cxn modelId="{6796E8BB-7B27-4486-B2ED-F95F7051BB62}" type="presOf" srcId="{468D3F46-4278-4FA3-A592-53D003A2FE00}" destId="{F78D34BE-C62A-4530-8BA4-F2F74CE0DB65}" srcOrd="0" destOrd="0" presId="urn:microsoft.com/office/officeart/2008/layout/AlternatingHexagons"/>
    <dgm:cxn modelId="{57B0E4DC-D161-49FB-A6D3-C9677B96DCC5}" srcId="{731C2FB5-2F15-436F-AFAE-9A37884CB2DA}" destId="{468D3F46-4278-4FA3-A592-53D003A2FE00}" srcOrd="3" destOrd="0" parTransId="{50A25668-567C-44FF-9A53-0FCAD6A02314}" sibTransId="{EEE783AB-92A9-40F0-BD7A-256C953B2DBB}"/>
    <dgm:cxn modelId="{C3638388-1422-4C71-B2E3-5CA7EFD665F1}" type="presOf" srcId="{7D6D6641-42EF-4745-A4C5-9E4FB5446272}" destId="{3ABC63B8-A773-47A7-919B-DA6778685843}" srcOrd="0" destOrd="0" presId="urn:microsoft.com/office/officeart/2008/layout/AlternatingHexagons"/>
    <dgm:cxn modelId="{177FBAD0-0533-4C9B-B086-5C4CBA277E16}" type="presOf" srcId="{58FC26F3-40C0-4E89-9FA0-8F417A54531E}" destId="{C99A8E44-D554-4D1E-83F9-D7563B8AE7D5}" srcOrd="0" destOrd="0" presId="urn:microsoft.com/office/officeart/2008/layout/AlternatingHexagons"/>
    <dgm:cxn modelId="{DF1666CB-B928-43D0-8303-7528256EE3DE}" type="presOf" srcId="{EEE783AB-92A9-40F0-BD7A-256C953B2DBB}" destId="{910418FE-1B38-4BD9-87EE-47AB8688E241}" srcOrd="0" destOrd="0" presId="urn:microsoft.com/office/officeart/2008/layout/AlternatingHexagons"/>
    <dgm:cxn modelId="{1C1331AD-BAA7-4C34-BA16-ABF430552EAB}" srcId="{731C2FB5-2F15-436F-AFAE-9A37884CB2DA}" destId="{BFA745E3-F8EF-489A-9350-05AE8EC2BEFE}" srcOrd="2" destOrd="0" parTransId="{45005F1F-8F5E-4CA1-8520-07C49C28B12D}" sibTransId="{58FC26F3-40C0-4E89-9FA0-8F417A54531E}"/>
    <dgm:cxn modelId="{BD20CD3F-91CD-41F9-97CE-9749F8643C1F}" type="presOf" srcId="{116EC0A9-5BB6-4507-B298-8944465D1A48}" destId="{B4711F7B-5AEE-40D2-B66E-0C1DAC47E631}" srcOrd="0" destOrd="0" presId="urn:microsoft.com/office/officeart/2008/layout/AlternatingHexagons"/>
    <dgm:cxn modelId="{26737A94-DD17-4B54-818A-2CE8D1535122}" srcId="{731C2FB5-2F15-436F-AFAE-9A37884CB2DA}" destId="{3EBCAA6A-13BF-45E6-859A-EA86579F06A8}" srcOrd="4" destOrd="0" parTransId="{08D10655-D5AA-4237-BA27-BDD71DDD2AA9}" sibTransId="{415D9779-39D8-4BE7-AA56-92A06E22048B}"/>
    <dgm:cxn modelId="{C4A5937D-FB97-40CE-8E10-AE66D3EE513F}" type="presOf" srcId="{BFA745E3-F8EF-489A-9350-05AE8EC2BEFE}" destId="{8DAD5A4C-26F0-4834-BE56-4DFC377A39D4}" srcOrd="0" destOrd="0" presId="urn:microsoft.com/office/officeart/2008/layout/AlternatingHexagons"/>
    <dgm:cxn modelId="{89E7BB8D-B5DB-478A-9B05-CB51980BF973}" type="presOf" srcId="{22BECFE1-F9CB-4992-AE28-170FD8DF0A84}" destId="{4B51A48A-1724-4EDF-8FB6-409C73E9A1D3}" srcOrd="0" destOrd="0" presId="urn:microsoft.com/office/officeart/2008/layout/AlternatingHexagons"/>
    <dgm:cxn modelId="{427C6240-EDA8-4C3E-BF3D-4FEDD68382EC}" type="presParOf" srcId="{E14FB184-31E5-4C7A-95CF-ED76858E155C}" destId="{03260685-BB09-4355-AEA8-EB76B1DCD8F3}" srcOrd="0" destOrd="0" presId="urn:microsoft.com/office/officeart/2008/layout/AlternatingHexagons"/>
    <dgm:cxn modelId="{35BA4048-774D-4704-A826-1EAE26CAD584}" type="presParOf" srcId="{03260685-BB09-4355-AEA8-EB76B1DCD8F3}" destId="{B4711F7B-5AEE-40D2-B66E-0C1DAC47E631}" srcOrd="0" destOrd="0" presId="urn:microsoft.com/office/officeart/2008/layout/AlternatingHexagons"/>
    <dgm:cxn modelId="{CBCB840F-A6BD-4EB2-82CD-089D2DD1E21D}" type="presParOf" srcId="{03260685-BB09-4355-AEA8-EB76B1DCD8F3}" destId="{898F2429-4ED4-4B19-8D22-131837589CD0}" srcOrd="1" destOrd="0" presId="urn:microsoft.com/office/officeart/2008/layout/AlternatingHexagons"/>
    <dgm:cxn modelId="{A8559583-F069-470B-8681-DB1003D194F4}" type="presParOf" srcId="{03260685-BB09-4355-AEA8-EB76B1DCD8F3}" destId="{C8D22F39-F44C-4A98-A0A7-B636B47700E7}" srcOrd="2" destOrd="0" presId="urn:microsoft.com/office/officeart/2008/layout/AlternatingHexagons"/>
    <dgm:cxn modelId="{A37D750F-3BA6-4D3A-A438-01AB6C12C16B}" type="presParOf" srcId="{03260685-BB09-4355-AEA8-EB76B1DCD8F3}" destId="{D51F1F7D-3DA5-4731-A6C3-74BB80FBD6E1}" srcOrd="3" destOrd="0" presId="urn:microsoft.com/office/officeart/2008/layout/AlternatingHexagons"/>
    <dgm:cxn modelId="{FDDDC8E1-EDD0-4DC0-BD47-45B8A1DDF79F}" type="presParOf" srcId="{03260685-BB09-4355-AEA8-EB76B1DCD8F3}" destId="{3ABC63B8-A773-47A7-919B-DA6778685843}" srcOrd="4" destOrd="0" presId="urn:microsoft.com/office/officeart/2008/layout/AlternatingHexagons"/>
    <dgm:cxn modelId="{54D61579-AA4B-4544-8F9F-15F8508A9222}" type="presParOf" srcId="{E14FB184-31E5-4C7A-95CF-ED76858E155C}" destId="{5D892063-B66F-44D3-9BD5-96A8CCB8AF59}" srcOrd="1" destOrd="0" presId="urn:microsoft.com/office/officeart/2008/layout/AlternatingHexagons"/>
    <dgm:cxn modelId="{2C5DC1A0-691C-47A3-ADB1-44C7A91194D6}" type="presParOf" srcId="{E14FB184-31E5-4C7A-95CF-ED76858E155C}" destId="{53ADB3DF-1BF7-4675-ABC7-3A43A333D36C}" srcOrd="2" destOrd="0" presId="urn:microsoft.com/office/officeart/2008/layout/AlternatingHexagons"/>
    <dgm:cxn modelId="{0B98302E-8016-4F63-9E6A-2970F89DF394}" type="presParOf" srcId="{53ADB3DF-1BF7-4675-ABC7-3A43A333D36C}" destId="{4B51A48A-1724-4EDF-8FB6-409C73E9A1D3}" srcOrd="0" destOrd="0" presId="urn:microsoft.com/office/officeart/2008/layout/AlternatingHexagons"/>
    <dgm:cxn modelId="{B83719A6-A909-47CE-8879-68F8325253F6}" type="presParOf" srcId="{53ADB3DF-1BF7-4675-ABC7-3A43A333D36C}" destId="{5B1D9E41-1094-4DAF-81AA-D5719DF23946}" srcOrd="1" destOrd="0" presId="urn:microsoft.com/office/officeart/2008/layout/AlternatingHexagons"/>
    <dgm:cxn modelId="{CA8B0C21-DF33-4593-940B-9712A2D22A63}" type="presParOf" srcId="{53ADB3DF-1BF7-4675-ABC7-3A43A333D36C}" destId="{746C4590-6678-4F87-884A-E1F78A74665C}" srcOrd="2" destOrd="0" presId="urn:microsoft.com/office/officeart/2008/layout/AlternatingHexagons"/>
    <dgm:cxn modelId="{2F7F7CD2-2114-442C-8634-0494CF54D607}" type="presParOf" srcId="{53ADB3DF-1BF7-4675-ABC7-3A43A333D36C}" destId="{8A72352D-7A22-40D9-BF04-88651BE69B9B}" srcOrd="3" destOrd="0" presId="urn:microsoft.com/office/officeart/2008/layout/AlternatingHexagons"/>
    <dgm:cxn modelId="{188CAC99-DDCB-4128-B232-7657CBDEE13C}" type="presParOf" srcId="{53ADB3DF-1BF7-4675-ABC7-3A43A333D36C}" destId="{DDF57814-3323-4B6A-A5A2-39FDB4AA91AF}" srcOrd="4" destOrd="0" presId="urn:microsoft.com/office/officeart/2008/layout/AlternatingHexagons"/>
    <dgm:cxn modelId="{AAC65D0B-FABA-47B1-9D57-AF1F0F038E12}" type="presParOf" srcId="{E14FB184-31E5-4C7A-95CF-ED76858E155C}" destId="{C163D209-7093-4AF6-ADEE-097AD74C44AC}" srcOrd="3" destOrd="0" presId="urn:microsoft.com/office/officeart/2008/layout/AlternatingHexagons"/>
    <dgm:cxn modelId="{59AD9815-FEEC-4F84-9602-AA06F480B7D6}" type="presParOf" srcId="{E14FB184-31E5-4C7A-95CF-ED76858E155C}" destId="{AD708449-5E74-4D45-945A-FA1B50C90C03}" srcOrd="4" destOrd="0" presId="urn:microsoft.com/office/officeart/2008/layout/AlternatingHexagons"/>
    <dgm:cxn modelId="{59A9273E-6AAD-4E5E-8B16-0D1A3DEBD3BF}" type="presParOf" srcId="{AD708449-5E74-4D45-945A-FA1B50C90C03}" destId="{8DAD5A4C-26F0-4834-BE56-4DFC377A39D4}" srcOrd="0" destOrd="0" presId="urn:microsoft.com/office/officeart/2008/layout/AlternatingHexagons"/>
    <dgm:cxn modelId="{67E7436D-FE91-4F9A-B89D-52942EE56E74}" type="presParOf" srcId="{AD708449-5E74-4D45-945A-FA1B50C90C03}" destId="{346F5E3B-E19A-4FD7-8580-07587FBEFF16}" srcOrd="1" destOrd="0" presId="urn:microsoft.com/office/officeart/2008/layout/AlternatingHexagons"/>
    <dgm:cxn modelId="{4E95F273-AB04-4EAE-A391-5C560E7F4FF8}" type="presParOf" srcId="{AD708449-5E74-4D45-945A-FA1B50C90C03}" destId="{B1729EF6-745F-48A6-99A9-BA52806E050A}" srcOrd="2" destOrd="0" presId="urn:microsoft.com/office/officeart/2008/layout/AlternatingHexagons"/>
    <dgm:cxn modelId="{D588E749-AFE0-41F1-B66A-C3DD41C0CC0E}" type="presParOf" srcId="{AD708449-5E74-4D45-945A-FA1B50C90C03}" destId="{6D047F32-8A0B-40C4-A40B-7B1A43787458}" srcOrd="3" destOrd="0" presId="urn:microsoft.com/office/officeart/2008/layout/AlternatingHexagons"/>
    <dgm:cxn modelId="{07660702-4025-43BC-890D-C270249CD4CA}" type="presParOf" srcId="{AD708449-5E74-4D45-945A-FA1B50C90C03}" destId="{C99A8E44-D554-4D1E-83F9-D7563B8AE7D5}" srcOrd="4" destOrd="0" presId="urn:microsoft.com/office/officeart/2008/layout/AlternatingHexagons"/>
    <dgm:cxn modelId="{769F84AA-2211-4A3F-B344-6E3F0BECD9A5}" type="presParOf" srcId="{E14FB184-31E5-4C7A-95CF-ED76858E155C}" destId="{2BEFCF59-0D26-48F9-B5AD-A05081C77C1E}" srcOrd="5" destOrd="0" presId="urn:microsoft.com/office/officeart/2008/layout/AlternatingHexagons"/>
    <dgm:cxn modelId="{5DC81DE6-7140-4FB9-8848-056937D7FA22}" type="presParOf" srcId="{E14FB184-31E5-4C7A-95CF-ED76858E155C}" destId="{FC8984F8-BDF7-4CF5-832F-FA9133776B5C}" srcOrd="6" destOrd="0" presId="urn:microsoft.com/office/officeart/2008/layout/AlternatingHexagons"/>
    <dgm:cxn modelId="{585208D6-D4A8-486D-AF9B-A7C0EE329741}" type="presParOf" srcId="{FC8984F8-BDF7-4CF5-832F-FA9133776B5C}" destId="{F78D34BE-C62A-4530-8BA4-F2F74CE0DB65}" srcOrd="0" destOrd="0" presId="urn:microsoft.com/office/officeart/2008/layout/AlternatingHexagons"/>
    <dgm:cxn modelId="{BAD05051-BAA1-4124-9308-DCC0EF68B814}" type="presParOf" srcId="{FC8984F8-BDF7-4CF5-832F-FA9133776B5C}" destId="{71261226-B892-4060-9645-26DC7C8F5CCA}" srcOrd="1" destOrd="0" presId="urn:microsoft.com/office/officeart/2008/layout/AlternatingHexagons"/>
    <dgm:cxn modelId="{9A8ACBCC-CCEC-4BD9-A828-487CD71034A4}" type="presParOf" srcId="{FC8984F8-BDF7-4CF5-832F-FA9133776B5C}" destId="{0B3EE001-7FE8-4EC8-A654-5D47B7EC884D}" srcOrd="2" destOrd="0" presId="urn:microsoft.com/office/officeart/2008/layout/AlternatingHexagons"/>
    <dgm:cxn modelId="{F6F0569B-9CAE-494B-B42D-0D1E5C33A6A2}" type="presParOf" srcId="{FC8984F8-BDF7-4CF5-832F-FA9133776B5C}" destId="{A15368F3-FA8F-4334-9735-A8A4B1F4EBD7}" srcOrd="3" destOrd="0" presId="urn:microsoft.com/office/officeart/2008/layout/AlternatingHexagons"/>
    <dgm:cxn modelId="{7F995B46-E3BB-4B92-BA13-2BB478FE31D0}" type="presParOf" srcId="{FC8984F8-BDF7-4CF5-832F-FA9133776B5C}" destId="{910418FE-1B38-4BD9-87EE-47AB8688E241}" srcOrd="4" destOrd="0" presId="urn:microsoft.com/office/officeart/2008/layout/AlternatingHexagons"/>
    <dgm:cxn modelId="{21C91977-4DEB-4504-8761-F90974CB8BE8}" type="presParOf" srcId="{E14FB184-31E5-4C7A-95CF-ED76858E155C}" destId="{DBBEAED4-4456-44FF-A311-B4A88BF00974}" srcOrd="7" destOrd="0" presId="urn:microsoft.com/office/officeart/2008/layout/AlternatingHexagons"/>
    <dgm:cxn modelId="{7654EB7E-1956-463F-9202-4F7D831062D0}" type="presParOf" srcId="{E14FB184-31E5-4C7A-95CF-ED76858E155C}" destId="{80503448-C47C-4AF8-8EAB-E22AA3F506C9}" srcOrd="8" destOrd="0" presId="urn:microsoft.com/office/officeart/2008/layout/AlternatingHexagons"/>
    <dgm:cxn modelId="{A09A4FD7-4F3D-4BCD-933D-C061AAB3EBCD}" type="presParOf" srcId="{80503448-C47C-4AF8-8EAB-E22AA3F506C9}" destId="{22974EBC-1AC1-4E6F-8A7F-F909CA9CEFBE}" srcOrd="0" destOrd="0" presId="urn:microsoft.com/office/officeart/2008/layout/AlternatingHexagons"/>
    <dgm:cxn modelId="{ADF73B09-2904-4DA7-B353-4852E7E4FDAA}" type="presParOf" srcId="{80503448-C47C-4AF8-8EAB-E22AA3F506C9}" destId="{09A5E1F5-9DC7-4852-83BC-BE53C005951E}" srcOrd="1" destOrd="0" presId="urn:microsoft.com/office/officeart/2008/layout/AlternatingHexagons"/>
    <dgm:cxn modelId="{A27E847D-0A52-4B17-A6C0-0B53F2AE5C69}" type="presParOf" srcId="{80503448-C47C-4AF8-8EAB-E22AA3F506C9}" destId="{2E18179F-E0AD-487F-99C6-EE20CBCEEE8A}" srcOrd="2" destOrd="0" presId="urn:microsoft.com/office/officeart/2008/layout/AlternatingHexagons"/>
    <dgm:cxn modelId="{FA537571-5442-47BF-8BB3-48B79A4CE3EF}" type="presParOf" srcId="{80503448-C47C-4AF8-8EAB-E22AA3F506C9}" destId="{EDC56462-A7A5-4FD3-8291-2451FEB7D3B1}" srcOrd="3" destOrd="0" presId="urn:microsoft.com/office/officeart/2008/layout/AlternatingHexagons"/>
    <dgm:cxn modelId="{5D85D018-BC3F-4C6E-992E-95B60D0808E8}" type="presParOf" srcId="{80503448-C47C-4AF8-8EAB-E22AA3F506C9}" destId="{4F926792-2140-4391-9F0F-8EF335E24F1D}"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6A5385A-ECF6-40D3-8EB5-7AB65AF2CBC8}" type="doc">
      <dgm:prSet loTypeId="urn:microsoft.com/office/officeart/2005/8/layout/venn3" loCatId="relationship" qsTypeId="urn:microsoft.com/office/officeart/2005/8/quickstyle/3d3" qsCatId="3D" csTypeId="urn:microsoft.com/office/officeart/2005/8/colors/colorful5" csCatId="colorful" phldr="1"/>
      <dgm:spPr/>
      <dgm:t>
        <a:bodyPr/>
        <a:lstStyle/>
        <a:p>
          <a:endParaRPr lang="en-US"/>
        </a:p>
      </dgm:t>
    </dgm:pt>
    <dgm:pt modelId="{9FA83FDD-8005-4730-B0B5-E825A4BD9957}">
      <dgm:prSet phldrT="[Text]"/>
      <dgm:spPr/>
      <dgm:t>
        <a:bodyPr/>
        <a:lstStyle/>
        <a:p>
          <a:r>
            <a:rPr lang="ar-JO" dirty="0" smtClean="0"/>
            <a:t>الطول والوزن </a:t>
          </a:r>
          <a:endParaRPr lang="en-US" dirty="0"/>
        </a:p>
      </dgm:t>
    </dgm:pt>
    <dgm:pt modelId="{4B6A319F-DFF5-4BE8-BED3-F885B9FEF910}" type="parTrans" cxnId="{62EABD52-080A-43FA-9ABD-54AF14DC1469}">
      <dgm:prSet/>
      <dgm:spPr/>
      <dgm:t>
        <a:bodyPr/>
        <a:lstStyle/>
        <a:p>
          <a:endParaRPr lang="en-US"/>
        </a:p>
      </dgm:t>
    </dgm:pt>
    <dgm:pt modelId="{DA45585A-CD6A-4556-9FD8-92DB74A798D6}" type="sibTrans" cxnId="{62EABD52-080A-43FA-9ABD-54AF14DC1469}">
      <dgm:prSet/>
      <dgm:spPr/>
      <dgm:t>
        <a:bodyPr/>
        <a:lstStyle/>
        <a:p>
          <a:endParaRPr lang="en-US"/>
        </a:p>
      </dgm:t>
    </dgm:pt>
    <dgm:pt modelId="{E97C13F8-E4C1-4D38-BF90-42B19AC09230}">
      <dgm:prSet phldrT="[Text]"/>
      <dgm:spPr/>
      <dgm:t>
        <a:bodyPr/>
        <a:lstStyle/>
        <a:p>
          <a:r>
            <a:rPr lang="ar-JO" dirty="0" smtClean="0"/>
            <a:t>اللباس </a:t>
          </a:r>
          <a:endParaRPr lang="en-US" dirty="0"/>
        </a:p>
      </dgm:t>
    </dgm:pt>
    <dgm:pt modelId="{82215F0D-BE9C-43E2-9158-76E8DBE7D4AC}" type="parTrans" cxnId="{3A794E3F-6870-4DCA-9C2A-C39316385C52}">
      <dgm:prSet/>
      <dgm:spPr/>
      <dgm:t>
        <a:bodyPr/>
        <a:lstStyle/>
        <a:p>
          <a:endParaRPr lang="en-US"/>
        </a:p>
      </dgm:t>
    </dgm:pt>
    <dgm:pt modelId="{6A41F74E-3DC9-4736-8AD5-D35C2DBE551D}" type="sibTrans" cxnId="{3A794E3F-6870-4DCA-9C2A-C39316385C52}">
      <dgm:prSet/>
      <dgm:spPr/>
      <dgm:t>
        <a:bodyPr/>
        <a:lstStyle/>
        <a:p>
          <a:endParaRPr lang="en-US"/>
        </a:p>
      </dgm:t>
    </dgm:pt>
    <dgm:pt modelId="{36628A42-8B26-4AEB-8151-A915701E2603}">
      <dgm:prSet phldrT="[Text]"/>
      <dgm:spPr/>
      <dgm:t>
        <a:bodyPr/>
        <a:lstStyle/>
        <a:p>
          <a:r>
            <a:rPr lang="ar-JO" dirty="0" smtClean="0"/>
            <a:t>الرائحة </a:t>
          </a:r>
          <a:endParaRPr lang="en-US" dirty="0"/>
        </a:p>
      </dgm:t>
    </dgm:pt>
    <dgm:pt modelId="{93C93BDB-0915-49EF-972D-320664347EE5}" type="parTrans" cxnId="{4E55D595-D65C-4B50-A4BA-A4CC608DF887}">
      <dgm:prSet/>
      <dgm:spPr/>
      <dgm:t>
        <a:bodyPr/>
        <a:lstStyle/>
        <a:p>
          <a:endParaRPr lang="en-US"/>
        </a:p>
      </dgm:t>
    </dgm:pt>
    <dgm:pt modelId="{E264962E-4955-4030-A4C9-7D796AC7A635}" type="sibTrans" cxnId="{4E55D595-D65C-4B50-A4BA-A4CC608DF887}">
      <dgm:prSet/>
      <dgm:spPr/>
      <dgm:t>
        <a:bodyPr/>
        <a:lstStyle/>
        <a:p>
          <a:endParaRPr lang="en-US"/>
        </a:p>
      </dgm:t>
    </dgm:pt>
    <dgm:pt modelId="{383D05D2-F34F-48B7-906D-BB4E324E85E2}">
      <dgm:prSet phldrT="[Text]"/>
      <dgm:spPr/>
      <dgm:t>
        <a:bodyPr/>
        <a:lstStyle/>
        <a:p>
          <a:r>
            <a:rPr lang="ar-JO" dirty="0" smtClean="0"/>
            <a:t>الشكل </a:t>
          </a:r>
          <a:endParaRPr lang="en-US" dirty="0"/>
        </a:p>
      </dgm:t>
    </dgm:pt>
    <dgm:pt modelId="{24618218-3854-4DF6-A0A1-B2CBE695F8B3}" type="parTrans" cxnId="{78B6337C-8736-49C3-9693-338FEC974F83}">
      <dgm:prSet/>
      <dgm:spPr/>
      <dgm:t>
        <a:bodyPr/>
        <a:lstStyle/>
        <a:p>
          <a:endParaRPr lang="en-US"/>
        </a:p>
      </dgm:t>
    </dgm:pt>
    <dgm:pt modelId="{B7D3D732-9000-4B5B-9735-C5C18EA13718}" type="sibTrans" cxnId="{78B6337C-8736-49C3-9693-338FEC974F83}">
      <dgm:prSet/>
      <dgm:spPr/>
      <dgm:t>
        <a:bodyPr/>
        <a:lstStyle/>
        <a:p>
          <a:endParaRPr lang="en-US"/>
        </a:p>
      </dgm:t>
    </dgm:pt>
    <dgm:pt modelId="{B461ABCC-4C9B-4097-BBEA-9346C98CA7FC}">
      <dgm:prSet/>
      <dgm:spPr/>
      <dgm:t>
        <a:bodyPr/>
        <a:lstStyle/>
        <a:p>
          <a:r>
            <a:rPr lang="ar-JO" dirty="0" smtClean="0"/>
            <a:t>النظافة</a:t>
          </a:r>
          <a:endParaRPr lang="en-US" dirty="0"/>
        </a:p>
      </dgm:t>
    </dgm:pt>
    <dgm:pt modelId="{9861B9AD-0C0C-48C7-9157-BA23F820951B}" type="parTrans" cxnId="{36971A12-BB9C-448A-8B55-C2C993486DF4}">
      <dgm:prSet/>
      <dgm:spPr/>
      <dgm:t>
        <a:bodyPr/>
        <a:lstStyle/>
        <a:p>
          <a:endParaRPr lang="en-US"/>
        </a:p>
      </dgm:t>
    </dgm:pt>
    <dgm:pt modelId="{D5DC6890-7299-4A47-BFC1-1C60F9427202}" type="sibTrans" cxnId="{36971A12-BB9C-448A-8B55-C2C993486DF4}">
      <dgm:prSet/>
      <dgm:spPr/>
      <dgm:t>
        <a:bodyPr/>
        <a:lstStyle/>
        <a:p>
          <a:endParaRPr lang="en-US"/>
        </a:p>
      </dgm:t>
    </dgm:pt>
    <dgm:pt modelId="{3857C9A3-A4B4-4857-BCB8-3083B00595ED}">
      <dgm:prSet/>
      <dgm:spPr/>
      <dgm:t>
        <a:bodyPr/>
        <a:lstStyle/>
        <a:p>
          <a:r>
            <a:rPr lang="ar-JO" dirty="0" smtClean="0"/>
            <a:t>حركات (المشي والجلوس)</a:t>
          </a:r>
          <a:endParaRPr lang="en-US" dirty="0"/>
        </a:p>
      </dgm:t>
    </dgm:pt>
    <dgm:pt modelId="{4150D203-024A-4FFA-9FF2-57560972905E}" type="parTrans" cxnId="{D1F8C516-6BF0-421F-809B-CE441B9266AA}">
      <dgm:prSet/>
      <dgm:spPr/>
      <dgm:t>
        <a:bodyPr/>
        <a:lstStyle/>
        <a:p>
          <a:endParaRPr lang="en-US"/>
        </a:p>
      </dgm:t>
    </dgm:pt>
    <dgm:pt modelId="{AF83D0CB-6A0C-4F7B-B5CD-F20A70B3CC14}" type="sibTrans" cxnId="{D1F8C516-6BF0-421F-809B-CE441B9266AA}">
      <dgm:prSet/>
      <dgm:spPr/>
      <dgm:t>
        <a:bodyPr/>
        <a:lstStyle/>
        <a:p>
          <a:endParaRPr lang="en-US"/>
        </a:p>
      </dgm:t>
    </dgm:pt>
    <dgm:pt modelId="{8B5234C2-E16C-43BC-A56D-34532F04C80D}" type="pres">
      <dgm:prSet presAssocID="{16A5385A-ECF6-40D3-8EB5-7AB65AF2CBC8}" presName="Name0" presStyleCnt="0">
        <dgm:presLayoutVars>
          <dgm:dir/>
          <dgm:resizeHandles val="exact"/>
        </dgm:presLayoutVars>
      </dgm:prSet>
      <dgm:spPr/>
      <dgm:t>
        <a:bodyPr/>
        <a:lstStyle/>
        <a:p>
          <a:endParaRPr lang="en-US"/>
        </a:p>
      </dgm:t>
    </dgm:pt>
    <dgm:pt modelId="{A97EF07D-C59A-47D3-980B-5096EB874E72}" type="pres">
      <dgm:prSet presAssocID="{9FA83FDD-8005-4730-B0B5-E825A4BD9957}" presName="Name5" presStyleLbl="vennNode1" presStyleIdx="0" presStyleCnt="6">
        <dgm:presLayoutVars>
          <dgm:bulletEnabled val="1"/>
        </dgm:presLayoutVars>
      </dgm:prSet>
      <dgm:spPr/>
      <dgm:t>
        <a:bodyPr/>
        <a:lstStyle/>
        <a:p>
          <a:endParaRPr lang="en-US"/>
        </a:p>
      </dgm:t>
    </dgm:pt>
    <dgm:pt modelId="{0D9014B0-E21A-4A42-9902-CF3D64A7F27A}" type="pres">
      <dgm:prSet presAssocID="{DA45585A-CD6A-4556-9FD8-92DB74A798D6}" presName="space" presStyleCnt="0"/>
      <dgm:spPr/>
    </dgm:pt>
    <dgm:pt modelId="{DC5CAAA2-E283-421B-92D1-E3B393AB2BD6}" type="pres">
      <dgm:prSet presAssocID="{B461ABCC-4C9B-4097-BBEA-9346C98CA7FC}" presName="Name5" presStyleLbl="vennNode1" presStyleIdx="1" presStyleCnt="6">
        <dgm:presLayoutVars>
          <dgm:bulletEnabled val="1"/>
        </dgm:presLayoutVars>
      </dgm:prSet>
      <dgm:spPr/>
      <dgm:t>
        <a:bodyPr/>
        <a:lstStyle/>
        <a:p>
          <a:endParaRPr lang="en-US"/>
        </a:p>
      </dgm:t>
    </dgm:pt>
    <dgm:pt modelId="{F7C18345-126A-41F0-80AF-E4A41B5C2334}" type="pres">
      <dgm:prSet presAssocID="{D5DC6890-7299-4A47-BFC1-1C60F9427202}" presName="space" presStyleCnt="0"/>
      <dgm:spPr/>
    </dgm:pt>
    <dgm:pt modelId="{ED15B7EE-729D-450A-BAD2-566C070D5DBC}" type="pres">
      <dgm:prSet presAssocID="{3857C9A3-A4B4-4857-BCB8-3083B00595ED}" presName="Name5" presStyleLbl="vennNode1" presStyleIdx="2" presStyleCnt="6">
        <dgm:presLayoutVars>
          <dgm:bulletEnabled val="1"/>
        </dgm:presLayoutVars>
      </dgm:prSet>
      <dgm:spPr/>
      <dgm:t>
        <a:bodyPr/>
        <a:lstStyle/>
        <a:p>
          <a:endParaRPr lang="en-US"/>
        </a:p>
      </dgm:t>
    </dgm:pt>
    <dgm:pt modelId="{9457D40E-7FD3-4263-95C0-3B8B4D8BD6A5}" type="pres">
      <dgm:prSet presAssocID="{AF83D0CB-6A0C-4F7B-B5CD-F20A70B3CC14}" presName="space" presStyleCnt="0"/>
      <dgm:spPr/>
    </dgm:pt>
    <dgm:pt modelId="{A7D47D95-B1A4-4479-A555-CFD382B587AD}" type="pres">
      <dgm:prSet presAssocID="{E97C13F8-E4C1-4D38-BF90-42B19AC09230}" presName="Name5" presStyleLbl="vennNode1" presStyleIdx="3" presStyleCnt="6">
        <dgm:presLayoutVars>
          <dgm:bulletEnabled val="1"/>
        </dgm:presLayoutVars>
      </dgm:prSet>
      <dgm:spPr/>
      <dgm:t>
        <a:bodyPr/>
        <a:lstStyle/>
        <a:p>
          <a:endParaRPr lang="en-US"/>
        </a:p>
      </dgm:t>
    </dgm:pt>
    <dgm:pt modelId="{F3B48E95-1D21-4D9B-900D-26FD58541D5F}" type="pres">
      <dgm:prSet presAssocID="{6A41F74E-3DC9-4736-8AD5-D35C2DBE551D}" presName="space" presStyleCnt="0"/>
      <dgm:spPr/>
    </dgm:pt>
    <dgm:pt modelId="{AAAD5EA9-7710-48BB-8283-CC794DF9EF8B}" type="pres">
      <dgm:prSet presAssocID="{36628A42-8B26-4AEB-8151-A915701E2603}" presName="Name5" presStyleLbl="vennNode1" presStyleIdx="4" presStyleCnt="6">
        <dgm:presLayoutVars>
          <dgm:bulletEnabled val="1"/>
        </dgm:presLayoutVars>
      </dgm:prSet>
      <dgm:spPr/>
      <dgm:t>
        <a:bodyPr/>
        <a:lstStyle/>
        <a:p>
          <a:endParaRPr lang="en-US"/>
        </a:p>
      </dgm:t>
    </dgm:pt>
    <dgm:pt modelId="{071CF421-752F-4F66-A900-8C6DC4785598}" type="pres">
      <dgm:prSet presAssocID="{E264962E-4955-4030-A4C9-7D796AC7A635}" presName="space" presStyleCnt="0"/>
      <dgm:spPr/>
    </dgm:pt>
    <dgm:pt modelId="{5B2D936A-EA1E-417C-8E4A-FD2C93345DDE}" type="pres">
      <dgm:prSet presAssocID="{383D05D2-F34F-48B7-906D-BB4E324E85E2}" presName="Name5" presStyleLbl="vennNode1" presStyleIdx="5" presStyleCnt="6">
        <dgm:presLayoutVars>
          <dgm:bulletEnabled val="1"/>
        </dgm:presLayoutVars>
      </dgm:prSet>
      <dgm:spPr/>
      <dgm:t>
        <a:bodyPr/>
        <a:lstStyle/>
        <a:p>
          <a:endParaRPr lang="en-US"/>
        </a:p>
      </dgm:t>
    </dgm:pt>
  </dgm:ptLst>
  <dgm:cxnLst>
    <dgm:cxn modelId="{3A794E3F-6870-4DCA-9C2A-C39316385C52}" srcId="{16A5385A-ECF6-40D3-8EB5-7AB65AF2CBC8}" destId="{E97C13F8-E4C1-4D38-BF90-42B19AC09230}" srcOrd="3" destOrd="0" parTransId="{82215F0D-BE9C-43E2-9158-76E8DBE7D4AC}" sibTransId="{6A41F74E-3DC9-4736-8AD5-D35C2DBE551D}"/>
    <dgm:cxn modelId="{62EABD52-080A-43FA-9ABD-54AF14DC1469}" srcId="{16A5385A-ECF6-40D3-8EB5-7AB65AF2CBC8}" destId="{9FA83FDD-8005-4730-B0B5-E825A4BD9957}" srcOrd="0" destOrd="0" parTransId="{4B6A319F-DFF5-4BE8-BED3-F885B9FEF910}" sibTransId="{DA45585A-CD6A-4556-9FD8-92DB74A798D6}"/>
    <dgm:cxn modelId="{7BA611DF-4A57-495E-BFBE-0127EA3676A8}" type="presOf" srcId="{383D05D2-F34F-48B7-906D-BB4E324E85E2}" destId="{5B2D936A-EA1E-417C-8E4A-FD2C93345DDE}" srcOrd="0" destOrd="0" presId="urn:microsoft.com/office/officeart/2005/8/layout/venn3"/>
    <dgm:cxn modelId="{D1F8C516-6BF0-421F-809B-CE441B9266AA}" srcId="{16A5385A-ECF6-40D3-8EB5-7AB65AF2CBC8}" destId="{3857C9A3-A4B4-4857-BCB8-3083B00595ED}" srcOrd="2" destOrd="0" parTransId="{4150D203-024A-4FFA-9FF2-57560972905E}" sibTransId="{AF83D0CB-6A0C-4F7B-B5CD-F20A70B3CC14}"/>
    <dgm:cxn modelId="{78B6337C-8736-49C3-9693-338FEC974F83}" srcId="{16A5385A-ECF6-40D3-8EB5-7AB65AF2CBC8}" destId="{383D05D2-F34F-48B7-906D-BB4E324E85E2}" srcOrd="5" destOrd="0" parTransId="{24618218-3854-4DF6-A0A1-B2CBE695F8B3}" sibTransId="{B7D3D732-9000-4B5B-9735-C5C18EA13718}"/>
    <dgm:cxn modelId="{F54419F0-6211-404C-9FB4-7BE7C416D4F0}" type="presOf" srcId="{3857C9A3-A4B4-4857-BCB8-3083B00595ED}" destId="{ED15B7EE-729D-450A-BAD2-566C070D5DBC}" srcOrd="0" destOrd="0" presId="urn:microsoft.com/office/officeart/2005/8/layout/venn3"/>
    <dgm:cxn modelId="{C70A20C9-CB83-4458-A7EB-B546EBEA3D3E}" type="presOf" srcId="{36628A42-8B26-4AEB-8151-A915701E2603}" destId="{AAAD5EA9-7710-48BB-8283-CC794DF9EF8B}" srcOrd="0" destOrd="0" presId="urn:microsoft.com/office/officeart/2005/8/layout/venn3"/>
    <dgm:cxn modelId="{D8F2FBB3-6891-4D66-A1B3-4E05D0FE193B}" type="presOf" srcId="{16A5385A-ECF6-40D3-8EB5-7AB65AF2CBC8}" destId="{8B5234C2-E16C-43BC-A56D-34532F04C80D}" srcOrd="0" destOrd="0" presId="urn:microsoft.com/office/officeart/2005/8/layout/venn3"/>
    <dgm:cxn modelId="{AE9F458D-C988-4F1D-BA97-18780E167F53}" type="presOf" srcId="{9FA83FDD-8005-4730-B0B5-E825A4BD9957}" destId="{A97EF07D-C59A-47D3-980B-5096EB874E72}" srcOrd="0" destOrd="0" presId="urn:microsoft.com/office/officeart/2005/8/layout/venn3"/>
    <dgm:cxn modelId="{4E55D595-D65C-4B50-A4BA-A4CC608DF887}" srcId="{16A5385A-ECF6-40D3-8EB5-7AB65AF2CBC8}" destId="{36628A42-8B26-4AEB-8151-A915701E2603}" srcOrd="4" destOrd="0" parTransId="{93C93BDB-0915-49EF-972D-320664347EE5}" sibTransId="{E264962E-4955-4030-A4C9-7D796AC7A635}"/>
    <dgm:cxn modelId="{D1A80ED6-328B-4B77-A412-4097E02F37E5}" type="presOf" srcId="{B461ABCC-4C9B-4097-BBEA-9346C98CA7FC}" destId="{DC5CAAA2-E283-421B-92D1-E3B393AB2BD6}" srcOrd="0" destOrd="0" presId="urn:microsoft.com/office/officeart/2005/8/layout/venn3"/>
    <dgm:cxn modelId="{636D5124-A450-4322-A21F-F8040F34C39F}" type="presOf" srcId="{E97C13F8-E4C1-4D38-BF90-42B19AC09230}" destId="{A7D47D95-B1A4-4479-A555-CFD382B587AD}" srcOrd="0" destOrd="0" presId="urn:microsoft.com/office/officeart/2005/8/layout/venn3"/>
    <dgm:cxn modelId="{36971A12-BB9C-448A-8B55-C2C993486DF4}" srcId="{16A5385A-ECF6-40D3-8EB5-7AB65AF2CBC8}" destId="{B461ABCC-4C9B-4097-BBEA-9346C98CA7FC}" srcOrd="1" destOrd="0" parTransId="{9861B9AD-0C0C-48C7-9157-BA23F820951B}" sibTransId="{D5DC6890-7299-4A47-BFC1-1C60F9427202}"/>
    <dgm:cxn modelId="{616E7589-E226-4C9F-9378-E47784961203}" type="presParOf" srcId="{8B5234C2-E16C-43BC-A56D-34532F04C80D}" destId="{A97EF07D-C59A-47D3-980B-5096EB874E72}" srcOrd="0" destOrd="0" presId="urn:microsoft.com/office/officeart/2005/8/layout/venn3"/>
    <dgm:cxn modelId="{513D30BF-67A8-42BC-99DB-99BA3C081CFC}" type="presParOf" srcId="{8B5234C2-E16C-43BC-A56D-34532F04C80D}" destId="{0D9014B0-E21A-4A42-9902-CF3D64A7F27A}" srcOrd="1" destOrd="0" presId="urn:microsoft.com/office/officeart/2005/8/layout/venn3"/>
    <dgm:cxn modelId="{8BEA9D5F-88FE-4133-A5DF-46FD9B039930}" type="presParOf" srcId="{8B5234C2-E16C-43BC-A56D-34532F04C80D}" destId="{DC5CAAA2-E283-421B-92D1-E3B393AB2BD6}" srcOrd="2" destOrd="0" presId="urn:microsoft.com/office/officeart/2005/8/layout/venn3"/>
    <dgm:cxn modelId="{5B5A1F9D-D9A8-4625-B324-F899AAE51820}" type="presParOf" srcId="{8B5234C2-E16C-43BC-A56D-34532F04C80D}" destId="{F7C18345-126A-41F0-80AF-E4A41B5C2334}" srcOrd="3" destOrd="0" presId="urn:microsoft.com/office/officeart/2005/8/layout/venn3"/>
    <dgm:cxn modelId="{330917DE-A6B1-4591-AB17-F0664369661D}" type="presParOf" srcId="{8B5234C2-E16C-43BC-A56D-34532F04C80D}" destId="{ED15B7EE-729D-450A-BAD2-566C070D5DBC}" srcOrd="4" destOrd="0" presId="urn:microsoft.com/office/officeart/2005/8/layout/venn3"/>
    <dgm:cxn modelId="{0E56FCDD-08AE-4FED-9FFE-27F59FFA9998}" type="presParOf" srcId="{8B5234C2-E16C-43BC-A56D-34532F04C80D}" destId="{9457D40E-7FD3-4263-95C0-3B8B4D8BD6A5}" srcOrd="5" destOrd="0" presId="urn:microsoft.com/office/officeart/2005/8/layout/venn3"/>
    <dgm:cxn modelId="{38022004-8AB5-443B-BCA8-F5A21E576975}" type="presParOf" srcId="{8B5234C2-E16C-43BC-A56D-34532F04C80D}" destId="{A7D47D95-B1A4-4479-A555-CFD382B587AD}" srcOrd="6" destOrd="0" presId="urn:microsoft.com/office/officeart/2005/8/layout/venn3"/>
    <dgm:cxn modelId="{B6E28456-B85D-4497-BE81-8E613A8471A1}" type="presParOf" srcId="{8B5234C2-E16C-43BC-A56D-34532F04C80D}" destId="{F3B48E95-1D21-4D9B-900D-26FD58541D5F}" srcOrd="7" destOrd="0" presId="urn:microsoft.com/office/officeart/2005/8/layout/venn3"/>
    <dgm:cxn modelId="{F49DBC5E-2B66-4DD1-8AE4-E048944339D5}" type="presParOf" srcId="{8B5234C2-E16C-43BC-A56D-34532F04C80D}" destId="{AAAD5EA9-7710-48BB-8283-CC794DF9EF8B}" srcOrd="8" destOrd="0" presId="urn:microsoft.com/office/officeart/2005/8/layout/venn3"/>
    <dgm:cxn modelId="{76A2F3A1-420D-43BF-B959-D33CD68DC7F2}" type="presParOf" srcId="{8B5234C2-E16C-43BC-A56D-34532F04C80D}" destId="{071CF421-752F-4F66-A900-8C6DC4785598}" srcOrd="9" destOrd="0" presId="urn:microsoft.com/office/officeart/2005/8/layout/venn3"/>
    <dgm:cxn modelId="{D8AF1136-B339-48D8-A17E-0C907BAC7B0E}" type="presParOf" srcId="{8B5234C2-E16C-43BC-A56D-34532F04C80D}" destId="{5B2D936A-EA1E-417C-8E4A-FD2C93345DDE}" srcOrd="10"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82B2FA-BC80-465F-BE80-99E795B6675A}" type="doc">
      <dgm:prSet loTypeId="urn:microsoft.com/office/officeart/2005/8/layout/default" loCatId="list" qsTypeId="urn:microsoft.com/office/officeart/2005/8/quickstyle/3d7" qsCatId="3D" csTypeId="urn:microsoft.com/office/officeart/2005/8/colors/colorful2" csCatId="colorful" phldr="1"/>
      <dgm:spPr/>
      <dgm:t>
        <a:bodyPr/>
        <a:lstStyle/>
        <a:p>
          <a:endParaRPr lang="en-US"/>
        </a:p>
      </dgm:t>
    </dgm:pt>
    <dgm:pt modelId="{142EA4BA-1140-4F2E-8B9A-04067CBBB790}">
      <dgm:prSet phldrT="[Text]"/>
      <dgm:spPr/>
      <dgm:t>
        <a:bodyPr/>
        <a:lstStyle/>
        <a:p>
          <a:r>
            <a:rPr lang="ar-JO" dirty="0" smtClean="0"/>
            <a:t>التركيز والانتباه </a:t>
          </a:r>
          <a:endParaRPr lang="en-US" dirty="0"/>
        </a:p>
      </dgm:t>
    </dgm:pt>
    <dgm:pt modelId="{A9437F6E-CEED-4607-888F-17768C234D8D}" type="parTrans" cxnId="{FE50378F-D9E0-40CE-84C4-8A2606975BF3}">
      <dgm:prSet/>
      <dgm:spPr/>
      <dgm:t>
        <a:bodyPr/>
        <a:lstStyle/>
        <a:p>
          <a:endParaRPr lang="en-US"/>
        </a:p>
      </dgm:t>
    </dgm:pt>
    <dgm:pt modelId="{B3A1348B-13F9-4803-8758-2D8CD7912D94}" type="sibTrans" cxnId="{FE50378F-D9E0-40CE-84C4-8A2606975BF3}">
      <dgm:prSet/>
      <dgm:spPr/>
      <dgm:t>
        <a:bodyPr/>
        <a:lstStyle/>
        <a:p>
          <a:endParaRPr lang="en-US"/>
        </a:p>
      </dgm:t>
    </dgm:pt>
    <dgm:pt modelId="{166BA051-093B-400F-97D7-D0B7548586B9}">
      <dgm:prSet phldrT="[Text]"/>
      <dgm:spPr/>
      <dgm:t>
        <a:bodyPr/>
        <a:lstStyle/>
        <a:p>
          <a:r>
            <a:rPr lang="ar-JO" dirty="0" smtClean="0"/>
            <a:t>الحكم على الأمور </a:t>
          </a:r>
          <a:endParaRPr lang="en-US" dirty="0"/>
        </a:p>
      </dgm:t>
    </dgm:pt>
    <dgm:pt modelId="{A282F977-C72C-4E02-AD8E-051A9E8E4C5C}" type="parTrans" cxnId="{19AFF501-188A-4025-80AD-881E1952E640}">
      <dgm:prSet/>
      <dgm:spPr/>
      <dgm:t>
        <a:bodyPr/>
        <a:lstStyle/>
        <a:p>
          <a:endParaRPr lang="en-US"/>
        </a:p>
      </dgm:t>
    </dgm:pt>
    <dgm:pt modelId="{717C480C-100F-4630-9A1F-72C3BA883E48}" type="sibTrans" cxnId="{19AFF501-188A-4025-80AD-881E1952E640}">
      <dgm:prSet/>
      <dgm:spPr/>
      <dgm:t>
        <a:bodyPr/>
        <a:lstStyle/>
        <a:p>
          <a:endParaRPr lang="en-US"/>
        </a:p>
      </dgm:t>
    </dgm:pt>
    <dgm:pt modelId="{801109BF-9703-4066-A7F6-0863A6422389}">
      <dgm:prSet phldrT="[Text]"/>
      <dgm:spPr/>
      <dgm:t>
        <a:bodyPr/>
        <a:lstStyle/>
        <a:p>
          <a:r>
            <a:rPr lang="ar-JO" dirty="0" smtClean="0"/>
            <a:t>الاستبصار والوعي </a:t>
          </a:r>
          <a:endParaRPr lang="en-US" dirty="0"/>
        </a:p>
      </dgm:t>
    </dgm:pt>
    <dgm:pt modelId="{2F6523EE-7486-4DF6-AB4F-ACED7BFC7997}" type="parTrans" cxnId="{514A3FFF-6DCC-45B9-9470-C1155B154BD0}">
      <dgm:prSet/>
      <dgm:spPr/>
      <dgm:t>
        <a:bodyPr/>
        <a:lstStyle/>
        <a:p>
          <a:endParaRPr lang="en-US"/>
        </a:p>
      </dgm:t>
    </dgm:pt>
    <dgm:pt modelId="{A3D4427C-BFD6-487E-9157-6A5FDCAE84AA}" type="sibTrans" cxnId="{514A3FFF-6DCC-45B9-9470-C1155B154BD0}">
      <dgm:prSet/>
      <dgm:spPr/>
      <dgm:t>
        <a:bodyPr/>
        <a:lstStyle/>
        <a:p>
          <a:endParaRPr lang="en-US"/>
        </a:p>
      </dgm:t>
    </dgm:pt>
    <dgm:pt modelId="{A55F2909-D74A-4B15-AA34-23B063352B91}">
      <dgm:prSet phldrT="[Text]"/>
      <dgm:spPr/>
      <dgm:t>
        <a:bodyPr/>
        <a:lstStyle/>
        <a:p>
          <a:r>
            <a:rPr lang="ar-JO" dirty="0" smtClean="0"/>
            <a:t>الذاكرة والتذكر </a:t>
          </a:r>
          <a:endParaRPr lang="en-US" dirty="0"/>
        </a:p>
      </dgm:t>
    </dgm:pt>
    <dgm:pt modelId="{76E9A27E-47BC-4453-827B-2D4DED7D7287}" type="parTrans" cxnId="{44E2D9D1-1FEC-43F8-9396-E81009DF8334}">
      <dgm:prSet/>
      <dgm:spPr/>
      <dgm:t>
        <a:bodyPr/>
        <a:lstStyle/>
        <a:p>
          <a:endParaRPr lang="en-US"/>
        </a:p>
      </dgm:t>
    </dgm:pt>
    <dgm:pt modelId="{0D1EB8FD-E71E-4694-8B67-23D67D59D37C}" type="sibTrans" cxnId="{44E2D9D1-1FEC-43F8-9396-E81009DF8334}">
      <dgm:prSet/>
      <dgm:spPr/>
      <dgm:t>
        <a:bodyPr/>
        <a:lstStyle/>
        <a:p>
          <a:endParaRPr lang="en-US"/>
        </a:p>
      </dgm:t>
    </dgm:pt>
    <dgm:pt modelId="{B6A4A5A3-06D1-4133-92B4-5A3E8E3E4648}">
      <dgm:prSet phldrT="[Text]"/>
      <dgm:spPr/>
      <dgm:t>
        <a:bodyPr/>
        <a:lstStyle/>
        <a:p>
          <a:r>
            <a:rPr lang="ar-JO" dirty="0" smtClean="0"/>
            <a:t>القدرات الادراكية </a:t>
          </a:r>
          <a:endParaRPr lang="en-US" dirty="0"/>
        </a:p>
      </dgm:t>
    </dgm:pt>
    <dgm:pt modelId="{FFB8B7F9-84D8-4FB8-9090-1CD24285817B}" type="parTrans" cxnId="{0565DEE7-3683-4FC0-9C7B-00CBB7F33ABE}">
      <dgm:prSet/>
      <dgm:spPr/>
      <dgm:t>
        <a:bodyPr/>
        <a:lstStyle/>
        <a:p>
          <a:endParaRPr lang="en-US"/>
        </a:p>
      </dgm:t>
    </dgm:pt>
    <dgm:pt modelId="{D39712C3-7452-464A-89A3-23E358C024DB}" type="sibTrans" cxnId="{0565DEE7-3683-4FC0-9C7B-00CBB7F33ABE}">
      <dgm:prSet/>
      <dgm:spPr/>
      <dgm:t>
        <a:bodyPr/>
        <a:lstStyle/>
        <a:p>
          <a:endParaRPr lang="en-US"/>
        </a:p>
      </dgm:t>
    </dgm:pt>
    <dgm:pt modelId="{ED474F4F-5234-49ED-BC75-F9684C8E39C4}">
      <dgm:prSet/>
      <dgm:spPr/>
      <dgm:t>
        <a:bodyPr/>
        <a:lstStyle/>
        <a:p>
          <a:r>
            <a:rPr lang="ar-JO" dirty="0" smtClean="0"/>
            <a:t>المزاج</a:t>
          </a:r>
          <a:endParaRPr lang="en-US" dirty="0"/>
        </a:p>
      </dgm:t>
    </dgm:pt>
    <dgm:pt modelId="{7C46ED20-00CC-4715-97A1-A4FA9670DEA3}" type="parTrans" cxnId="{431FA165-8191-4FD9-BF68-D62C4FF5B542}">
      <dgm:prSet/>
      <dgm:spPr/>
      <dgm:t>
        <a:bodyPr/>
        <a:lstStyle/>
        <a:p>
          <a:endParaRPr lang="en-US"/>
        </a:p>
      </dgm:t>
    </dgm:pt>
    <dgm:pt modelId="{C1D75049-CA12-4F12-A088-7A16082674DD}" type="sibTrans" cxnId="{431FA165-8191-4FD9-BF68-D62C4FF5B542}">
      <dgm:prSet/>
      <dgm:spPr/>
      <dgm:t>
        <a:bodyPr/>
        <a:lstStyle/>
        <a:p>
          <a:endParaRPr lang="en-US"/>
        </a:p>
      </dgm:t>
    </dgm:pt>
    <dgm:pt modelId="{167B6DFB-DB18-4B67-A25D-A28BD19CC8FF}" type="pres">
      <dgm:prSet presAssocID="{9182B2FA-BC80-465F-BE80-99E795B6675A}" presName="diagram" presStyleCnt="0">
        <dgm:presLayoutVars>
          <dgm:dir/>
          <dgm:resizeHandles val="exact"/>
        </dgm:presLayoutVars>
      </dgm:prSet>
      <dgm:spPr/>
      <dgm:t>
        <a:bodyPr/>
        <a:lstStyle/>
        <a:p>
          <a:endParaRPr lang="en-US"/>
        </a:p>
      </dgm:t>
    </dgm:pt>
    <dgm:pt modelId="{2F7C5E6F-5D65-4361-9778-5FDFBAE11F8A}" type="pres">
      <dgm:prSet presAssocID="{142EA4BA-1140-4F2E-8B9A-04067CBBB790}" presName="node" presStyleLbl="node1" presStyleIdx="0" presStyleCnt="6">
        <dgm:presLayoutVars>
          <dgm:bulletEnabled val="1"/>
        </dgm:presLayoutVars>
      </dgm:prSet>
      <dgm:spPr/>
      <dgm:t>
        <a:bodyPr/>
        <a:lstStyle/>
        <a:p>
          <a:endParaRPr lang="en-US"/>
        </a:p>
      </dgm:t>
    </dgm:pt>
    <dgm:pt modelId="{5CEB3CFC-01F3-4BAB-B9F6-2ADED50234D1}" type="pres">
      <dgm:prSet presAssocID="{B3A1348B-13F9-4803-8758-2D8CD7912D94}" presName="sibTrans" presStyleCnt="0"/>
      <dgm:spPr/>
    </dgm:pt>
    <dgm:pt modelId="{0CFF9225-99C5-4523-97CC-ABD3C3D6B912}" type="pres">
      <dgm:prSet presAssocID="{ED474F4F-5234-49ED-BC75-F9684C8E39C4}" presName="node" presStyleLbl="node1" presStyleIdx="1" presStyleCnt="6">
        <dgm:presLayoutVars>
          <dgm:bulletEnabled val="1"/>
        </dgm:presLayoutVars>
      </dgm:prSet>
      <dgm:spPr/>
      <dgm:t>
        <a:bodyPr/>
        <a:lstStyle/>
        <a:p>
          <a:endParaRPr lang="en-US"/>
        </a:p>
      </dgm:t>
    </dgm:pt>
    <dgm:pt modelId="{B44F1C30-EAD8-4104-AF26-649EDF5E266A}" type="pres">
      <dgm:prSet presAssocID="{C1D75049-CA12-4F12-A088-7A16082674DD}" presName="sibTrans" presStyleCnt="0"/>
      <dgm:spPr/>
    </dgm:pt>
    <dgm:pt modelId="{213E6753-4CE4-4E36-AB76-06F978B7CEF3}" type="pres">
      <dgm:prSet presAssocID="{166BA051-093B-400F-97D7-D0B7548586B9}" presName="node" presStyleLbl="node1" presStyleIdx="2" presStyleCnt="6">
        <dgm:presLayoutVars>
          <dgm:bulletEnabled val="1"/>
        </dgm:presLayoutVars>
      </dgm:prSet>
      <dgm:spPr/>
      <dgm:t>
        <a:bodyPr/>
        <a:lstStyle/>
        <a:p>
          <a:endParaRPr lang="en-US"/>
        </a:p>
      </dgm:t>
    </dgm:pt>
    <dgm:pt modelId="{0F3228A3-13FB-4FAD-BAB2-A91CFAE75AC7}" type="pres">
      <dgm:prSet presAssocID="{717C480C-100F-4630-9A1F-72C3BA883E48}" presName="sibTrans" presStyleCnt="0"/>
      <dgm:spPr/>
    </dgm:pt>
    <dgm:pt modelId="{DFFEC877-ABB8-4F8C-AF0A-74BBDF6B2465}" type="pres">
      <dgm:prSet presAssocID="{801109BF-9703-4066-A7F6-0863A6422389}" presName="node" presStyleLbl="node1" presStyleIdx="3" presStyleCnt="6">
        <dgm:presLayoutVars>
          <dgm:bulletEnabled val="1"/>
        </dgm:presLayoutVars>
      </dgm:prSet>
      <dgm:spPr/>
      <dgm:t>
        <a:bodyPr/>
        <a:lstStyle/>
        <a:p>
          <a:endParaRPr lang="en-US"/>
        </a:p>
      </dgm:t>
    </dgm:pt>
    <dgm:pt modelId="{6420F127-948A-4456-9CE0-CDEEF8A88462}" type="pres">
      <dgm:prSet presAssocID="{A3D4427C-BFD6-487E-9157-6A5FDCAE84AA}" presName="sibTrans" presStyleCnt="0"/>
      <dgm:spPr/>
    </dgm:pt>
    <dgm:pt modelId="{C6367F8E-A078-41AC-A672-B0A9D8A0F1C0}" type="pres">
      <dgm:prSet presAssocID="{A55F2909-D74A-4B15-AA34-23B063352B91}" presName="node" presStyleLbl="node1" presStyleIdx="4" presStyleCnt="6">
        <dgm:presLayoutVars>
          <dgm:bulletEnabled val="1"/>
        </dgm:presLayoutVars>
      </dgm:prSet>
      <dgm:spPr/>
      <dgm:t>
        <a:bodyPr/>
        <a:lstStyle/>
        <a:p>
          <a:endParaRPr lang="en-US"/>
        </a:p>
      </dgm:t>
    </dgm:pt>
    <dgm:pt modelId="{595BD223-99C8-475E-B75C-543713A44AA3}" type="pres">
      <dgm:prSet presAssocID="{0D1EB8FD-E71E-4694-8B67-23D67D59D37C}" presName="sibTrans" presStyleCnt="0"/>
      <dgm:spPr/>
    </dgm:pt>
    <dgm:pt modelId="{1322E0F5-03C9-4FB1-9EBE-082B0CDA3855}" type="pres">
      <dgm:prSet presAssocID="{B6A4A5A3-06D1-4133-92B4-5A3E8E3E4648}" presName="node" presStyleLbl="node1" presStyleIdx="5" presStyleCnt="6">
        <dgm:presLayoutVars>
          <dgm:bulletEnabled val="1"/>
        </dgm:presLayoutVars>
      </dgm:prSet>
      <dgm:spPr/>
      <dgm:t>
        <a:bodyPr/>
        <a:lstStyle/>
        <a:p>
          <a:endParaRPr lang="en-US"/>
        </a:p>
      </dgm:t>
    </dgm:pt>
  </dgm:ptLst>
  <dgm:cxnLst>
    <dgm:cxn modelId="{44E2D9D1-1FEC-43F8-9396-E81009DF8334}" srcId="{9182B2FA-BC80-465F-BE80-99E795B6675A}" destId="{A55F2909-D74A-4B15-AA34-23B063352B91}" srcOrd="4" destOrd="0" parTransId="{76E9A27E-47BC-4453-827B-2D4DED7D7287}" sibTransId="{0D1EB8FD-E71E-4694-8B67-23D67D59D37C}"/>
    <dgm:cxn modelId="{CF5176F3-0CAA-420C-88C2-D9280F320CA1}" type="presOf" srcId="{ED474F4F-5234-49ED-BC75-F9684C8E39C4}" destId="{0CFF9225-99C5-4523-97CC-ABD3C3D6B912}" srcOrd="0" destOrd="0" presId="urn:microsoft.com/office/officeart/2005/8/layout/default"/>
    <dgm:cxn modelId="{19AFF501-188A-4025-80AD-881E1952E640}" srcId="{9182B2FA-BC80-465F-BE80-99E795B6675A}" destId="{166BA051-093B-400F-97D7-D0B7548586B9}" srcOrd="2" destOrd="0" parTransId="{A282F977-C72C-4E02-AD8E-051A9E8E4C5C}" sibTransId="{717C480C-100F-4630-9A1F-72C3BA883E48}"/>
    <dgm:cxn modelId="{431FA165-8191-4FD9-BF68-D62C4FF5B542}" srcId="{9182B2FA-BC80-465F-BE80-99E795B6675A}" destId="{ED474F4F-5234-49ED-BC75-F9684C8E39C4}" srcOrd="1" destOrd="0" parTransId="{7C46ED20-00CC-4715-97A1-A4FA9670DEA3}" sibTransId="{C1D75049-CA12-4F12-A088-7A16082674DD}"/>
    <dgm:cxn modelId="{7D50E626-8206-4B69-B997-55087119A217}" type="presOf" srcId="{142EA4BA-1140-4F2E-8B9A-04067CBBB790}" destId="{2F7C5E6F-5D65-4361-9778-5FDFBAE11F8A}" srcOrd="0" destOrd="0" presId="urn:microsoft.com/office/officeart/2005/8/layout/default"/>
    <dgm:cxn modelId="{0565DEE7-3683-4FC0-9C7B-00CBB7F33ABE}" srcId="{9182B2FA-BC80-465F-BE80-99E795B6675A}" destId="{B6A4A5A3-06D1-4133-92B4-5A3E8E3E4648}" srcOrd="5" destOrd="0" parTransId="{FFB8B7F9-84D8-4FB8-9090-1CD24285817B}" sibTransId="{D39712C3-7452-464A-89A3-23E358C024DB}"/>
    <dgm:cxn modelId="{E797B072-B9B9-4DF3-91CF-EC72BD52C873}" type="presOf" srcId="{A55F2909-D74A-4B15-AA34-23B063352B91}" destId="{C6367F8E-A078-41AC-A672-B0A9D8A0F1C0}" srcOrd="0" destOrd="0" presId="urn:microsoft.com/office/officeart/2005/8/layout/default"/>
    <dgm:cxn modelId="{277C9DCA-09BF-402D-AC08-9B5B54F4C99D}" type="presOf" srcId="{166BA051-093B-400F-97D7-D0B7548586B9}" destId="{213E6753-4CE4-4E36-AB76-06F978B7CEF3}" srcOrd="0" destOrd="0" presId="urn:microsoft.com/office/officeart/2005/8/layout/default"/>
    <dgm:cxn modelId="{215ECE4A-7EF0-4301-B5C1-11129914D71D}" type="presOf" srcId="{801109BF-9703-4066-A7F6-0863A6422389}" destId="{DFFEC877-ABB8-4F8C-AF0A-74BBDF6B2465}" srcOrd="0" destOrd="0" presId="urn:microsoft.com/office/officeart/2005/8/layout/default"/>
    <dgm:cxn modelId="{60664439-0678-4FBC-96C1-502D4BFB083C}" type="presOf" srcId="{9182B2FA-BC80-465F-BE80-99E795B6675A}" destId="{167B6DFB-DB18-4B67-A25D-A28BD19CC8FF}" srcOrd="0" destOrd="0" presId="urn:microsoft.com/office/officeart/2005/8/layout/default"/>
    <dgm:cxn modelId="{514A3FFF-6DCC-45B9-9470-C1155B154BD0}" srcId="{9182B2FA-BC80-465F-BE80-99E795B6675A}" destId="{801109BF-9703-4066-A7F6-0863A6422389}" srcOrd="3" destOrd="0" parTransId="{2F6523EE-7486-4DF6-AB4F-ACED7BFC7997}" sibTransId="{A3D4427C-BFD6-487E-9157-6A5FDCAE84AA}"/>
    <dgm:cxn modelId="{F7B5BDF7-BDBC-4A92-AC29-675D93633F0C}" type="presOf" srcId="{B6A4A5A3-06D1-4133-92B4-5A3E8E3E4648}" destId="{1322E0F5-03C9-4FB1-9EBE-082B0CDA3855}" srcOrd="0" destOrd="0" presId="urn:microsoft.com/office/officeart/2005/8/layout/default"/>
    <dgm:cxn modelId="{FE50378F-D9E0-40CE-84C4-8A2606975BF3}" srcId="{9182B2FA-BC80-465F-BE80-99E795B6675A}" destId="{142EA4BA-1140-4F2E-8B9A-04067CBBB790}" srcOrd="0" destOrd="0" parTransId="{A9437F6E-CEED-4607-888F-17768C234D8D}" sibTransId="{B3A1348B-13F9-4803-8758-2D8CD7912D94}"/>
    <dgm:cxn modelId="{C9DEC841-41E6-485B-9E5C-63E6DDE1BA0C}" type="presParOf" srcId="{167B6DFB-DB18-4B67-A25D-A28BD19CC8FF}" destId="{2F7C5E6F-5D65-4361-9778-5FDFBAE11F8A}" srcOrd="0" destOrd="0" presId="urn:microsoft.com/office/officeart/2005/8/layout/default"/>
    <dgm:cxn modelId="{C97F0893-E3BD-4C51-A7B2-4033BF373FC4}" type="presParOf" srcId="{167B6DFB-DB18-4B67-A25D-A28BD19CC8FF}" destId="{5CEB3CFC-01F3-4BAB-B9F6-2ADED50234D1}" srcOrd="1" destOrd="0" presId="urn:microsoft.com/office/officeart/2005/8/layout/default"/>
    <dgm:cxn modelId="{6B162450-D383-4E02-8887-E437F6812AD1}" type="presParOf" srcId="{167B6DFB-DB18-4B67-A25D-A28BD19CC8FF}" destId="{0CFF9225-99C5-4523-97CC-ABD3C3D6B912}" srcOrd="2" destOrd="0" presId="urn:microsoft.com/office/officeart/2005/8/layout/default"/>
    <dgm:cxn modelId="{9DF2FA61-A98E-4345-A7EC-2D8C7BA03683}" type="presParOf" srcId="{167B6DFB-DB18-4B67-A25D-A28BD19CC8FF}" destId="{B44F1C30-EAD8-4104-AF26-649EDF5E266A}" srcOrd="3" destOrd="0" presId="urn:microsoft.com/office/officeart/2005/8/layout/default"/>
    <dgm:cxn modelId="{70B8FA76-B2AB-4906-AC74-7DA9FAA8A9A7}" type="presParOf" srcId="{167B6DFB-DB18-4B67-A25D-A28BD19CC8FF}" destId="{213E6753-4CE4-4E36-AB76-06F978B7CEF3}" srcOrd="4" destOrd="0" presId="urn:microsoft.com/office/officeart/2005/8/layout/default"/>
    <dgm:cxn modelId="{4047BD95-7280-4366-B951-96D80DBAC7DA}" type="presParOf" srcId="{167B6DFB-DB18-4B67-A25D-A28BD19CC8FF}" destId="{0F3228A3-13FB-4FAD-BAB2-A91CFAE75AC7}" srcOrd="5" destOrd="0" presId="urn:microsoft.com/office/officeart/2005/8/layout/default"/>
    <dgm:cxn modelId="{9073C221-0041-4081-972E-AF416125E0DA}" type="presParOf" srcId="{167B6DFB-DB18-4B67-A25D-A28BD19CC8FF}" destId="{DFFEC877-ABB8-4F8C-AF0A-74BBDF6B2465}" srcOrd="6" destOrd="0" presId="urn:microsoft.com/office/officeart/2005/8/layout/default"/>
    <dgm:cxn modelId="{752FD4C0-3C8D-4170-A022-145B2478EF98}" type="presParOf" srcId="{167B6DFB-DB18-4B67-A25D-A28BD19CC8FF}" destId="{6420F127-948A-4456-9CE0-CDEEF8A88462}" srcOrd="7" destOrd="0" presId="urn:microsoft.com/office/officeart/2005/8/layout/default"/>
    <dgm:cxn modelId="{53C5A32B-1FBD-4A26-92E9-4DF754B7F482}" type="presParOf" srcId="{167B6DFB-DB18-4B67-A25D-A28BD19CC8FF}" destId="{C6367F8E-A078-41AC-A672-B0A9D8A0F1C0}" srcOrd="8" destOrd="0" presId="urn:microsoft.com/office/officeart/2005/8/layout/default"/>
    <dgm:cxn modelId="{EE0331E5-6BDF-48E0-BE75-8691786AB1D3}" type="presParOf" srcId="{167B6DFB-DB18-4B67-A25D-A28BD19CC8FF}" destId="{595BD223-99C8-475E-B75C-543713A44AA3}" srcOrd="9" destOrd="0" presId="urn:microsoft.com/office/officeart/2005/8/layout/default"/>
    <dgm:cxn modelId="{552AAAD2-1B4F-456C-9786-28ED3DCDC23D}" type="presParOf" srcId="{167B6DFB-DB18-4B67-A25D-A28BD19CC8FF}" destId="{1322E0F5-03C9-4FB1-9EBE-082B0CDA3855}"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29D605-421A-4E31-BBD6-1D01D31B8AED}">
      <dsp:nvSpPr>
        <dsp:cNvPr id="0" name=""/>
        <dsp:cNvSpPr/>
      </dsp:nvSpPr>
      <dsp:spPr>
        <a:xfrm>
          <a:off x="3025091" y="1305"/>
          <a:ext cx="1871450" cy="1553612"/>
        </a:xfrm>
        <a:prstGeom prst="ellipse">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المقابلة</a:t>
          </a:r>
          <a:r>
            <a:rPr lang="ar-JO" sz="2000" b="1" kern="1200" dirty="0" smtClean="0"/>
            <a:t> </a:t>
          </a:r>
          <a:endParaRPr lang="en-US" sz="2000" b="1" kern="1200" dirty="0"/>
        </a:p>
      </dsp:txBody>
      <dsp:txXfrm>
        <a:off x="3299159" y="228826"/>
        <a:ext cx="1323314" cy="1098570"/>
      </dsp:txXfrm>
    </dsp:sp>
    <dsp:sp modelId="{259F10C9-5432-49A2-986B-9360A757B17B}">
      <dsp:nvSpPr>
        <dsp:cNvPr id="0" name=""/>
        <dsp:cNvSpPr/>
      </dsp:nvSpPr>
      <dsp:spPr>
        <a:xfrm rot="1800000">
          <a:off x="4809388" y="1085174"/>
          <a:ext cx="274745" cy="524344"/>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4814909" y="1169437"/>
        <a:ext cx="192322" cy="314606"/>
      </dsp:txXfrm>
    </dsp:sp>
    <dsp:sp modelId="{00FF076A-84DD-48CE-92E8-411A432DEBE1}">
      <dsp:nvSpPr>
        <dsp:cNvPr id="0" name=""/>
        <dsp:cNvSpPr/>
      </dsp:nvSpPr>
      <dsp:spPr>
        <a:xfrm>
          <a:off x="4981652" y="1166729"/>
          <a:ext cx="1995475" cy="1553612"/>
        </a:xfrm>
        <a:prstGeom prst="ellipse">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الملاحظة </a:t>
          </a:r>
          <a:endParaRPr lang="en-US" sz="2000" b="1" kern="1200" dirty="0">
            <a:solidFill>
              <a:schemeClr val="tx1"/>
            </a:solidFill>
          </a:endParaRPr>
        </a:p>
      </dsp:txBody>
      <dsp:txXfrm>
        <a:off x="5273883" y="1394250"/>
        <a:ext cx="1411013" cy="1098570"/>
      </dsp:txXfrm>
    </dsp:sp>
    <dsp:sp modelId="{1DDA56B4-B83B-419E-BB22-580423FEAB7B}">
      <dsp:nvSpPr>
        <dsp:cNvPr id="0" name=""/>
        <dsp:cNvSpPr/>
      </dsp:nvSpPr>
      <dsp:spPr>
        <a:xfrm rot="5400000">
          <a:off x="5773423" y="2835129"/>
          <a:ext cx="411934" cy="524344"/>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5835213" y="2878208"/>
        <a:ext cx="288354" cy="314606"/>
      </dsp:txXfrm>
    </dsp:sp>
    <dsp:sp modelId="{7EA22CF4-B6DB-44F3-9C85-486ECC86C226}">
      <dsp:nvSpPr>
        <dsp:cNvPr id="0" name=""/>
        <dsp:cNvSpPr/>
      </dsp:nvSpPr>
      <dsp:spPr>
        <a:xfrm>
          <a:off x="4917255" y="3497577"/>
          <a:ext cx="2124270" cy="1553612"/>
        </a:xfrm>
        <a:prstGeom prst="ellipse">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الاستبيان </a:t>
          </a:r>
          <a:endParaRPr lang="en-US" sz="2000" b="1" kern="1200" dirty="0">
            <a:solidFill>
              <a:schemeClr val="tx1"/>
            </a:solidFill>
          </a:endParaRPr>
        </a:p>
      </dsp:txBody>
      <dsp:txXfrm>
        <a:off x="5228347" y="3725098"/>
        <a:ext cx="1502086" cy="1098570"/>
      </dsp:txXfrm>
    </dsp:sp>
    <dsp:sp modelId="{1043652A-B6BB-46D9-8348-3CC36AD39757}">
      <dsp:nvSpPr>
        <dsp:cNvPr id="0" name=""/>
        <dsp:cNvSpPr/>
      </dsp:nvSpPr>
      <dsp:spPr>
        <a:xfrm rot="9000000">
          <a:off x="4830338" y="4605178"/>
          <a:ext cx="244006" cy="524344"/>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rot="10800000">
        <a:off x="4898636" y="4691747"/>
        <a:ext cx="170804" cy="314606"/>
      </dsp:txXfrm>
    </dsp:sp>
    <dsp:sp modelId="{C90B447E-11AC-42A6-A371-CB2332AD5FFD}">
      <dsp:nvSpPr>
        <dsp:cNvPr id="0" name=""/>
        <dsp:cNvSpPr/>
      </dsp:nvSpPr>
      <dsp:spPr>
        <a:xfrm>
          <a:off x="2992030" y="4663001"/>
          <a:ext cx="1937572" cy="1553612"/>
        </a:xfrm>
        <a:prstGeom prst="ellipse">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مؤتمر الحالة </a:t>
          </a:r>
          <a:endParaRPr lang="en-US" sz="2000" b="1" kern="1200" dirty="0">
            <a:solidFill>
              <a:schemeClr val="tx1"/>
            </a:solidFill>
          </a:endParaRPr>
        </a:p>
      </dsp:txBody>
      <dsp:txXfrm>
        <a:off x="3275781" y="4890522"/>
        <a:ext cx="1370070" cy="1098570"/>
      </dsp:txXfrm>
    </dsp:sp>
    <dsp:sp modelId="{95398A42-7B40-48A9-A89D-EFFC338E8021}">
      <dsp:nvSpPr>
        <dsp:cNvPr id="0" name=""/>
        <dsp:cNvSpPr/>
      </dsp:nvSpPr>
      <dsp:spPr>
        <a:xfrm rot="12600000">
          <a:off x="2903308" y="4627681"/>
          <a:ext cx="209918" cy="524344"/>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rot="10800000">
        <a:off x="2962064" y="4748294"/>
        <a:ext cx="146943" cy="314606"/>
      </dsp:txXfrm>
    </dsp:sp>
    <dsp:sp modelId="{916445BD-3FC9-4312-A945-AE1686085912}">
      <dsp:nvSpPr>
        <dsp:cNvPr id="0" name=""/>
        <dsp:cNvSpPr/>
      </dsp:nvSpPr>
      <dsp:spPr>
        <a:xfrm>
          <a:off x="757000" y="3497577"/>
          <a:ext cx="2370486" cy="1553612"/>
        </a:xfrm>
        <a:prstGeom prst="ellipse">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الاختبارات والمقاييس</a:t>
          </a:r>
          <a:endParaRPr lang="en-US" sz="2000" b="1" kern="1200" dirty="0">
            <a:solidFill>
              <a:schemeClr val="tx1"/>
            </a:solidFill>
          </a:endParaRPr>
        </a:p>
      </dsp:txBody>
      <dsp:txXfrm>
        <a:off x="1104150" y="3725098"/>
        <a:ext cx="1676186" cy="1098570"/>
      </dsp:txXfrm>
    </dsp:sp>
    <dsp:sp modelId="{4BCB72B8-9019-4FD8-9069-D5D53A390AB2}">
      <dsp:nvSpPr>
        <dsp:cNvPr id="0" name=""/>
        <dsp:cNvSpPr/>
      </dsp:nvSpPr>
      <dsp:spPr>
        <a:xfrm rot="16200000">
          <a:off x="1736276" y="2858446"/>
          <a:ext cx="411934" cy="524344"/>
        </a:xfrm>
        <a:prstGeom prst="rightArrow">
          <a:avLst>
            <a:gd name="adj1" fmla="val 60000"/>
            <a:gd name="adj2" fmla="val 50000"/>
          </a:avLst>
        </a:prstGeom>
        <a:solidFill>
          <a:schemeClr val="accent6">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1798066" y="3025105"/>
        <a:ext cx="288354" cy="314606"/>
      </dsp:txXfrm>
    </dsp:sp>
    <dsp:sp modelId="{E3936C4F-2EC9-4151-98D9-6D9AE81C917E}">
      <dsp:nvSpPr>
        <dsp:cNvPr id="0" name=""/>
        <dsp:cNvSpPr/>
      </dsp:nvSpPr>
      <dsp:spPr>
        <a:xfrm>
          <a:off x="994361" y="1166729"/>
          <a:ext cx="1895764" cy="1553612"/>
        </a:xfrm>
        <a:prstGeom prst="ellipse">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ar-JO" sz="2000" b="1" kern="1200" dirty="0" smtClean="0">
              <a:solidFill>
                <a:schemeClr val="tx1"/>
              </a:solidFill>
            </a:rPr>
            <a:t>دراسة الحالة</a:t>
          </a:r>
          <a:endParaRPr lang="en-US" sz="2000" b="1" kern="1200" dirty="0">
            <a:solidFill>
              <a:schemeClr val="tx1"/>
            </a:solidFill>
          </a:endParaRPr>
        </a:p>
      </dsp:txBody>
      <dsp:txXfrm>
        <a:off x="1271989" y="1394250"/>
        <a:ext cx="1340508" cy="1098570"/>
      </dsp:txXfrm>
    </dsp:sp>
    <dsp:sp modelId="{07B22D50-5ABB-4DEE-81B0-574A11EB432D}">
      <dsp:nvSpPr>
        <dsp:cNvPr id="0" name=""/>
        <dsp:cNvSpPr/>
      </dsp:nvSpPr>
      <dsp:spPr>
        <a:xfrm rot="19800000">
          <a:off x="2802248" y="1100840"/>
          <a:ext cx="290983" cy="524344"/>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2808096" y="1227533"/>
        <a:ext cx="203688" cy="3146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D3B65B-47F7-4A27-811D-8770F09F3A76}">
      <dsp:nvSpPr>
        <dsp:cNvPr id="0" name=""/>
        <dsp:cNvSpPr/>
      </dsp:nvSpPr>
      <dsp:spPr>
        <a:xfrm>
          <a:off x="456803" y="1116950"/>
          <a:ext cx="3840956" cy="3840956"/>
        </a:xfrm>
        <a:prstGeom prst="ellipse">
          <a:avLst/>
        </a:prstGeom>
        <a:solidFill>
          <a:schemeClr val="accent2">
            <a:shade val="50000"/>
            <a:hueOff val="-105332"/>
            <a:satOff val="-6096"/>
            <a:lumOff val="19334"/>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DFFE31-112A-4762-8B99-0B1E5189DF46}">
      <dsp:nvSpPr>
        <dsp:cNvPr id="0" name=""/>
        <dsp:cNvSpPr/>
      </dsp:nvSpPr>
      <dsp:spPr>
        <a:xfrm>
          <a:off x="883469" y="1543616"/>
          <a:ext cx="2987623" cy="2987623"/>
        </a:xfrm>
        <a:prstGeom prst="ellipse">
          <a:avLst/>
        </a:prstGeom>
        <a:solidFill>
          <a:schemeClr val="accent2">
            <a:shade val="50000"/>
            <a:hueOff val="-210664"/>
            <a:satOff val="-12193"/>
            <a:lumOff val="38669"/>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2136C4-D0C2-4AD4-9B72-37024E8E0C3D}">
      <dsp:nvSpPr>
        <dsp:cNvPr id="0" name=""/>
        <dsp:cNvSpPr/>
      </dsp:nvSpPr>
      <dsp:spPr>
        <a:xfrm>
          <a:off x="1310135" y="1970282"/>
          <a:ext cx="2134291" cy="2134291"/>
        </a:xfrm>
        <a:prstGeom prst="ellipse">
          <a:avLst/>
        </a:prstGeom>
        <a:solidFill>
          <a:schemeClr val="accent2">
            <a:shade val="50000"/>
            <a:hueOff val="-210664"/>
            <a:satOff val="-12193"/>
            <a:lumOff val="38669"/>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45EDCD-9951-4D5D-972E-E80BAF5FCA0F}">
      <dsp:nvSpPr>
        <dsp:cNvPr id="0" name=""/>
        <dsp:cNvSpPr/>
      </dsp:nvSpPr>
      <dsp:spPr>
        <a:xfrm>
          <a:off x="1737121" y="2397268"/>
          <a:ext cx="1280318" cy="1280318"/>
        </a:xfrm>
        <a:prstGeom prst="ellipse">
          <a:avLst/>
        </a:prstGeom>
        <a:solidFill>
          <a:schemeClr val="accent2">
            <a:shade val="50000"/>
            <a:hueOff val="-105332"/>
            <a:satOff val="-6096"/>
            <a:lumOff val="19334"/>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C0778C-820A-45DD-8DC0-745DF3138F57}">
      <dsp:nvSpPr>
        <dsp:cNvPr id="0" name=""/>
        <dsp:cNvSpPr/>
      </dsp:nvSpPr>
      <dsp:spPr>
        <a:xfrm>
          <a:off x="2163788" y="2823935"/>
          <a:ext cx="426986" cy="426986"/>
        </a:xfrm>
        <a:prstGeom prst="ellipse">
          <a:avLst/>
        </a:prstGeom>
        <a:solidFill>
          <a:schemeClr val="accent2">
            <a:shade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6B17E2-2A2B-4FC4-B1B6-7FA4687EDC1D}">
      <dsp:nvSpPr>
        <dsp:cNvPr id="0" name=""/>
        <dsp:cNvSpPr/>
      </dsp:nvSpPr>
      <dsp:spPr>
        <a:xfrm>
          <a:off x="4937918" y="163368"/>
          <a:ext cx="1920478" cy="678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lvl="0" algn="l" defTabSz="1733550">
            <a:lnSpc>
              <a:spcPct val="90000"/>
            </a:lnSpc>
            <a:spcBef>
              <a:spcPct val="0"/>
            </a:spcBef>
            <a:spcAft>
              <a:spcPct val="35000"/>
            </a:spcAft>
          </a:pPr>
          <a:r>
            <a:rPr lang="ar-JO" sz="3900" kern="1200" dirty="0" smtClean="0"/>
            <a:t>أنا</a:t>
          </a:r>
          <a:endParaRPr lang="en-US" sz="3900" kern="1200" dirty="0"/>
        </a:p>
      </dsp:txBody>
      <dsp:txXfrm>
        <a:off x="4937918" y="163368"/>
        <a:ext cx="1920478" cy="678056"/>
      </dsp:txXfrm>
    </dsp:sp>
    <dsp:sp modelId="{990EAD10-AB2D-4596-8824-1F9870550AD1}">
      <dsp:nvSpPr>
        <dsp:cNvPr id="0" name=""/>
        <dsp:cNvSpPr/>
      </dsp:nvSpPr>
      <dsp:spPr>
        <a:xfrm>
          <a:off x="4457799" y="502397"/>
          <a:ext cx="480119"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0B70B5-2A8D-44A9-B899-96DFCEAB4502}">
      <dsp:nvSpPr>
        <dsp:cNvPr id="0" name=""/>
        <dsp:cNvSpPr/>
      </dsp:nvSpPr>
      <dsp:spPr>
        <a:xfrm rot="5400000">
          <a:off x="2148424" y="731254"/>
          <a:ext cx="2535031" cy="2077317"/>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B2172D-464A-4F49-A18F-AA408B56E8A4}">
      <dsp:nvSpPr>
        <dsp:cNvPr id="0" name=""/>
        <dsp:cNvSpPr/>
      </dsp:nvSpPr>
      <dsp:spPr>
        <a:xfrm>
          <a:off x="4937918" y="880347"/>
          <a:ext cx="1920478" cy="678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lvl="0" algn="l" defTabSz="1733550">
            <a:lnSpc>
              <a:spcPct val="90000"/>
            </a:lnSpc>
            <a:spcBef>
              <a:spcPct val="0"/>
            </a:spcBef>
            <a:spcAft>
              <a:spcPct val="35000"/>
            </a:spcAft>
          </a:pPr>
          <a:endParaRPr lang="en-US" sz="3900" kern="1200" dirty="0"/>
        </a:p>
      </dsp:txBody>
      <dsp:txXfrm>
        <a:off x="4937918" y="880347"/>
        <a:ext cx="1920478" cy="678056"/>
      </dsp:txXfrm>
    </dsp:sp>
    <dsp:sp modelId="{0C3A5898-265F-4250-9613-3C21F052C7C9}">
      <dsp:nvSpPr>
        <dsp:cNvPr id="0" name=""/>
        <dsp:cNvSpPr/>
      </dsp:nvSpPr>
      <dsp:spPr>
        <a:xfrm>
          <a:off x="4457799" y="1219375"/>
          <a:ext cx="480119"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35DD818-2550-4E49-AFBD-4C7A191B6DC6}">
      <dsp:nvSpPr>
        <dsp:cNvPr id="0" name=""/>
        <dsp:cNvSpPr/>
      </dsp:nvSpPr>
      <dsp:spPr>
        <a:xfrm rot="5400000">
          <a:off x="2520933" y="1393754"/>
          <a:ext cx="2110733" cy="1760438"/>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60EBB3-36D3-4D53-9B30-26842085EDAA}">
      <dsp:nvSpPr>
        <dsp:cNvPr id="0" name=""/>
        <dsp:cNvSpPr/>
      </dsp:nvSpPr>
      <dsp:spPr>
        <a:xfrm>
          <a:off x="4937918" y="1597325"/>
          <a:ext cx="1920478" cy="678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lvl="0" algn="l" defTabSz="1733550">
            <a:lnSpc>
              <a:spcPct val="90000"/>
            </a:lnSpc>
            <a:spcBef>
              <a:spcPct val="0"/>
            </a:spcBef>
            <a:spcAft>
              <a:spcPct val="35000"/>
            </a:spcAft>
          </a:pPr>
          <a:endParaRPr lang="en-US" sz="3900" kern="1200"/>
        </a:p>
      </dsp:txBody>
      <dsp:txXfrm>
        <a:off x="4937918" y="1597325"/>
        <a:ext cx="1920478" cy="678056"/>
      </dsp:txXfrm>
    </dsp:sp>
    <dsp:sp modelId="{557E1CF9-0A10-41BA-A572-DA471C8AA6FD}">
      <dsp:nvSpPr>
        <dsp:cNvPr id="0" name=""/>
        <dsp:cNvSpPr/>
      </dsp:nvSpPr>
      <dsp:spPr>
        <a:xfrm>
          <a:off x="4457799" y="1936354"/>
          <a:ext cx="480119"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713783-243B-4E15-87DD-4C5A58CC43CF}">
      <dsp:nvSpPr>
        <dsp:cNvPr id="0" name=""/>
        <dsp:cNvSpPr/>
      </dsp:nvSpPr>
      <dsp:spPr>
        <a:xfrm rot="5400000">
          <a:off x="2886207" y="2029177"/>
          <a:ext cx="1664414" cy="1478768"/>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9DF44C-1865-4738-B077-AAD86C9E6336}">
      <dsp:nvSpPr>
        <dsp:cNvPr id="0" name=""/>
        <dsp:cNvSpPr/>
      </dsp:nvSpPr>
      <dsp:spPr>
        <a:xfrm>
          <a:off x="4937918" y="2298940"/>
          <a:ext cx="1920478" cy="678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lvl="0" algn="l" defTabSz="1733550">
            <a:lnSpc>
              <a:spcPct val="90000"/>
            </a:lnSpc>
            <a:spcBef>
              <a:spcPct val="0"/>
            </a:spcBef>
            <a:spcAft>
              <a:spcPct val="35000"/>
            </a:spcAft>
          </a:pPr>
          <a:endParaRPr lang="en-US" sz="3900" kern="1200"/>
        </a:p>
      </dsp:txBody>
      <dsp:txXfrm>
        <a:off x="4937918" y="2298940"/>
        <a:ext cx="1920478" cy="678056"/>
      </dsp:txXfrm>
    </dsp:sp>
    <dsp:sp modelId="{5EC9314C-B63D-417E-8099-14D83CADF8F2}">
      <dsp:nvSpPr>
        <dsp:cNvPr id="0" name=""/>
        <dsp:cNvSpPr/>
      </dsp:nvSpPr>
      <dsp:spPr>
        <a:xfrm>
          <a:off x="4457799" y="2637968"/>
          <a:ext cx="480119"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373D86-908F-46C7-B5D8-27C02127B3D3}">
      <dsp:nvSpPr>
        <dsp:cNvPr id="0" name=""/>
        <dsp:cNvSpPr/>
      </dsp:nvSpPr>
      <dsp:spPr>
        <a:xfrm rot="5400000">
          <a:off x="3249818" y="2700064"/>
          <a:ext cx="1270076" cy="1145885"/>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4DE081-726F-4764-94E1-5BC74EF93302}">
      <dsp:nvSpPr>
        <dsp:cNvPr id="0" name=""/>
        <dsp:cNvSpPr/>
      </dsp:nvSpPr>
      <dsp:spPr>
        <a:xfrm>
          <a:off x="4937918" y="2980069"/>
          <a:ext cx="1920478" cy="678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7368" tIns="49530" rIns="49530" bIns="49530" numCol="1" spcCol="1270" anchor="ctr" anchorCtr="0">
          <a:noAutofit/>
        </a:bodyPr>
        <a:lstStyle/>
        <a:p>
          <a:pPr lvl="0" algn="l" defTabSz="1733550">
            <a:lnSpc>
              <a:spcPct val="90000"/>
            </a:lnSpc>
            <a:spcBef>
              <a:spcPct val="0"/>
            </a:spcBef>
            <a:spcAft>
              <a:spcPct val="35000"/>
            </a:spcAft>
          </a:pPr>
          <a:endParaRPr lang="en-US" sz="3900" kern="1200"/>
        </a:p>
      </dsp:txBody>
      <dsp:txXfrm>
        <a:off x="4937918" y="2980069"/>
        <a:ext cx="1920478" cy="678056"/>
      </dsp:txXfrm>
    </dsp:sp>
    <dsp:sp modelId="{ABBE2B80-5D4E-457E-B00D-02B2B3580BCF}">
      <dsp:nvSpPr>
        <dsp:cNvPr id="0" name=""/>
        <dsp:cNvSpPr/>
      </dsp:nvSpPr>
      <dsp:spPr>
        <a:xfrm>
          <a:off x="4457799" y="3319098"/>
          <a:ext cx="480119" cy="0"/>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CC07B1-996E-4E08-B2B8-DD8BF94D6CC5}">
      <dsp:nvSpPr>
        <dsp:cNvPr id="0" name=""/>
        <dsp:cNvSpPr/>
      </dsp:nvSpPr>
      <dsp:spPr>
        <a:xfrm rot="5400000">
          <a:off x="3593584" y="3351106"/>
          <a:ext cx="896223" cy="832207"/>
        </a:xfrm>
        <a:prstGeom prst="line">
          <a:avLst/>
        </a:prstGeom>
        <a:solidFill>
          <a:schemeClr val="accent2">
            <a:hueOff val="0"/>
            <a:satOff val="0"/>
            <a:lumOff val="0"/>
            <a:alphaOff val="0"/>
          </a:schemeClr>
        </a:solidFill>
        <a:ln w="1079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711F7B-5AEE-40D2-B66E-0C1DAC47E631}">
      <dsp:nvSpPr>
        <dsp:cNvPr id="0" name=""/>
        <dsp:cNvSpPr/>
      </dsp:nvSpPr>
      <dsp:spPr>
        <a:xfrm rot="5400000">
          <a:off x="3686117" y="-209573"/>
          <a:ext cx="1404087" cy="1830721"/>
        </a:xfrm>
        <a:prstGeom prst="hexagon">
          <a:avLst>
            <a:gd name="adj" fmla="val 25000"/>
            <a:gd name="vf" fmla="val 115470"/>
          </a:avLst>
        </a:prstGeom>
        <a:solidFill>
          <a:schemeClr val="accent1">
            <a:shade val="5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JO" sz="1600" b="1" kern="1200" dirty="0" smtClean="0"/>
            <a:t>الممارسات الدينية </a:t>
          </a:r>
          <a:endParaRPr lang="en-US" sz="1600" b="1" kern="1200" dirty="0"/>
        </a:p>
      </dsp:txBody>
      <dsp:txXfrm rot="-5400000">
        <a:off x="3777921" y="237759"/>
        <a:ext cx="1220481" cy="936058"/>
      </dsp:txXfrm>
    </dsp:sp>
    <dsp:sp modelId="{898F2429-4ED4-4B19-8D22-131837589CD0}">
      <dsp:nvSpPr>
        <dsp:cNvPr id="0" name=""/>
        <dsp:cNvSpPr/>
      </dsp:nvSpPr>
      <dsp:spPr>
        <a:xfrm>
          <a:off x="5036007" y="284561"/>
          <a:ext cx="1566961" cy="8424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BC63B8-A773-47A7-919B-DA6778685843}">
      <dsp:nvSpPr>
        <dsp:cNvPr id="0" name=""/>
        <dsp:cNvSpPr/>
      </dsp:nvSpPr>
      <dsp:spPr>
        <a:xfrm rot="5400000">
          <a:off x="1752883" y="-155435"/>
          <a:ext cx="1404087" cy="1774761"/>
        </a:xfrm>
        <a:prstGeom prst="hexagon">
          <a:avLst>
            <a:gd name="adj" fmla="val 25000"/>
            <a:gd name="vf" fmla="val 115470"/>
          </a:avLst>
        </a:prstGeom>
        <a:solidFill>
          <a:schemeClr val="accent1">
            <a:shade val="50000"/>
            <a:hueOff val="-110122"/>
            <a:satOff val="2001"/>
            <a:lumOff val="867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ar-JO" sz="1600" b="1" kern="1200" dirty="0" smtClean="0"/>
            <a:t>القيم والمعتقدات </a:t>
          </a:r>
          <a:endParaRPr lang="en-US" sz="1600" b="1" kern="1200" dirty="0"/>
        </a:p>
      </dsp:txBody>
      <dsp:txXfrm rot="-5400000">
        <a:off x="1863339" y="263917"/>
        <a:ext cx="1183174" cy="936058"/>
      </dsp:txXfrm>
    </dsp:sp>
    <dsp:sp modelId="{4B51A48A-1724-4EDF-8FB6-409C73E9A1D3}">
      <dsp:nvSpPr>
        <dsp:cNvPr id="0" name=""/>
        <dsp:cNvSpPr/>
      </dsp:nvSpPr>
      <dsp:spPr>
        <a:xfrm rot="5400000">
          <a:off x="3023950" y="1136852"/>
          <a:ext cx="1404087" cy="1521447"/>
        </a:xfrm>
        <a:prstGeom prst="hexagon">
          <a:avLst>
            <a:gd name="adj" fmla="val 25000"/>
            <a:gd name="vf" fmla="val 115470"/>
          </a:avLst>
        </a:prstGeom>
        <a:solidFill>
          <a:schemeClr val="accent1">
            <a:shade val="50000"/>
            <a:hueOff val="-220244"/>
            <a:satOff val="4002"/>
            <a:lumOff val="1734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JO" sz="1600" b="1" kern="1200" dirty="0" smtClean="0"/>
            <a:t>سلوكيات الإدمان </a:t>
          </a:r>
          <a:endParaRPr lang="en-US" sz="1600" b="1" kern="1200" dirty="0"/>
        </a:p>
      </dsp:txBody>
      <dsp:txXfrm rot="-5400000">
        <a:off x="3218844" y="1429547"/>
        <a:ext cx="1014298" cy="936058"/>
      </dsp:txXfrm>
    </dsp:sp>
    <dsp:sp modelId="{5B1D9E41-1094-4DAF-81AA-D5719DF23946}">
      <dsp:nvSpPr>
        <dsp:cNvPr id="0" name=""/>
        <dsp:cNvSpPr/>
      </dsp:nvSpPr>
      <dsp:spPr>
        <a:xfrm>
          <a:off x="1548254" y="1476350"/>
          <a:ext cx="1516414" cy="8424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DF57814-3323-4B6A-A5A2-39FDB4AA91AF}">
      <dsp:nvSpPr>
        <dsp:cNvPr id="0" name=""/>
        <dsp:cNvSpPr/>
      </dsp:nvSpPr>
      <dsp:spPr>
        <a:xfrm rot="5400000">
          <a:off x="4343230" y="1286798"/>
          <a:ext cx="1404087" cy="1221555"/>
        </a:xfrm>
        <a:prstGeom prst="hexagon">
          <a:avLst>
            <a:gd name="adj" fmla="val 25000"/>
            <a:gd name="vf" fmla="val 115470"/>
          </a:avLst>
        </a:prstGeom>
        <a:solidFill>
          <a:schemeClr val="accent1">
            <a:shade val="50000"/>
            <a:hueOff val="-330366"/>
            <a:satOff val="6003"/>
            <a:lumOff val="2602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ar-JO" sz="1600" b="1" kern="1200" dirty="0" smtClean="0"/>
            <a:t>تقدير ومفهوم الذات </a:t>
          </a:r>
          <a:endParaRPr lang="en-US" sz="1600" b="1" kern="1200" dirty="0"/>
        </a:p>
      </dsp:txBody>
      <dsp:txXfrm rot="-5400000">
        <a:off x="4624855" y="1414337"/>
        <a:ext cx="840837" cy="966480"/>
      </dsp:txXfrm>
    </dsp:sp>
    <dsp:sp modelId="{8DAD5A4C-26F0-4834-BE56-4DFC377A39D4}">
      <dsp:nvSpPr>
        <dsp:cNvPr id="0" name=""/>
        <dsp:cNvSpPr/>
      </dsp:nvSpPr>
      <dsp:spPr>
        <a:xfrm rot="5400000">
          <a:off x="3686117" y="2478587"/>
          <a:ext cx="1404087" cy="1221555"/>
        </a:xfrm>
        <a:prstGeom prst="hexagon">
          <a:avLst>
            <a:gd name="adj" fmla="val 25000"/>
            <a:gd name="vf" fmla="val 115470"/>
          </a:avLst>
        </a:prstGeom>
        <a:solidFill>
          <a:schemeClr val="accent1">
            <a:shade val="50000"/>
            <a:hueOff val="-440488"/>
            <a:satOff val="8004"/>
            <a:lumOff val="3469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JO" sz="1600" b="1" kern="1200" dirty="0" smtClean="0"/>
            <a:t>النوم </a:t>
          </a:r>
          <a:endParaRPr lang="en-US" sz="1600" b="1" kern="1200" dirty="0"/>
        </a:p>
      </dsp:txBody>
      <dsp:txXfrm rot="-5400000">
        <a:off x="3967742" y="2606126"/>
        <a:ext cx="840837" cy="966480"/>
      </dsp:txXfrm>
    </dsp:sp>
    <dsp:sp modelId="{346F5E3B-E19A-4FD7-8580-07587FBEFF16}">
      <dsp:nvSpPr>
        <dsp:cNvPr id="0" name=""/>
        <dsp:cNvSpPr/>
      </dsp:nvSpPr>
      <dsp:spPr>
        <a:xfrm>
          <a:off x="5036007" y="2668139"/>
          <a:ext cx="1566961" cy="8424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99A8E44-D554-4D1E-83F9-D7563B8AE7D5}">
      <dsp:nvSpPr>
        <dsp:cNvPr id="0" name=""/>
        <dsp:cNvSpPr/>
      </dsp:nvSpPr>
      <dsp:spPr>
        <a:xfrm rot="5400000">
          <a:off x="2366837" y="2478587"/>
          <a:ext cx="1404087" cy="1221555"/>
        </a:xfrm>
        <a:prstGeom prst="hexagon">
          <a:avLst>
            <a:gd name="adj" fmla="val 25000"/>
            <a:gd name="vf" fmla="val 115470"/>
          </a:avLst>
        </a:prstGeom>
        <a:solidFill>
          <a:schemeClr val="accent1">
            <a:shade val="50000"/>
            <a:hueOff val="-550610"/>
            <a:satOff val="10005"/>
            <a:lumOff val="43371"/>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ar-JO" sz="1600" b="1" kern="1200" dirty="0" smtClean="0"/>
            <a:t>الأكل </a:t>
          </a:r>
          <a:endParaRPr lang="en-US" sz="1600" b="1" kern="1200" dirty="0"/>
        </a:p>
      </dsp:txBody>
      <dsp:txXfrm rot="-5400000">
        <a:off x="2648462" y="2606126"/>
        <a:ext cx="840837" cy="966480"/>
      </dsp:txXfrm>
    </dsp:sp>
    <dsp:sp modelId="{F78D34BE-C62A-4530-8BA4-F2F74CE0DB65}">
      <dsp:nvSpPr>
        <dsp:cNvPr id="0" name=""/>
        <dsp:cNvSpPr/>
      </dsp:nvSpPr>
      <dsp:spPr>
        <a:xfrm rot="5400000">
          <a:off x="2828012" y="3670376"/>
          <a:ext cx="1404087" cy="1221555"/>
        </a:xfrm>
        <a:prstGeom prst="hexagon">
          <a:avLst>
            <a:gd name="adj" fmla="val 25000"/>
            <a:gd name="vf" fmla="val 115470"/>
          </a:avLst>
        </a:prstGeom>
        <a:solidFill>
          <a:schemeClr val="accent1">
            <a:shade val="50000"/>
            <a:hueOff val="-440488"/>
            <a:satOff val="8004"/>
            <a:lumOff val="3469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JO" sz="1600" b="1" kern="1200" dirty="0" smtClean="0"/>
            <a:t>الحمام </a:t>
          </a:r>
          <a:endParaRPr lang="en-US" sz="1600" b="1" kern="1200" dirty="0"/>
        </a:p>
      </dsp:txBody>
      <dsp:txXfrm rot="-5400000">
        <a:off x="3109637" y="3797915"/>
        <a:ext cx="840837" cy="966480"/>
      </dsp:txXfrm>
    </dsp:sp>
    <dsp:sp modelId="{71261226-B892-4060-9645-26DC7C8F5CCA}">
      <dsp:nvSpPr>
        <dsp:cNvPr id="0" name=""/>
        <dsp:cNvSpPr/>
      </dsp:nvSpPr>
      <dsp:spPr>
        <a:xfrm>
          <a:off x="1548254" y="3859928"/>
          <a:ext cx="1516414" cy="8424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10418FE-1B38-4BD9-87EE-47AB8688E241}">
      <dsp:nvSpPr>
        <dsp:cNvPr id="0" name=""/>
        <dsp:cNvSpPr/>
      </dsp:nvSpPr>
      <dsp:spPr>
        <a:xfrm rot="5400000">
          <a:off x="4447722" y="3395893"/>
          <a:ext cx="1404087" cy="1770522"/>
        </a:xfrm>
        <a:prstGeom prst="hexagon">
          <a:avLst>
            <a:gd name="adj" fmla="val 25000"/>
            <a:gd name="vf" fmla="val 115470"/>
          </a:avLst>
        </a:prstGeom>
        <a:solidFill>
          <a:schemeClr val="accent1">
            <a:shade val="50000"/>
            <a:hueOff val="-330366"/>
            <a:satOff val="6003"/>
            <a:lumOff val="2602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r>
            <a:rPr lang="ar-JO" sz="1600" b="1" kern="1200" dirty="0" smtClean="0"/>
            <a:t>النشاط والتفاعل الاجتماعي </a:t>
          </a:r>
          <a:endParaRPr lang="en-US" sz="1600" b="1" kern="1200" dirty="0"/>
        </a:p>
      </dsp:txBody>
      <dsp:txXfrm rot="-5400000">
        <a:off x="4559592" y="3813126"/>
        <a:ext cx="1180348" cy="936058"/>
      </dsp:txXfrm>
    </dsp:sp>
    <dsp:sp modelId="{22974EBC-1AC1-4E6F-8A7F-F909CA9CEFBE}">
      <dsp:nvSpPr>
        <dsp:cNvPr id="0" name=""/>
        <dsp:cNvSpPr/>
      </dsp:nvSpPr>
      <dsp:spPr>
        <a:xfrm rot="5400000">
          <a:off x="3686117" y="4862165"/>
          <a:ext cx="1404087" cy="1221555"/>
        </a:xfrm>
        <a:prstGeom prst="hexagon">
          <a:avLst>
            <a:gd name="adj" fmla="val 25000"/>
            <a:gd name="vf" fmla="val 115470"/>
          </a:avLst>
        </a:prstGeom>
        <a:solidFill>
          <a:schemeClr val="accent1">
            <a:shade val="50000"/>
            <a:hueOff val="-220244"/>
            <a:satOff val="4002"/>
            <a:lumOff val="1734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ar-JO" sz="1600" b="1" kern="1200" dirty="0" smtClean="0"/>
            <a:t>الثقافة </a:t>
          </a:r>
          <a:endParaRPr lang="en-US" sz="1600" b="1" kern="1200" dirty="0"/>
        </a:p>
      </dsp:txBody>
      <dsp:txXfrm rot="-5400000">
        <a:off x="3967742" y="4989704"/>
        <a:ext cx="840837" cy="966480"/>
      </dsp:txXfrm>
    </dsp:sp>
    <dsp:sp modelId="{09A5E1F5-9DC7-4852-83BC-BE53C005951E}">
      <dsp:nvSpPr>
        <dsp:cNvPr id="0" name=""/>
        <dsp:cNvSpPr/>
      </dsp:nvSpPr>
      <dsp:spPr>
        <a:xfrm>
          <a:off x="5036007" y="5051717"/>
          <a:ext cx="1566961" cy="84245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F926792-2140-4391-9F0F-8EF335E24F1D}">
      <dsp:nvSpPr>
        <dsp:cNvPr id="0" name=""/>
        <dsp:cNvSpPr/>
      </dsp:nvSpPr>
      <dsp:spPr>
        <a:xfrm rot="5400000">
          <a:off x="2340720" y="4849107"/>
          <a:ext cx="1404087" cy="1221555"/>
        </a:xfrm>
        <a:prstGeom prst="hexagon">
          <a:avLst>
            <a:gd name="adj" fmla="val 25000"/>
            <a:gd name="vf" fmla="val 115470"/>
          </a:avLst>
        </a:prstGeom>
        <a:solidFill>
          <a:schemeClr val="accent1">
            <a:shade val="50000"/>
            <a:hueOff val="-110122"/>
            <a:satOff val="2001"/>
            <a:lumOff val="867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n-US" sz="3600" kern="1200"/>
        </a:p>
      </dsp:txBody>
      <dsp:txXfrm rot="-5400000">
        <a:off x="2622345" y="4976646"/>
        <a:ext cx="840837" cy="9664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EF07D-C59A-47D3-980B-5096EB874E72}">
      <dsp:nvSpPr>
        <dsp:cNvPr id="0" name=""/>
        <dsp:cNvSpPr/>
      </dsp:nvSpPr>
      <dsp:spPr>
        <a:xfrm>
          <a:off x="995" y="2320162"/>
          <a:ext cx="1629846" cy="1629846"/>
        </a:xfrm>
        <a:prstGeom prst="ellipse">
          <a:avLst/>
        </a:prstGeom>
        <a:solidFill>
          <a:schemeClr val="accent5">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الطول والوزن </a:t>
          </a:r>
          <a:endParaRPr lang="en-US" sz="1900" kern="1200" dirty="0"/>
        </a:p>
      </dsp:txBody>
      <dsp:txXfrm>
        <a:off x="239680" y="2558847"/>
        <a:ext cx="1152476" cy="1152476"/>
      </dsp:txXfrm>
    </dsp:sp>
    <dsp:sp modelId="{DC5CAAA2-E283-421B-92D1-E3B393AB2BD6}">
      <dsp:nvSpPr>
        <dsp:cNvPr id="0" name=""/>
        <dsp:cNvSpPr/>
      </dsp:nvSpPr>
      <dsp:spPr>
        <a:xfrm>
          <a:off x="1304872" y="2320162"/>
          <a:ext cx="1629846" cy="1629846"/>
        </a:xfrm>
        <a:prstGeom prst="ellipse">
          <a:avLst/>
        </a:prstGeom>
        <a:solidFill>
          <a:schemeClr val="accent5">
            <a:alpha val="50000"/>
            <a:hueOff val="-167973"/>
            <a:satOff val="9129"/>
            <a:lumOff val="-1686"/>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النظافة</a:t>
          </a:r>
          <a:endParaRPr lang="en-US" sz="1900" kern="1200" dirty="0"/>
        </a:p>
      </dsp:txBody>
      <dsp:txXfrm>
        <a:off x="1543557" y="2558847"/>
        <a:ext cx="1152476" cy="1152476"/>
      </dsp:txXfrm>
    </dsp:sp>
    <dsp:sp modelId="{ED15B7EE-729D-450A-BAD2-566C070D5DBC}">
      <dsp:nvSpPr>
        <dsp:cNvPr id="0" name=""/>
        <dsp:cNvSpPr/>
      </dsp:nvSpPr>
      <dsp:spPr>
        <a:xfrm>
          <a:off x="2608749" y="2320162"/>
          <a:ext cx="1629846" cy="1629846"/>
        </a:xfrm>
        <a:prstGeom prst="ellipse">
          <a:avLst/>
        </a:prstGeom>
        <a:solidFill>
          <a:schemeClr val="accent5">
            <a:alpha val="50000"/>
            <a:hueOff val="-335946"/>
            <a:satOff val="18259"/>
            <a:lumOff val="-3373"/>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حركات (المشي والجلوس)</a:t>
          </a:r>
          <a:endParaRPr lang="en-US" sz="1900" kern="1200" dirty="0"/>
        </a:p>
      </dsp:txBody>
      <dsp:txXfrm>
        <a:off x="2847434" y="2558847"/>
        <a:ext cx="1152476" cy="1152476"/>
      </dsp:txXfrm>
    </dsp:sp>
    <dsp:sp modelId="{A7D47D95-B1A4-4479-A555-CFD382B587AD}">
      <dsp:nvSpPr>
        <dsp:cNvPr id="0" name=""/>
        <dsp:cNvSpPr/>
      </dsp:nvSpPr>
      <dsp:spPr>
        <a:xfrm>
          <a:off x="3912626" y="2320162"/>
          <a:ext cx="1629846" cy="1629846"/>
        </a:xfrm>
        <a:prstGeom prst="ellipse">
          <a:avLst/>
        </a:prstGeom>
        <a:solidFill>
          <a:schemeClr val="accent5">
            <a:alpha val="50000"/>
            <a:hueOff val="-503919"/>
            <a:satOff val="27388"/>
            <a:lumOff val="-5059"/>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اللباس </a:t>
          </a:r>
          <a:endParaRPr lang="en-US" sz="1900" kern="1200" dirty="0"/>
        </a:p>
      </dsp:txBody>
      <dsp:txXfrm>
        <a:off x="4151311" y="2558847"/>
        <a:ext cx="1152476" cy="1152476"/>
      </dsp:txXfrm>
    </dsp:sp>
    <dsp:sp modelId="{AAAD5EA9-7710-48BB-8283-CC794DF9EF8B}">
      <dsp:nvSpPr>
        <dsp:cNvPr id="0" name=""/>
        <dsp:cNvSpPr/>
      </dsp:nvSpPr>
      <dsp:spPr>
        <a:xfrm>
          <a:off x="5216504" y="2320162"/>
          <a:ext cx="1629846" cy="1629846"/>
        </a:xfrm>
        <a:prstGeom prst="ellipse">
          <a:avLst/>
        </a:prstGeom>
        <a:solidFill>
          <a:schemeClr val="accent5">
            <a:alpha val="50000"/>
            <a:hueOff val="-671892"/>
            <a:satOff val="36518"/>
            <a:lumOff val="-6746"/>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الرائحة </a:t>
          </a:r>
          <a:endParaRPr lang="en-US" sz="1900" kern="1200" dirty="0"/>
        </a:p>
      </dsp:txBody>
      <dsp:txXfrm>
        <a:off x="5455189" y="2558847"/>
        <a:ext cx="1152476" cy="1152476"/>
      </dsp:txXfrm>
    </dsp:sp>
    <dsp:sp modelId="{5B2D936A-EA1E-417C-8E4A-FD2C93345DDE}">
      <dsp:nvSpPr>
        <dsp:cNvPr id="0" name=""/>
        <dsp:cNvSpPr/>
      </dsp:nvSpPr>
      <dsp:spPr>
        <a:xfrm>
          <a:off x="6520381" y="2320162"/>
          <a:ext cx="1629846" cy="1629846"/>
        </a:xfrm>
        <a:prstGeom prst="ellipse">
          <a:avLst/>
        </a:prstGeom>
        <a:solidFill>
          <a:schemeClr val="accent5">
            <a:alpha val="50000"/>
            <a:hueOff val="-839865"/>
            <a:satOff val="45647"/>
            <a:lumOff val="-8432"/>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89696" tIns="24130" rIns="89696" bIns="24130" numCol="1" spcCol="1270" anchor="ctr" anchorCtr="0">
          <a:noAutofit/>
        </a:bodyPr>
        <a:lstStyle/>
        <a:p>
          <a:pPr lvl="0" algn="ctr" defTabSz="844550">
            <a:lnSpc>
              <a:spcPct val="90000"/>
            </a:lnSpc>
            <a:spcBef>
              <a:spcPct val="0"/>
            </a:spcBef>
            <a:spcAft>
              <a:spcPct val="35000"/>
            </a:spcAft>
          </a:pPr>
          <a:r>
            <a:rPr lang="ar-JO" sz="1900" kern="1200" dirty="0" smtClean="0"/>
            <a:t>الشكل </a:t>
          </a:r>
          <a:endParaRPr lang="en-US" sz="1900" kern="1200" dirty="0"/>
        </a:p>
      </dsp:txBody>
      <dsp:txXfrm>
        <a:off x="6759066" y="2558847"/>
        <a:ext cx="1152476" cy="11524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C5E6F-5D65-4361-9778-5FDFBAE11F8A}">
      <dsp:nvSpPr>
        <dsp:cNvPr id="0" name=""/>
        <dsp:cNvSpPr/>
      </dsp:nvSpPr>
      <dsp:spPr>
        <a:xfrm>
          <a:off x="1144624" y="391"/>
          <a:ext cx="2560245" cy="1536147"/>
        </a:xfrm>
        <a:prstGeom prst="rect">
          <a:avLst/>
        </a:prstGeom>
        <a:solidFill>
          <a:schemeClr val="accent2">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التركيز والانتباه </a:t>
          </a:r>
          <a:endParaRPr lang="en-US" sz="3800" kern="1200" dirty="0"/>
        </a:p>
      </dsp:txBody>
      <dsp:txXfrm>
        <a:off x="1144624" y="391"/>
        <a:ext cx="2560245" cy="1536147"/>
      </dsp:txXfrm>
    </dsp:sp>
    <dsp:sp modelId="{0CFF9225-99C5-4523-97CC-ABD3C3D6B912}">
      <dsp:nvSpPr>
        <dsp:cNvPr id="0" name=""/>
        <dsp:cNvSpPr/>
      </dsp:nvSpPr>
      <dsp:spPr>
        <a:xfrm>
          <a:off x="3960894" y="391"/>
          <a:ext cx="2560245" cy="1536147"/>
        </a:xfrm>
        <a:prstGeom prst="rect">
          <a:avLst/>
        </a:prstGeom>
        <a:solidFill>
          <a:schemeClr val="accent2">
            <a:hueOff val="-32638"/>
            <a:satOff val="-1886"/>
            <a:lumOff val="2588"/>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المزاج</a:t>
          </a:r>
          <a:endParaRPr lang="en-US" sz="3800" kern="1200" dirty="0"/>
        </a:p>
      </dsp:txBody>
      <dsp:txXfrm>
        <a:off x="3960894" y="391"/>
        <a:ext cx="2560245" cy="1536147"/>
      </dsp:txXfrm>
    </dsp:sp>
    <dsp:sp modelId="{213E6753-4CE4-4E36-AB76-06F978B7CEF3}">
      <dsp:nvSpPr>
        <dsp:cNvPr id="0" name=""/>
        <dsp:cNvSpPr/>
      </dsp:nvSpPr>
      <dsp:spPr>
        <a:xfrm>
          <a:off x="1144624" y="1792563"/>
          <a:ext cx="2560245" cy="1536147"/>
        </a:xfrm>
        <a:prstGeom prst="rect">
          <a:avLst/>
        </a:prstGeom>
        <a:solidFill>
          <a:schemeClr val="accent2">
            <a:hueOff val="-65276"/>
            <a:satOff val="-3773"/>
            <a:lumOff val="5176"/>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الحكم على الأمور </a:t>
          </a:r>
          <a:endParaRPr lang="en-US" sz="3800" kern="1200" dirty="0"/>
        </a:p>
      </dsp:txBody>
      <dsp:txXfrm>
        <a:off x="1144624" y="1792563"/>
        <a:ext cx="2560245" cy="1536147"/>
      </dsp:txXfrm>
    </dsp:sp>
    <dsp:sp modelId="{DFFEC877-ABB8-4F8C-AF0A-74BBDF6B2465}">
      <dsp:nvSpPr>
        <dsp:cNvPr id="0" name=""/>
        <dsp:cNvSpPr/>
      </dsp:nvSpPr>
      <dsp:spPr>
        <a:xfrm>
          <a:off x="3960894" y="1792563"/>
          <a:ext cx="2560245" cy="1536147"/>
        </a:xfrm>
        <a:prstGeom prst="rect">
          <a:avLst/>
        </a:prstGeom>
        <a:solidFill>
          <a:schemeClr val="accent2">
            <a:hueOff val="-97914"/>
            <a:satOff val="-5659"/>
            <a:lumOff val="7765"/>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الاستبصار والوعي </a:t>
          </a:r>
          <a:endParaRPr lang="en-US" sz="3800" kern="1200" dirty="0"/>
        </a:p>
      </dsp:txBody>
      <dsp:txXfrm>
        <a:off x="3960894" y="1792563"/>
        <a:ext cx="2560245" cy="1536147"/>
      </dsp:txXfrm>
    </dsp:sp>
    <dsp:sp modelId="{C6367F8E-A078-41AC-A672-B0A9D8A0F1C0}">
      <dsp:nvSpPr>
        <dsp:cNvPr id="0" name=""/>
        <dsp:cNvSpPr/>
      </dsp:nvSpPr>
      <dsp:spPr>
        <a:xfrm>
          <a:off x="1144624" y="3584735"/>
          <a:ext cx="2560245" cy="1536147"/>
        </a:xfrm>
        <a:prstGeom prst="rect">
          <a:avLst/>
        </a:prstGeom>
        <a:solidFill>
          <a:schemeClr val="accent2">
            <a:hueOff val="-130552"/>
            <a:satOff val="-7546"/>
            <a:lumOff val="10353"/>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الذاكرة والتذكر </a:t>
          </a:r>
          <a:endParaRPr lang="en-US" sz="3800" kern="1200" dirty="0"/>
        </a:p>
      </dsp:txBody>
      <dsp:txXfrm>
        <a:off x="1144624" y="3584735"/>
        <a:ext cx="2560245" cy="1536147"/>
      </dsp:txXfrm>
    </dsp:sp>
    <dsp:sp modelId="{1322E0F5-03C9-4FB1-9EBE-082B0CDA3855}">
      <dsp:nvSpPr>
        <dsp:cNvPr id="0" name=""/>
        <dsp:cNvSpPr/>
      </dsp:nvSpPr>
      <dsp:spPr>
        <a:xfrm>
          <a:off x="3960894" y="3584735"/>
          <a:ext cx="2560245" cy="1536147"/>
        </a:xfrm>
        <a:prstGeom prst="rect">
          <a:avLst/>
        </a:prstGeom>
        <a:solidFill>
          <a:schemeClr val="accent2">
            <a:hueOff val="-163190"/>
            <a:satOff val="-9432"/>
            <a:lumOff val="12941"/>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ar-JO" sz="3800" kern="1200" dirty="0" smtClean="0"/>
            <a:t>القدرات الادراكية </a:t>
          </a:r>
          <a:endParaRPr lang="en-US" sz="3800" kern="1200" dirty="0"/>
        </a:p>
      </dsp:txBody>
      <dsp:txXfrm>
        <a:off x="3960894" y="3584735"/>
        <a:ext cx="2560245" cy="153614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10/31/2024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10/31/2024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ps/url?url=http://sina.birzeit.edu/ArabicOntology/news-events/siera-kick-off-conference-in-the-news/&amp;rct=j&amp;frm=1&amp;q=&amp;esrc=s&amp;sa=U&amp;ved=0CBoQwW4wA2oVChMI76fEr9vvxwIVw-wUCh3cDgUv&amp;usg=AFQjCNGksObHwuevGDHIU3D4cBCOvN3S8Q"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
            </a:r>
            <a:br>
              <a:rPr lang="ar-JO" dirty="0" smtClean="0"/>
            </a:br>
            <a:endParaRPr lang="en-US" dirty="0"/>
          </a:p>
        </p:txBody>
      </p:sp>
      <p:sp>
        <p:nvSpPr>
          <p:cNvPr id="3" name="Subtitle 2"/>
          <p:cNvSpPr>
            <a:spLocks noGrp="1"/>
          </p:cNvSpPr>
          <p:nvPr>
            <p:ph type="subTitle" idx="1"/>
          </p:nvPr>
        </p:nvSpPr>
        <p:spPr>
          <a:xfrm>
            <a:off x="329307" y="3278776"/>
            <a:ext cx="4281882" cy="2756263"/>
          </a:xfrm>
        </p:spPr>
        <p:txBody>
          <a:bodyPr>
            <a:normAutofit/>
          </a:bodyPr>
          <a:lstStyle/>
          <a:p>
            <a:pPr algn="ctr"/>
            <a:r>
              <a:rPr lang="ar-JO" sz="3600" b="1" dirty="0" smtClean="0">
                <a:solidFill>
                  <a:schemeClr val="tx1"/>
                </a:solidFill>
              </a:rPr>
              <a:t>جمع المعلومات</a:t>
            </a:r>
          </a:p>
          <a:p>
            <a:pPr algn="ctr"/>
            <a:endParaRPr lang="ar-JO" sz="3600" b="1" dirty="0">
              <a:solidFill>
                <a:schemeClr val="tx1"/>
              </a:solidFill>
            </a:endParaRPr>
          </a:p>
          <a:p>
            <a:pPr algn="ctr"/>
            <a:r>
              <a:rPr lang="ar-JO" sz="3600" b="1" dirty="0" smtClean="0">
                <a:solidFill>
                  <a:schemeClr val="tx1"/>
                </a:solidFill>
              </a:rPr>
              <a:t>إعداد: </a:t>
            </a:r>
          </a:p>
          <a:p>
            <a:pPr algn="ctr" rtl="1"/>
            <a:r>
              <a:rPr lang="ar-JO" sz="3600" b="1" dirty="0" smtClean="0">
                <a:solidFill>
                  <a:schemeClr val="tx1"/>
                </a:solidFill>
              </a:rPr>
              <a:t>أ. لؤي فواضله </a:t>
            </a:r>
            <a:endParaRPr lang="en-US" sz="3600" b="1" dirty="0">
              <a:solidFill>
                <a:schemeClr val="tx1"/>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9036" y="705393"/>
            <a:ext cx="6459269" cy="5329647"/>
          </a:xfrm>
          <a:prstGeom prst="rect">
            <a:avLst/>
          </a:prstGeom>
        </p:spPr>
      </p:pic>
      <p:pic>
        <p:nvPicPr>
          <p:cNvPr id="7" name="Picture 6" descr="https://encrypted-tbn3.gstatic.com/images?q=tbn:ANd9GcRFFfHG2GX5YlkKzW72JmeLo3V2lVk9Vh62SBcDGbiP90KqoC1gFb1ThKc">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746804" y="619178"/>
            <a:ext cx="4217035" cy="1166405"/>
          </a:xfrm>
          <a:prstGeom prst="rect">
            <a:avLst/>
          </a:prstGeom>
          <a:noFill/>
        </p:spPr>
      </p:pic>
    </p:spTree>
    <p:extLst>
      <p:ext uri="{BB962C8B-B14F-4D97-AF65-F5344CB8AC3E}">
        <p14:creationId xmlns:p14="http://schemas.microsoft.com/office/powerpoint/2010/main" val="14617367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مؤتمر الحالة</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r>
              <a:rPr lang="ar-JO" sz="2800" dirty="0" smtClean="0">
                <a:solidFill>
                  <a:schemeClr val="tx1"/>
                </a:solidFill>
                <a:cs typeface="Simplified Arabic" panose="02010000000000000000" pitchFamily="2" charset="-78"/>
              </a:rPr>
              <a:t>اجتماع </a:t>
            </a:r>
            <a:r>
              <a:rPr lang="ar-JO" sz="2800" dirty="0">
                <a:solidFill>
                  <a:schemeClr val="tx1"/>
                </a:solidFill>
                <a:cs typeface="Simplified Arabic" panose="02010000000000000000" pitchFamily="2" charset="-78"/>
              </a:rPr>
              <a:t>مناقشة خاصَّة يضمُّ الأشخاص المُهتمِّين بأمر المُسترشِد (فريق الإرشاد)، ومن يمتلك معلومات خاصَّة به، مع ضرورة معرفة المُسترشِد بذلك، ومراعاة المعايير الأخلاقيّة، وعدم الإجبار على الحضور، وأن يتمّ المؤتمر في أجواء غير رسميّة، حيث تتمّ في المؤتمر مناقشة العلاقة بين المُسترشِد، ومَن حوله، ودراسة الأنشطة التي يُمارسها، والتغيُّرات الحاصلة خلال مراحل النُّموّ، ومحاولة فَهْم الخلفيّة التي يعيش فيها </a:t>
            </a:r>
            <a:r>
              <a:rPr lang="ar-JO" sz="2800" dirty="0" smtClean="0">
                <a:solidFill>
                  <a:schemeClr val="tx1"/>
                </a:solidFill>
                <a:cs typeface="Simplified Arabic" panose="02010000000000000000" pitchFamily="2" charset="-78"/>
              </a:rPr>
              <a:t>المُسترشِد. </a:t>
            </a: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156405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الاختبارات والمقاييس</a:t>
            </a:r>
            <a:endParaRPr lang="en-US" b="1" dirty="0">
              <a:solidFill>
                <a:schemeClr val="tx1"/>
              </a:solidFill>
            </a:endParaRPr>
          </a:p>
        </p:txBody>
      </p:sp>
      <p:sp>
        <p:nvSpPr>
          <p:cNvPr id="3" name="Content Placeholder 2"/>
          <p:cNvSpPr>
            <a:spLocks noGrp="1"/>
          </p:cNvSpPr>
          <p:nvPr>
            <p:ph idx="1"/>
          </p:nvPr>
        </p:nvSpPr>
        <p:spPr>
          <a:xfrm>
            <a:off x="3869268" y="864108"/>
            <a:ext cx="7315200" cy="5471378"/>
          </a:xfrm>
        </p:spPr>
        <p:txBody>
          <a:bodyPr>
            <a:normAutofit/>
          </a:bodyPr>
          <a:lstStyle/>
          <a:p>
            <a:pPr algn="r" rtl="1"/>
            <a:r>
              <a:rPr lang="ar-JO" sz="2800" dirty="0">
                <a:solidFill>
                  <a:schemeClr val="tx1"/>
                </a:solidFill>
                <a:cs typeface="Simplified Arabic" panose="02010000000000000000" pitchFamily="2" charset="-78"/>
              </a:rPr>
              <a:t>مجموعة من الخُطوات المُنظَّمة التي تُمكِّن المُرشد من اختبار المُسترشِد، وذلك من خلال تقديم مجموعة من المُنبِّهات </a:t>
            </a:r>
            <a:r>
              <a:rPr lang="ar-JO" sz="2800" dirty="0" smtClean="0">
                <a:solidFill>
                  <a:schemeClr val="tx1"/>
                </a:solidFill>
                <a:cs typeface="Simplified Arabic" panose="02010000000000000000" pitchFamily="2" charset="-78"/>
              </a:rPr>
              <a:t>بهدف </a:t>
            </a:r>
            <a:r>
              <a:rPr lang="ar-JO" sz="2800" dirty="0">
                <a:solidFill>
                  <a:schemeClr val="tx1"/>
                </a:solidFill>
                <a:cs typeface="Simplified Arabic" panose="02010000000000000000" pitchFamily="2" charset="-78"/>
              </a:rPr>
              <a:t>الحصول على معلومات كمّية عن ظاهرة </a:t>
            </a:r>
            <a:r>
              <a:rPr lang="ar-JO" sz="2800" dirty="0" smtClean="0">
                <a:solidFill>
                  <a:schemeClr val="tx1"/>
                </a:solidFill>
                <a:cs typeface="Simplified Arabic" panose="02010000000000000000" pitchFamily="2" charset="-78"/>
              </a:rPr>
              <a:t>ما. </a:t>
            </a:r>
          </a:p>
          <a:p>
            <a:pPr algn="r" rtl="1"/>
            <a:endParaRPr lang="ar-JO" sz="2800" dirty="0" smtClean="0">
              <a:solidFill>
                <a:schemeClr val="tx1"/>
              </a:solidFill>
              <a:cs typeface="Simplified Arabic" panose="02010000000000000000" pitchFamily="2" charset="-78"/>
            </a:endParaRPr>
          </a:p>
          <a:p>
            <a:pPr algn="r" rtl="1"/>
            <a:r>
              <a:rPr lang="ar-JO" sz="2800" dirty="0" smtClean="0">
                <a:solidFill>
                  <a:schemeClr val="tx1"/>
                </a:solidFill>
                <a:cs typeface="Simplified Arabic" panose="02010000000000000000" pitchFamily="2" charset="-78"/>
              </a:rPr>
              <a:t>تُوجَد </a:t>
            </a:r>
            <a:r>
              <a:rPr lang="ar-JO" sz="2800" dirty="0">
                <a:solidFill>
                  <a:schemeClr val="tx1"/>
                </a:solidFill>
                <a:cs typeface="Simplified Arabic" panose="02010000000000000000" pitchFamily="2" charset="-78"/>
              </a:rPr>
              <a:t>الاختبارات على عِدَّة أنواع، وهي: اختبارات التحصيل، واختبارات الأداء، واختبارات القدرات العقليّة، واختبارات المُيول، واختبارات القِيَم، واختبارات </a:t>
            </a:r>
            <a:r>
              <a:rPr lang="ar-JO" sz="2800" dirty="0" smtClean="0">
                <a:solidFill>
                  <a:schemeClr val="tx1"/>
                </a:solidFill>
                <a:cs typeface="Simplified Arabic" panose="02010000000000000000" pitchFamily="2" charset="-78"/>
              </a:rPr>
              <a:t>الشخصيّة. </a:t>
            </a:r>
          </a:p>
          <a:p>
            <a:pPr algn="r" rtl="1"/>
            <a:endParaRPr lang="ar-JO" sz="2800" dirty="0" smtClean="0">
              <a:solidFill>
                <a:schemeClr val="tx1"/>
              </a:solidFill>
              <a:cs typeface="Simplified Arabic" panose="02010000000000000000" pitchFamily="2" charset="-78"/>
            </a:endParaRPr>
          </a:p>
          <a:p>
            <a:pPr algn="r" rtl="1"/>
            <a:r>
              <a:rPr lang="ar-JO" sz="2800" dirty="0" smtClean="0">
                <a:solidFill>
                  <a:schemeClr val="tx1"/>
                </a:solidFill>
                <a:cs typeface="Simplified Arabic" panose="02010000000000000000" pitchFamily="2" charset="-78"/>
              </a:rPr>
              <a:t>أمّا </a:t>
            </a:r>
            <a:r>
              <a:rPr lang="ar-JO" sz="2800" dirty="0">
                <a:solidFill>
                  <a:schemeClr val="tx1"/>
                </a:solidFill>
                <a:cs typeface="Simplified Arabic" panose="02010000000000000000" pitchFamily="2" charset="-78"/>
              </a:rPr>
              <a:t>المقاييس </a:t>
            </a:r>
            <a:r>
              <a:rPr lang="ar-JO" sz="2800" dirty="0" smtClean="0">
                <a:solidFill>
                  <a:schemeClr val="tx1"/>
                </a:solidFill>
                <a:cs typeface="Simplified Arabic" panose="02010000000000000000" pitchFamily="2" charset="-78"/>
              </a:rPr>
              <a:t>فتعني</a:t>
            </a:r>
            <a:r>
              <a:rPr lang="ar-JO" sz="2800" dirty="0">
                <a:solidFill>
                  <a:schemeClr val="tx1"/>
                </a:solidFill>
                <a:cs typeface="Simplified Arabic" panose="02010000000000000000" pitchFamily="2" charset="-78"/>
              </a:rPr>
              <a:t>: الأداة المُنظَّمة التي تُتيح قياس ظاهرة ما، والتعبير عنها بلُغة الأرقام.</a:t>
            </a:r>
            <a:br>
              <a:rPr lang="ar-JO" sz="2800" dirty="0">
                <a:solidFill>
                  <a:schemeClr val="tx1"/>
                </a:solidFill>
                <a:cs typeface="Simplified Arabic" panose="02010000000000000000" pitchFamily="2" charset="-78"/>
              </a:rPr>
            </a:b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724367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بنود جمع المعلومات</a:t>
            </a:r>
            <a:endParaRPr lang="en-US" b="1" dirty="0">
              <a:solidFill>
                <a:schemeClr val="tx1"/>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25963" y="1123838"/>
            <a:ext cx="6000750" cy="4601182"/>
          </a:xfrm>
        </p:spPr>
      </p:pic>
    </p:spTree>
    <p:extLst>
      <p:ext uri="{BB962C8B-B14F-4D97-AF65-F5344CB8AC3E}">
        <p14:creationId xmlns:p14="http://schemas.microsoft.com/office/powerpoint/2010/main" val="2537636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المعلومات الديموغرافية</a:t>
            </a:r>
            <a:endParaRPr lang="en-US" b="1" dirty="0">
              <a:solidFill>
                <a:schemeClr val="tx1"/>
              </a:solidFill>
            </a:endParaRPr>
          </a:p>
        </p:txBody>
      </p:sp>
      <p:sp>
        <p:nvSpPr>
          <p:cNvPr id="3" name="Content Placeholder 2"/>
          <p:cNvSpPr>
            <a:spLocks noGrp="1"/>
          </p:cNvSpPr>
          <p:nvPr>
            <p:ph idx="1"/>
          </p:nvPr>
        </p:nvSpPr>
        <p:spPr>
          <a:xfrm>
            <a:off x="3869268" y="864108"/>
            <a:ext cx="7351726" cy="5120640"/>
          </a:xfrm>
        </p:spPr>
        <p:txBody>
          <a:bodyPr>
            <a:normAutofit/>
          </a:bodyPr>
          <a:lstStyle/>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اسم </a:t>
            </a:r>
            <a:r>
              <a:rPr lang="ar-JO" sz="2800" dirty="0">
                <a:solidFill>
                  <a:schemeClr val="tx1"/>
                </a:solidFill>
                <a:cs typeface="Simplified Arabic" panose="02010000000000000000" pitchFamily="2" charset="-78"/>
              </a:rPr>
              <a:t>المنتفع: </a:t>
            </a:r>
            <a:r>
              <a:rPr lang="ar-JO" sz="2800" dirty="0" smtClean="0">
                <a:solidFill>
                  <a:schemeClr val="tx1"/>
                </a:solidFill>
                <a:cs typeface="Simplified Arabic" panose="02010000000000000000" pitchFamily="2" charset="-78"/>
              </a:rPr>
              <a:t>___________________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العمر</a:t>
            </a:r>
            <a:r>
              <a:rPr lang="ar-JO" sz="2800" dirty="0">
                <a:solidFill>
                  <a:schemeClr val="tx1"/>
                </a:solidFill>
                <a:cs typeface="Simplified Arabic" panose="02010000000000000000" pitchFamily="2" charset="-78"/>
              </a:rPr>
              <a:t>: </a:t>
            </a:r>
            <a:r>
              <a:rPr lang="ar-JO" sz="2800" dirty="0" smtClean="0">
                <a:solidFill>
                  <a:schemeClr val="tx1"/>
                </a:solidFill>
                <a:cs typeface="Simplified Arabic" panose="02010000000000000000" pitchFamily="2" charset="-78"/>
              </a:rPr>
              <a:t>______________________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الجنس</a:t>
            </a:r>
            <a:r>
              <a:rPr lang="ar-JO" sz="2800" dirty="0">
                <a:solidFill>
                  <a:schemeClr val="tx1"/>
                </a:solidFill>
                <a:cs typeface="Simplified Arabic" panose="02010000000000000000" pitchFamily="2" charset="-78"/>
              </a:rPr>
              <a:t>: </a:t>
            </a:r>
            <a:r>
              <a:rPr lang="ar-JO" sz="2800" dirty="0" smtClean="0">
                <a:solidFill>
                  <a:schemeClr val="tx1"/>
                </a:solidFill>
                <a:cs typeface="Simplified Arabic" panose="02010000000000000000" pitchFamily="2" charset="-78"/>
              </a:rPr>
              <a:t>_____________________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مكان </a:t>
            </a:r>
            <a:r>
              <a:rPr lang="ar-JO" sz="2800" dirty="0">
                <a:solidFill>
                  <a:schemeClr val="tx1"/>
                </a:solidFill>
                <a:cs typeface="Simplified Arabic" panose="02010000000000000000" pitchFamily="2" charset="-78"/>
              </a:rPr>
              <a:t>السكن: </a:t>
            </a:r>
            <a:r>
              <a:rPr lang="ar-JO" sz="2800" dirty="0" smtClean="0">
                <a:solidFill>
                  <a:schemeClr val="tx1"/>
                </a:solidFill>
                <a:cs typeface="Simplified Arabic" panose="02010000000000000000" pitchFamily="2" charset="-78"/>
              </a:rPr>
              <a:t>__________________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رقم </a:t>
            </a:r>
            <a:r>
              <a:rPr lang="ar-JO" sz="2800" dirty="0">
                <a:solidFill>
                  <a:schemeClr val="tx1"/>
                </a:solidFill>
                <a:cs typeface="Simplified Arabic" panose="02010000000000000000" pitchFamily="2" charset="-78"/>
              </a:rPr>
              <a:t>التلفون: </a:t>
            </a:r>
            <a:r>
              <a:rPr lang="ar-JO" sz="2800" dirty="0" smtClean="0">
                <a:solidFill>
                  <a:schemeClr val="tx1"/>
                </a:solidFill>
                <a:cs typeface="Simplified Arabic" panose="02010000000000000000" pitchFamily="2" charset="-78"/>
              </a:rPr>
              <a:t>__________________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الحالة الاجتماعية: _______________</a:t>
            </a:r>
            <a:endParaRPr lang="ar-JO" sz="2800" dirty="0">
              <a:solidFill>
                <a:schemeClr val="tx1"/>
              </a:solidFill>
              <a:cs typeface="Simplified Arabic" panose="02010000000000000000" pitchFamily="2" charset="-78"/>
            </a:endParaRPr>
          </a:p>
          <a:p>
            <a:pPr algn="r" rtl="1">
              <a:buFont typeface="Wingdings" panose="05000000000000000000" pitchFamily="2" charset="2"/>
              <a:buChar char="v"/>
            </a:pPr>
            <a:r>
              <a:rPr lang="ar-JO" sz="2800" dirty="0" smtClean="0">
                <a:solidFill>
                  <a:schemeClr val="tx1"/>
                </a:solidFill>
                <a:cs typeface="Simplified Arabic" panose="02010000000000000000" pitchFamily="2" charset="-78"/>
              </a:rPr>
              <a:t>المستوى </a:t>
            </a:r>
            <a:r>
              <a:rPr lang="ar-JO" sz="2800" dirty="0">
                <a:solidFill>
                  <a:schemeClr val="tx1"/>
                </a:solidFill>
                <a:cs typeface="Simplified Arabic" panose="02010000000000000000" pitchFamily="2" charset="-78"/>
              </a:rPr>
              <a:t>التعليمي: </a:t>
            </a:r>
            <a:r>
              <a:rPr lang="ar-JO" sz="2800" dirty="0" smtClean="0">
                <a:solidFill>
                  <a:schemeClr val="tx1"/>
                </a:solidFill>
                <a:cs typeface="Simplified Arabic" panose="02010000000000000000" pitchFamily="2" charset="-78"/>
              </a:rPr>
              <a:t>_______________</a:t>
            </a:r>
            <a:endParaRPr lang="ar-JO" sz="2800" dirty="0">
              <a:solidFill>
                <a:schemeClr val="tx1"/>
              </a:solidFill>
              <a:cs typeface="Simplified Arabic" panose="02010000000000000000" pitchFamily="2" charset="-78"/>
            </a:endParaRPr>
          </a:p>
          <a:p>
            <a:pPr algn="r" rtl="1"/>
            <a:endParaRPr lang="en-US" sz="2800" dirty="0">
              <a:solidFill>
                <a:schemeClr val="tx1"/>
              </a:solidFill>
            </a:endParaRPr>
          </a:p>
        </p:txBody>
      </p:sp>
    </p:spTree>
    <p:extLst>
      <p:ext uri="{BB962C8B-B14F-4D97-AF65-F5344CB8AC3E}">
        <p14:creationId xmlns:p14="http://schemas.microsoft.com/office/powerpoint/2010/main" val="34712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سرد المشكلة </a:t>
            </a:r>
            <a:endParaRPr lang="en-US" b="1" dirty="0">
              <a:solidFill>
                <a:schemeClr val="tx1"/>
              </a:solidFill>
            </a:endParaRPr>
          </a:p>
        </p:txBody>
      </p:sp>
      <p:sp>
        <p:nvSpPr>
          <p:cNvPr id="3" name="Content Placeholder 2"/>
          <p:cNvSpPr>
            <a:spLocks noGrp="1"/>
          </p:cNvSpPr>
          <p:nvPr>
            <p:ph idx="1"/>
          </p:nvPr>
        </p:nvSpPr>
        <p:spPr/>
        <p:txBody>
          <a:bodyPr/>
          <a:lstStyle/>
          <a:p>
            <a:pPr algn="r" rtl="1">
              <a:buFont typeface="Wingdings" panose="05000000000000000000" pitchFamily="2" charset="2"/>
              <a:buChar char="v"/>
            </a:pPr>
            <a:r>
              <a:rPr lang="ar-SA" sz="3200" dirty="0">
                <a:solidFill>
                  <a:schemeClr val="tx1"/>
                </a:solidFill>
                <a:cs typeface="Simplified Arabic" panose="02010000000000000000" pitchFamily="2" charset="-78"/>
              </a:rPr>
              <a:t>المشكلة الحالية التي يعاني منها </a:t>
            </a:r>
            <a:r>
              <a:rPr lang="ar-SA" sz="3200" dirty="0" smtClean="0">
                <a:solidFill>
                  <a:schemeClr val="tx1"/>
                </a:solidFill>
                <a:cs typeface="Simplified Arabic" panose="02010000000000000000" pitchFamily="2" charset="-78"/>
              </a:rPr>
              <a:t>المنتفع</a:t>
            </a:r>
            <a:r>
              <a:rPr lang="ar-JO" sz="3200" dirty="0" smtClean="0">
                <a:solidFill>
                  <a:schemeClr val="tx1"/>
                </a:solidFill>
                <a:cs typeface="Simplified Arabic" panose="02010000000000000000" pitchFamily="2" charset="-78"/>
              </a:rPr>
              <a:t>. </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ومنها نستخرج أهم الأعراض التي يعاني منها المنتفع. </a:t>
            </a:r>
            <a:r>
              <a:rPr lang="ar-SA" sz="3200" dirty="0">
                <a:solidFill>
                  <a:schemeClr val="tx1"/>
                </a:solidFill>
                <a:cs typeface="Simplified Arabic" panose="02010000000000000000" pitchFamily="2" charset="-78"/>
              </a:rPr>
              <a:t> </a:t>
            </a:r>
            <a:endParaRPr lang="en-US" sz="3200" dirty="0">
              <a:solidFill>
                <a:schemeClr val="tx1"/>
              </a:solidFill>
              <a:cs typeface="Simplified Arabic" panose="02010000000000000000" pitchFamily="2" charset="-78"/>
            </a:endParaRPr>
          </a:p>
          <a:p>
            <a:endParaRPr lang="en-US" dirty="0"/>
          </a:p>
        </p:txBody>
      </p:sp>
    </p:spTree>
    <p:extLst>
      <p:ext uri="{BB962C8B-B14F-4D97-AF65-F5344CB8AC3E}">
        <p14:creationId xmlns:p14="http://schemas.microsoft.com/office/powerpoint/2010/main" val="1809956821"/>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التاريخ الطبي</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نفسي</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جسدي</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تعاطي أدوية جسدية</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تعاطي ادوية نفسية </a:t>
            </a:r>
            <a:endParaRPr lang="en-US" sz="32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89348708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التاريخ التطوري</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r>
              <a:rPr lang="ar-JO" sz="3200" dirty="0" smtClean="0">
                <a:solidFill>
                  <a:schemeClr val="tx1"/>
                </a:solidFill>
                <a:cs typeface="Simplified Arabic" panose="02010000000000000000" pitchFamily="2" charset="-78"/>
              </a:rPr>
              <a:t>كيف تطورت الحالة. </a:t>
            </a:r>
          </a:p>
          <a:p>
            <a:pPr algn="r" rtl="1"/>
            <a:endParaRPr lang="ar-JO" sz="3200" dirty="0" smtClean="0">
              <a:solidFill>
                <a:schemeClr val="tx1"/>
              </a:solidFill>
              <a:cs typeface="Simplified Arabic" panose="02010000000000000000" pitchFamily="2" charset="-78"/>
            </a:endParaRPr>
          </a:p>
          <a:p>
            <a:pPr algn="r" rtl="1"/>
            <a:r>
              <a:rPr lang="ar-JO" sz="3200" dirty="0" smtClean="0">
                <a:solidFill>
                  <a:schemeClr val="tx1"/>
                </a:solidFill>
                <a:cs typeface="Simplified Arabic" panose="02010000000000000000" pitchFamily="2" charset="-78"/>
              </a:rPr>
              <a:t>تطور احداث معينة في حياة المنتفع. </a:t>
            </a:r>
          </a:p>
          <a:p>
            <a:pPr marL="0" indent="0" algn="r" rtl="1">
              <a:buNone/>
            </a:pPr>
            <a:endParaRPr lang="ar-JO" sz="32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212348472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200" dirty="0">
                <a:solidFill>
                  <a:schemeClr val="tx1"/>
                </a:solidFill>
                <a:cs typeface="Simplified Arabic" panose="02010000000000000000" pitchFamily="2" charset="-78"/>
              </a:rPr>
              <a:t>عن طريق فعالية: نهر الحياة (ذكر أحداث مؤلمة ومن ثم أحداث مفرحة). </a:t>
            </a:r>
            <a:r>
              <a:rPr lang="en-US" dirty="0">
                <a:solidFill>
                  <a:schemeClr val="tx1"/>
                </a:solidFill>
                <a:cs typeface="Simplified Arabic" panose="02010000000000000000" pitchFamily="2" charset="-78"/>
              </a:rPr>
              <a:t/>
            </a:r>
            <a:br>
              <a:rPr lang="en-US" dirty="0">
                <a:solidFill>
                  <a:schemeClr val="tx1"/>
                </a:solidFill>
                <a:cs typeface="Simplified Arabic" panose="02010000000000000000" pitchFamily="2" charset="-78"/>
              </a:rPr>
            </a:br>
            <a:endParaRPr lang="en-US" dirty="0"/>
          </a:p>
        </p:txBody>
      </p:sp>
      <p:sp>
        <p:nvSpPr>
          <p:cNvPr id="3" name="Content Placeholder 2"/>
          <p:cNvSpPr>
            <a:spLocks noGrp="1"/>
          </p:cNvSpPr>
          <p:nvPr>
            <p:ph idx="1"/>
          </p:nvPr>
        </p:nvSpPr>
        <p:spPr>
          <a:xfrm>
            <a:off x="3644537" y="864107"/>
            <a:ext cx="7942217" cy="5484441"/>
          </a:xfrm>
        </p:spPr>
        <p:txBody>
          <a:bodyPr/>
          <a:lstStyle/>
          <a:p>
            <a:endParaRPr lang="en-US"/>
          </a:p>
        </p:txBody>
      </p:sp>
      <p:sp>
        <p:nvSpPr>
          <p:cNvPr id="4" name="Freeform 3"/>
          <p:cNvSpPr/>
          <p:nvPr/>
        </p:nvSpPr>
        <p:spPr>
          <a:xfrm>
            <a:off x="4310743" y="1658983"/>
            <a:ext cx="6753497" cy="3686525"/>
          </a:xfrm>
          <a:custGeom>
            <a:avLst/>
            <a:gdLst>
              <a:gd name="connsiteX0" fmla="*/ 0 w 6753497"/>
              <a:gd name="connsiteY0" fmla="*/ 169817 h 3686525"/>
              <a:gd name="connsiteX1" fmla="*/ 65314 w 6753497"/>
              <a:gd name="connsiteY1" fmla="*/ 130628 h 3686525"/>
              <a:gd name="connsiteX2" fmla="*/ 156754 w 6753497"/>
              <a:gd name="connsiteY2" fmla="*/ 104503 h 3686525"/>
              <a:gd name="connsiteX3" fmla="*/ 339634 w 6753497"/>
              <a:gd name="connsiteY3" fmla="*/ 65314 h 3686525"/>
              <a:gd name="connsiteX4" fmla="*/ 404948 w 6753497"/>
              <a:gd name="connsiteY4" fmla="*/ 26126 h 3686525"/>
              <a:gd name="connsiteX5" fmla="*/ 561703 w 6753497"/>
              <a:gd name="connsiteY5" fmla="*/ 13063 h 3686525"/>
              <a:gd name="connsiteX6" fmla="*/ 692331 w 6753497"/>
              <a:gd name="connsiteY6" fmla="*/ 0 h 3686525"/>
              <a:gd name="connsiteX7" fmla="*/ 1018903 w 6753497"/>
              <a:gd name="connsiteY7" fmla="*/ 26126 h 3686525"/>
              <a:gd name="connsiteX8" fmla="*/ 1084217 w 6753497"/>
              <a:gd name="connsiteY8" fmla="*/ 39188 h 3686525"/>
              <a:gd name="connsiteX9" fmla="*/ 1162594 w 6753497"/>
              <a:gd name="connsiteY9" fmla="*/ 91440 h 3686525"/>
              <a:gd name="connsiteX10" fmla="*/ 1201783 w 6753497"/>
              <a:gd name="connsiteY10" fmla="*/ 117566 h 3686525"/>
              <a:gd name="connsiteX11" fmla="*/ 1240971 w 6753497"/>
              <a:gd name="connsiteY11" fmla="*/ 143691 h 3686525"/>
              <a:gd name="connsiteX12" fmla="*/ 1332411 w 6753497"/>
              <a:gd name="connsiteY12" fmla="*/ 248194 h 3686525"/>
              <a:gd name="connsiteX13" fmla="*/ 1384663 w 6753497"/>
              <a:gd name="connsiteY13" fmla="*/ 326571 h 3686525"/>
              <a:gd name="connsiteX14" fmla="*/ 1410788 w 6753497"/>
              <a:gd name="connsiteY14" fmla="*/ 365760 h 3686525"/>
              <a:gd name="connsiteX15" fmla="*/ 1449977 w 6753497"/>
              <a:gd name="connsiteY15" fmla="*/ 418011 h 3686525"/>
              <a:gd name="connsiteX16" fmla="*/ 1463040 w 6753497"/>
              <a:gd name="connsiteY16" fmla="*/ 470263 h 3686525"/>
              <a:gd name="connsiteX17" fmla="*/ 1528354 w 6753497"/>
              <a:gd name="connsiteY17" fmla="*/ 561703 h 3686525"/>
              <a:gd name="connsiteX18" fmla="*/ 1593668 w 6753497"/>
              <a:gd name="connsiteY18" fmla="*/ 653143 h 3686525"/>
              <a:gd name="connsiteX19" fmla="*/ 1619794 w 6753497"/>
              <a:gd name="connsiteY19" fmla="*/ 692331 h 3686525"/>
              <a:gd name="connsiteX20" fmla="*/ 1737360 w 6753497"/>
              <a:gd name="connsiteY20" fmla="*/ 783771 h 3686525"/>
              <a:gd name="connsiteX21" fmla="*/ 2704011 w 6753497"/>
              <a:gd name="connsiteY21" fmla="*/ 796834 h 3686525"/>
              <a:gd name="connsiteX22" fmla="*/ 2743200 w 6753497"/>
              <a:gd name="connsiteY22" fmla="*/ 822960 h 3686525"/>
              <a:gd name="connsiteX23" fmla="*/ 2873828 w 6753497"/>
              <a:gd name="connsiteY23" fmla="*/ 901337 h 3686525"/>
              <a:gd name="connsiteX24" fmla="*/ 2913017 w 6753497"/>
              <a:gd name="connsiteY24" fmla="*/ 953588 h 3686525"/>
              <a:gd name="connsiteX25" fmla="*/ 2978331 w 6753497"/>
              <a:gd name="connsiteY25" fmla="*/ 992777 h 3686525"/>
              <a:gd name="connsiteX26" fmla="*/ 3017520 w 6753497"/>
              <a:gd name="connsiteY26" fmla="*/ 1031966 h 3686525"/>
              <a:gd name="connsiteX27" fmla="*/ 3056708 w 6753497"/>
              <a:gd name="connsiteY27" fmla="*/ 1058091 h 3686525"/>
              <a:gd name="connsiteX28" fmla="*/ 3187337 w 6753497"/>
              <a:gd name="connsiteY28" fmla="*/ 1188720 h 3686525"/>
              <a:gd name="connsiteX29" fmla="*/ 3226526 w 6753497"/>
              <a:gd name="connsiteY29" fmla="*/ 1240971 h 3686525"/>
              <a:gd name="connsiteX30" fmla="*/ 3278777 w 6753497"/>
              <a:gd name="connsiteY30" fmla="*/ 1280160 h 3686525"/>
              <a:gd name="connsiteX31" fmla="*/ 3304903 w 6753497"/>
              <a:gd name="connsiteY31" fmla="*/ 1319348 h 3686525"/>
              <a:gd name="connsiteX32" fmla="*/ 3383280 w 6753497"/>
              <a:gd name="connsiteY32" fmla="*/ 1397726 h 3686525"/>
              <a:gd name="connsiteX33" fmla="*/ 3422468 w 6753497"/>
              <a:gd name="connsiteY33" fmla="*/ 1449977 h 3686525"/>
              <a:gd name="connsiteX34" fmla="*/ 3448594 w 6753497"/>
              <a:gd name="connsiteY34" fmla="*/ 1489166 h 3686525"/>
              <a:gd name="connsiteX35" fmla="*/ 3487783 w 6753497"/>
              <a:gd name="connsiteY35" fmla="*/ 1515291 h 3686525"/>
              <a:gd name="connsiteX36" fmla="*/ 3592286 w 6753497"/>
              <a:gd name="connsiteY36" fmla="*/ 1580606 h 3686525"/>
              <a:gd name="connsiteX37" fmla="*/ 3631474 w 6753497"/>
              <a:gd name="connsiteY37" fmla="*/ 1606731 h 3686525"/>
              <a:gd name="connsiteX38" fmla="*/ 3997234 w 6753497"/>
              <a:gd name="connsiteY38" fmla="*/ 1632857 h 3686525"/>
              <a:gd name="connsiteX39" fmla="*/ 4088674 w 6753497"/>
              <a:gd name="connsiteY39" fmla="*/ 1658983 h 3686525"/>
              <a:gd name="connsiteX40" fmla="*/ 4193177 w 6753497"/>
              <a:gd name="connsiteY40" fmla="*/ 1672046 h 3686525"/>
              <a:gd name="connsiteX41" fmla="*/ 4258491 w 6753497"/>
              <a:gd name="connsiteY41" fmla="*/ 1698171 h 3686525"/>
              <a:gd name="connsiteX42" fmla="*/ 4323806 w 6753497"/>
              <a:gd name="connsiteY42" fmla="*/ 1711234 h 3686525"/>
              <a:gd name="connsiteX43" fmla="*/ 4428308 w 6753497"/>
              <a:gd name="connsiteY43" fmla="*/ 1763486 h 3686525"/>
              <a:gd name="connsiteX44" fmla="*/ 4493623 w 6753497"/>
              <a:gd name="connsiteY44" fmla="*/ 1815737 h 3686525"/>
              <a:gd name="connsiteX45" fmla="*/ 4572000 w 6753497"/>
              <a:gd name="connsiteY45" fmla="*/ 1894114 h 3686525"/>
              <a:gd name="connsiteX46" fmla="*/ 4624251 w 6753497"/>
              <a:gd name="connsiteY46" fmla="*/ 2011680 h 3686525"/>
              <a:gd name="connsiteX47" fmla="*/ 4663440 w 6753497"/>
              <a:gd name="connsiteY47" fmla="*/ 2050868 h 3686525"/>
              <a:gd name="connsiteX48" fmla="*/ 4715691 w 6753497"/>
              <a:gd name="connsiteY48" fmla="*/ 2142308 h 3686525"/>
              <a:gd name="connsiteX49" fmla="*/ 4807131 w 6753497"/>
              <a:gd name="connsiteY49" fmla="*/ 2233748 h 3686525"/>
              <a:gd name="connsiteX50" fmla="*/ 4872446 w 6753497"/>
              <a:gd name="connsiteY50" fmla="*/ 2272937 h 3686525"/>
              <a:gd name="connsiteX51" fmla="*/ 4924697 w 6753497"/>
              <a:gd name="connsiteY51" fmla="*/ 2286000 h 3686525"/>
              <a:gd name="connsiteX52" fmla="*/ 5342708 w 6753497"/>
              <a:gd name="connsiteY52" fmla="*/ 2325188 h 3686525"/>
              <a:gd name="connsiteX53" fmla="*/ 5394960 w 6753497"/>
              <a:gd name="connsiteY53" fmla="*/ 2351314 h 3686525"/>
              <a:gd name="connsiteX54" fmla="*/ 5512526 w 6753497"/>
              <a:gd name="connsiteY54" fmla="*/ 2377440 h 3686525"/>
              <a:gd name="connsiteX55" fmla="*/ 5590903 w 6753497"/>
              <a:gd name="connsiteY55" fmla="*/ 2429691 h 3686525"/>
              <a:gd name="connsiteX56" fmla="*/ 5643154 w 6753497"/>
              <a:gd name="connsiteY56" fmla="*/ 2455817 h 3686525"/>
              <a:gd name="connsiteX57" fmla="*/ 5721531 w 6753497"/>
              <a:gd name="connsiteY57" fmla="*/ 2560320 h 3686525"/>
              <a:gd name="connsiteX58" fmla="*/ 5747657 w 6753497"/>
              <a:gd name="connsiteY58" fmla="*/ 2612571 h 3686525"/>
              <a:gd name="connsiteX59" fmla="*/ 5760720 w 6753497"/>
              <a:gd name="connsiteY59" fmla="*/ 2651760 h 3686525"/>
              <a:gd name="connsiteX60" fmla="*/ 5826034 w 6753497"/>
              <a:gd name="connsiteY60" fmla="*/ 2743200 h 3686525"/>
              <a:gd name="connsiteX61" fmla="*/ 5904411 w 6753497"/>
              <a:gd name="connsiteY61" fmla="*/ 2873828 h 3686525"/>
              <a:gd name="connsiteX62" fmla="*/ 5956663 w 6753497"/>
              <a:gd name="connsiteY62" fmla="*/ 2952206 h 3686525"/>
              <a:gd name="connsiteX63" fmla="*/ 5982788 w 6753497"/>
              <a:gd name="connsiteY63" fmla="*/ 2991394 h 3686525"/>
              <a:gd name="connsiteX64" fmla="*/ 6048103 w 6753497"/>
              <a:gd name="connsiteY64" fmla="*/ 3043646 h 3686525"/>
              <a:gd name="connsiteX65" fmla="*/ 6074228 w 6753497"/>
              <a:gd name="connsiteY65" fmla="*/ 3082834 h 3686525"/>
              <a:gd name="connsiteX66" fmla="*/ 6152606 w 6753497"/>
              <a:gd name="connsiteY66" fmla="*/ 3108960 h 3686525"/>
              <a:gd name="connsiteX67" fmla="*/ 6191794 w 6753497"/>
              <a:gd name="connsiteY67" fmla="*/ 3122023 h 3686525"/>
              <a:gd name="connsiteX68" fmla="*/ 6230983 w 6753497"/>
              <a:gd name="connsiteY68" fmla="*/ 3148148 h 3686525"/>
              <a:gd name="connsiteX69" fmla="*/ 6283234 w 6753497"/>
              <a:gd name="connsiteY69" fmla="*/ 3161211 h 3686525"/>
              <a:gd name="connsiteX70" fmla="*/ 6322423 w 6753497"/>
              <a:gd name="connsiteY70" fmla="*/ 3174274 h 3686525"/>
              <a:gd name="connsiteX71" fmla="*/ 6400800 w 6753497"/>
              <a:gd name="connsiteY71" fmla="*/ 3239588 h 3686525"/>
              <a:gd name="connsiteX72" fmla="*/ 6518366 w 6753497"/>
              <a:gd name="connsiteY72" fmla="*/ 3331028 h 3686525"/>
              <a:gd name="connsiteX73" fmla="*/ 6596743 w 6753497"/>
              <a:gd name="connsiteY73" fmla="*/ 3461657 h 3686525"/>
              <a:gd name="connsiteX74" fmla="*/ 6648994 w 6753497"/>
              <a:gd name="connsiteY74" fmla="*/ 3566160 h 3686525"/>
              <a:gd name="connsiteX75" fmla="*/ 6688183 w 6753497"/>
              <a:gd name="connsiteY75" fmla="*/ 3592286 h 3686525"/>
              <a:gd name="connsiteX76" fmla="*/ 6753497 w 6753497"/>
              <a:gd name="connsiteY76" fmla="*/ 3683726 h 3686525"/>
              <a:gd name="connsiteX77" fmla="*/ 6727371 w 6753497"/>
              <a:gd name="connsiteY77" fmla="*/ 3670663 h 3686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6753497" h="3686525">
                <a:moveTo>
                  <a:pt x="0" y="169817"/>
                </a:moveTo>
                <a:cubicBezTo>
                  <a:pt x="21771" y="156754"/>
                  <a:pt x="42605" y="141982"/>
                  <a:pt x="65314" y="130628"/>
                </a:cubicBezTo>
                <a:cubicBezTo>
                  <a:pt x="84048" y="121261"/>
                  <a:pt x="140021" y="108686"/>
                  <a:pt x="156754" y="104503"/>
                </a:cubicBezTo>
                <a:cubicBezTo>
                  <a:pt x="255818" y="38460"/>
                  <a:pt x="119475" y="120353"/>
                  <a:pt x="339634" y="65314"/>
                </a:cubicBezTo>
                <a:cubicBezTo>
                  <a:pt x="364265" y="59156"/>
                  <a:pt x="380233" y="31941"/>
                  <a:pt x="404948" y="26126"/>
                </a:cubicBezTo>
                <a:cubicBezTo>
                  <a:pt x="455987" y="14117"/>
                  <a:pt x="509486" y="17810"/>
                  <a:pt x="561703" y="13063"/>
                </a:cubicBezTo>
                <a:lnTo>
                  <a:pt x="692331" y="0"/>
                </a:lnTo>
                <a:lnTo>
                  <a:pt x="1018903" y="26126"/>
                </a:lnTo>
                <a:cubicBezTo>
                  <a:pt x="1040995" y="28335"/>
                  <a:pt x="1064005" y="30001"/>
                  <a:pt x="1084217" y="39188"/>
                </a:cubicBezTo>
                <a:cubicBezTo>
                  <a:pt x="1112802" y="52181"/>
                  <a:pt x="1136468" y="74023"/>
                  <a:pt x="1162594" y="91440"/>
                </a:cubicBezTo>
                <a:lnTo>
                  <a:pt x="1201783" y="117566"/>
                </a:lnTo>
                <a:lnTo>
                  <a:pt x="1240971" y="143691"/>
                </a:lnTo>
                <a:cubicBezTo>
                  <a:pt x="1301932" y="235131"/>
                  <a:pt x="1267097" y="204651"/>
                  <a:pt x="1332411" y="248194"/>
                </a:cubicBezTo>
                <a:lnTo>
                  <a:pt x="1384663" y="326571"/>
                </a:lnTo>
                <a:cubicBezTo>
                  <a:pt x="1393372" y="339634"/>
                  <a:pt x="1401368" y="353200"/>
                  <a:pt x="1410788" y="365760"/>
                </a:cubicBezTo>
                <a:lnTo>
                  <a:pt x="1449977" y="418011"/>
                </a:lnTo>
                <a:cubicBezTo>
                  <a:pt x="1454331" y="435428"/>
                  <a:pt x="1455968" y="453761"/>
                  <a:pt x="1463040" y="470263"/>
                </a:cubicBezTo>
                <a:cubicBezTo>
                  <a:pt x="1470573" y="487840"/>
                  <a:pt x="1522278" y="551982"/>
                  <a:pt x="1528354" y="561703"/>
                </a:cubicBezTo>
                <a:cubicBezTo>
                  <a:pt x="1625032" y="716389"/>
                  <a:pt x="1481617" y="518681"/>
                  <a:pt x="1593668" y="653143"/>
                </a:cubicBezTo>
                <a:cubicBezTo>
                  <a:pt x="1603719" y="665204"/>
                  <a:pt x="1609364" y="680597"/>
                  <a:pt x="1619794" y="692331"/>
                </a:cubicBezTo>
                <a:cubicBezTo>
                  <a:pt x="1642175" y="717510"/>
                  <a:pt x="1687617" y="782479"/>
                  <a:pt x="1737360" y="783771"/>
                </a:cubicBezTo>
                <a:cubicBezTo>
                  <a:pt x="2059498" y="792138"/>
                  <a:pt x="2381794" y="792480"/>
                  <a:pt x="2704011" y="796834"/>
                </a:cubicBezTo>
                <a:cubicBezTo>
                  <a:pt x="2717074" y="805543"/>
                  <a:pt x="2729569" y="815171"/>
                  <a:pt x="2743200" y="822960"/>
                </a:cubicBezTo>
                <a:cubicBezTo>
                  <a:pt x="2800551" y="855732"/>
                  <a:pt x="2816310" y="850211"/>
                  <a:pt x="2873828" y="901337"/>
                </a:cubicBezTo>
                <a:cubicBezTo>
                  <a:pt x="2890100" y="915801"/>
                  <a:pt x="2896632" y="939251"/>
                  <a:pt x="2913017" y="953588"/>
                </a:cubicBezTo>
                <a:cubicBezTo>
                  <a:pt x="2932125" y="970307"/>
                  <a:pt x="2958019" y="977543"/>
                  <a:pt x="2978331" y="992777"/>
                </a:cubicBezTo>
                <a:cubicBezTo>
                  <a:pt x="2993110" y="1003861"/>
                  <a:pt x="3003328" y="1020139"/>
                  <a:pt x="3017520" y="1031966"/>
                </a:cubicBezTo>
                <a:cubicBezTo>
                  <a:pt x="3029581" y="1042016"/>
                  <a:pt x="3043645" y="1049383"/>
                  <a:pt x="3056708" y="1058091"/>
                </a:cubicBezTo>
                <a:cubicBezTo>
                  <a:pt x="3133574" y="1186202"/>
                  <a:pt x="3048083" y="1063392"/>
                  <a:pt x="3187337" y="1188720"/>
                </a:cubicBezTo>
                <a:cubicBezTo>
                  <a:pt x="3203520" y="1203284"/>
                  <a:pt x="3211131" y="1225576"/>
                  <a:pt x="3226526" y="1240971"/>
                </a:cubicBezTo>
                <a:cubicBezTo>
                  <a:pt x="3241921" y="1256366"/>
                  <a:pt x="3263382" y="1264765"/>
                  <a:pt x="3278777" y="1280160"/>
                </a:cubicBezTo>
                <a:cubicBezTo>
                  <a:pt x="3289878" y="1291261"/>
                  <a:pt x="3294473" y="1307614"/>
                  <a:pt x="3304903" y="1319348"/>
                </a:cubicBezTo>
                <a:cubicBezTo>
                  <a:pt x="3329450" y="1346963"/>
                  <a:pt x="3361112" y="1368168"/>
                  <a:pt x="3383280" y="1397726"/>
                </a:cubicBezTo>
                <a:cubicBezTo>
                  <a:pt x="3396343" y="1415143"/>
                  <a:pt x="3409814" y="1432261"/>
                  <a:pt x="3422468" y="1449977"/>
                </a:cubicBezTo>
                <a:cubicBezTo>
                  <a:pt x="3431593" y="1462752"/>
                  <a:pt x="3437492" y="1478065"/>
                  <a:pt x="3448594" y="1489166"/>
                </a:cubicBezTo>
                <a:cubicBezTo>
                  <a:pt x="3459695" y="1500267"/>
                  <a:pt x="3475722" y="1505240"/>
                  <a:pt x="3487783" y="1515291"/>
                </a:cubicBezTo>
                <a:cubicBezTo>
                  <a:pt x="3590930" y="1601247"/>
                  <a:pt x="3449680" y="1509304"/>
                  <a:pt x="3592286" y="1580606"/>
                </a:cubicBezTo>
                <a:cubicBezTo>
                  <a:pt x="3606328" y="1587627"/>
                  <a:pt x="3616123" y="1603442"/>
                  <a:pt x="3631474" y="1606731"/>
                </a:cubicBezTo>
                <a:cubicBezTo>
                  <a:pt x="3676372" y="1616352"/>
                  <a:pt x="3993323" y="1632627"/>
                  <a:pt x="3997234" y="1632857"/>
                </a:cubicBezTo>
                <a:cubicBezTo>
                  <a:pt x="4027714" y="1641566"/>
                  <a:pt x="4057590" y="1652766"/>
                  <a:pt x="4088674" y="1658983"/>
                </a:cubicBezTo>
                <a:cubicBezTo>
                  <a:pt x="4123098" y="1665868"/>
                  <a:pt x="4158971" y="1664152"/>
                  <a:pt x="4193177" y="1672046"/>
                </a:cubicBezTo>
                <a:cubicBezTo>
                  <a:pt x="4216025" y="1677319"/>
                  <a:pt x="4236032" y="1691433"/>
                  <a:pt x="4258491" y="1698171"/>
                </a:cubicBezTo>
                <a:cubicBezTo>
                  <a:pt x="4279757" y="1704551"/>
                  <a:pt x="4302034" y="1706880"/>
                  <a:pt x="4323806" y="1711234"/>
                </a:cubicBezTo>
                <a:cubicBezTo>
                  <a:pt x="4358640" y="1728651"/>
                  <a:pt x="4406704" y="1731081"/>
                  <a:pt x="4428308" y="1763486"/>
                </a:cubicBezTo>
                <a:cubicBezTo>
                  <a:pt x="4462072" y="1814131"/>
                  <a:pt x="4439540" y="1797709"/>
                  <a:pt x="4493623" y="1815737"/>
                </a:cubicBezTo>
                <a:cubicBezTo>
                  <a:pt x="4519749" y="1841863"/>
                  <a:pt x="4560316" y="1859063"/>
                  <a:pt x="4572000" y="1894114"/>
                </a:cubicBezTo>
                <a:cubicBezTo>
                  <a:pt x="4590985" y="1951067"/>
                  <a:pt x="4589752" y="1970281"/>
                  <a:pt x="4624251" y="2011680"/>
                </a:cubicBezTo>
                <a:cubicBezTo>
                  <a:pt x="4636078" y="2025872"/>
                  <a:pt x="4650377" y="2037805"/>
                  <a:pt x="4663440" y="2050868"/>
                </a:cubicBezTo>
                <a:cubicBezTo>
                  <a:pt x="4676547" y="2077082"/>
                  <a:pt x="4694920" y="2119230"/>
                  <a:pt x="4715691" y="2142308"/>
                </a:cubicBezTo>
                <a:cubicBezTo>
                  <a:pt x="4744527" y="2174348"/>
                  <a:pt x="4770169" y="2211571"/>
                  <a:pt x="4807131" y="2233748"/>
                </a:cubicBezTo>
                <a:cubicBezTo>
                  <a:pt x="4828903" y="2246811"/>
                  <a:pt x="4849244" y="2262625"/>
                  <a:pt x="4872446" y="2272937"/>
                </a:cubicBezTo>
                <a:cubicBezTo>
                  <a:pt x="4888852" y="2280228"/>
                  <a:pt x="4907501" y="2280841"/>
                  <a:pt x="4924697" y="2286000"/>
                </a:cubicBezTo>
                <a:cubicBezTo>
                  <a:pt x="5134242" y="2348864"/>
                  <a:pt x="4878108" y="2307320"/>
                  <a:pt x="5342708" y="2325188"/>
                </a:cubicBezTo>
                <a:cubicBezTo>
                  <a:pt x="5360125" y="2333897"/>
                  <a:pt x="5376348" y="2345587"/>
                  <a:pt x="5394960" y="2351314"/>
                </a:cubicBezTo>
                <a:cubicBezTo>
                  <a:pt x="5433329" y="2363120"/>
                  <a:pt x="5475253" y="2362531"/>
                  <a:pt x="5512526" y="2377440"/>
                </a:cubicBezTo>
                <a:cubicBezTo>
                  <a:pt x="5541679" y="2389101"/>
                  <a:pt x="5562819" y="2415649"/>
                  <a:pt x="5590903" y="2429691"/>
                </a:cubicBezTo>
                <a:cubicBezTo>
                  <a:pt x="5608320" y="2438400"/>
                  <a:pt x="5627308" y="2444499"/>
                  <a:pt x="5643154" y="2455817"/>
                </a:cubicBezTo>
                <a:cubicBezTo>
                  <a:pt x="5680909" y="2482785"/>
                  <a:pt x="5699483" y="2520635"/>
                  <a:pt x="5721531" y="2560320"/>
                </a:cubicBezTo>
                <a:cubicBezTo>
                  <a:pt x="5730988" y="2577342"/>
                  <a:pt x="5739986" y="2594673"/>
                  <a:pt x="5747657" y="2612571"/>
                </a:cubicBezTo>
                <a:cubicBezTo>
                  <a:pt x="5753081" y="2625227"/>
                  <a:pt x="5753888" y="2639805"/>
                  <a:pt x="5760720" y="2651760"/>
                </a:cubicBezTo>
                <a:cubicBezTo>
                  <a:pt x="5770370" y="2668648"/>
                  <a:pt x="5815925" y="2720455"/>
                  <a:pt x="5826034" y="2743200"/>
                </a:cubicBezTo>
                <a:cubicBezTo>
                  <a:pt x="5880298" y="2865293"/>
                  <a:pt x="5814487" y="2783904"/>
                  <a:pt x="5904411" y="2873828"/>
                </a:cubicBezTo>
                <a:cubicBezTo>
                  <a:pt x="5927368" y="2942699"/>
                  <a:pt x="5902301" y="2886972"/>
                  <a:pt x="5956663" y="2952206"/>
                </a:cubicBezTo>
                <a:cubicBezTo>
                  <a:pt x="5966713" y="2964267"/>
                  <a:pt x="5971687" y="2980293"/>
                  <a:pt x="5982788" y="2991394"/>
                </a:cubicBezTo>
                <a:cubicBezTo>
                  <a:pt x="6002503" y="3011109"/>
                  <a:pt x="6028388" y="3023931"/>
                  <a:pt x="6048103" y="3043646"/>
                </a:cubicBezTo>
                <a:cubicBezTo>
                  <a:pt x="6059204" y="3054747"/>
                  <a:pt x="6060915" y="3074513"/>
                  <a:pt x="6074228" y="3082834"/>
                </a:cubicBezTo>
                <a:cubicBezTo>
                  <a:pt x="6097581" y="3097430"/>
                  <a:pt x="6126480" y="3100251"/>
                  <a:pt x="6152606" y="3108960"/>
                </a:cubicBezTo>
                <a:cubicBezTo>
                  <a:pt x="6165669" y="3113314"/>
                  <a:pt x="6180337" y="3114385"/>
                  <a:pt x="6191794" y="3122023"/>
                </a:cubicBezTo>
                <a:cubicBezTo>
                  <a:pt x="6204857" y="3130731"/>
                  <a:pt x="6216553" y="3141964"/>
                  <a:pt x="6230983" y="3148148"/>
                </a:cubicBezTo>
                <a:cubicBezTo>
                  <a:pt x="6247484" y="3155220"/>
                  <a:pt x="6265972" y="3156279"/>
                  <a:pt x="6283234" y="3161211"/>
                </a:cubicBezTo>
                <a:cubicBezTo>
                  <a:pt x="6296474" y="3164994"/>
                  <a:pt x="6309360" y="3169920"/>
                  <a:pt x="6322423" y="3174274"/>
                </a:cubicBezTo>
                <a:cubicBezTo>
                  <a:pt x="6394114" y="3245967"/>
                  <a:pt x="6328052" y="3185027"/>
                  <a:pt x="6400800" y="3239588"/>
                </a:cubicBezTo>
                <a:cubicBezTo>
                  <a:pt x="6440517" y="3269376"/>
                  <a:pt x="6518366" y="3331028"/>
                  <a:pt x="6518366" y="3331028"/>
                </a:cubicBezTo>
                <a:cubicBezTo>
                  <a:pt x="6579009" y="3512964"/>
                  <a:pt x="6501111" y="3318209"/>
                  <a:pt x="6596743" y="3461657"/>
                </a:cubicBezTo>
                <a:cubicBezTo>
                  <a:pt x="6634167" y="3517793"/>
                  <a:pt x="6606200" y="3523366"/>
                  <a:pt x="6648994" y="3566160"/>
                </a:cubicBezTo>
                <a:cubicBezTo>
                  <a:pt x="6660095" y="3577261"/>
                  <a:pt x="6676122" y="3582235"/>
                  <a:pt x="6688183" y="3592286"/>
                </a:cubicBezTo>
                <a:cubicBezTo>
                  <a:pt x="6708519" y="3609232"/>
                  <a:pt x="6753497" y="3652911"/>
                  <a:pt x="6753497" y="3683726"/>
                </a:cubicBezTo>
                <a:cubicBezTo>
                  <a:pt x="6753497" y="3693463"/>
                  <a:pt x="6736080" y="3675017"/>
                  <a:pt x="6727371" y="36706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4402183" y="2573383"/>
            <a:ext cx="6204857" cy="3358458"/>
          </a:xfrm>
          <a:custGeom>
            <a:avLst/>
            <a:gdLst>
              <a:gd name="connsiteX0" fmla="*/ 0 w 6204857"/>
              <a:gd name="connsiteY0" fmla="*/ 26126 h 3358458"/>
              <a:gd name="connsiteX1" fmla="*/ 65314 w 6204857"/>
              <a:gd name="connsiteY1" fmla="*/ 39188 h 3358458"/>
              <a:gd name="connsiteX2" fmla="*/ 104503 w 6204857"/>
              <a:gd name="connsiteY2" fmla="*/ 26126 h 3358458"/>
              <a:gd name="connsiteX3" fmla="*/ 156754 w 6204857"/>
              <a:gd name="connsiteY3" fmla="*/ 13063 h 3358458"/>
              <a:gd name="connsiteX4" fmla="*/ 274320 w 6204857"/>
              <a:gd name="connsiteY4" fmla="*/ 0 h 3358458"/>
              <a:gd name="connsiteX5" fmla="*/ 587828 w 6204857"/>
              <a:gd name="connsiteY5" fmla="*/ 13063 h 3358458"/>
              <a:gd name="connsiteX6" fmla="*/ 653143 w 6204857"/>
              <a:gd name="connsiteY6" fmla="*/ 26126 h 3358458"/>
              <a:gd name="connsiteX7" fmla="*/ 692331 w 6204857"/>
              <a:gd name="connsiteY7" fmla="*/ 65314 h 3358458"/>
              <a:gd name="connsiteX8" fmla="*/ 796834 w 6204857"/>
              <a:gd name="connsiteY8" fmla="*/ 143691 h 3358458"/>
              <a:gd name="connsiteX9" fmla="*/ 875211 w 6204857"/>
              <a:gd name="connsiteY9" fmla="*/ 222068 h 3358458"/>
              <a:gd name="connsiteX10" fmla="*/ 914400 w 6204857"/>
              <a:gd name="connsiteY10" fmla="*/ 352697 h 3358458"/>
              <a:gd name="connsiteX11" fmla="*/ 966651 w 6204857"/>
              <a:gd name="connsiteY11" fmla="*/ 444137 h 3358458"/>
              <a:gd name="connsiteX12" fmla="*/ 979714 w 6204857"/>
              <a:gd name="connsiteY12" fmla="*/ 496388 h 3358458"/>
              <a:gd name="connsiteX13" fmla="*/ 992777 w 6204857"/>
              <a:gd name="connsiteY13" fmla="*/ 561703 h 3358458"/>
              <a:gd name="connsiteX14" fmla="*/ 1018903 w 6204857"/>
              <a:gd name="connsiteY14" fmla="*/ 640080 h 3358458"/>
              <a:gd name="connsiteX15" fmla="*/ 1045028 w 6204857"/>
              <a:gd name="connsiteY15" fmla="*/ 679268 h 3358458"/>
              <a:gd name="connsiteX16" fmla="*/ 1071154 w 6204857"/>
              <a:gd name="connsiteY16" fmla="*/ 770708 h 3358458"/>
              <a:gd name="connsiteX17" fmla="*/ 1162594 w 6204857"/>
              <a:gd name="connsiteY17" fmla="*/ 862148 h 3358458"/>
              <a:gd name="connsiteX18" fmla="*/ 1306286 w 6204857"/>
              <a:gd name="connsiteY18" fmla="*/ 901337 h 3358458"/>
              <a:gd name="connsiteX19" fmla="*/ 1358537 w 6204857"/>
              <a:gd name="connsiteY19" fmla="*/ 927463 h 3358458"/>
              <a:gd name="connsiteX20" fmla="*/ 1619794 w 6204857"/>
              <a:gd name="connsiteY20" fmla="*/ 979714 h 3358458"/>
              <a:gd name="connsiteX21" fmla="*/ 1685108 w 6204857"/>
              <a:gd name="connsiteY21" fmla="*/ 992777 h 3358458"/>
              <a:gd name="connsiteX22" fmla="*/ 1841863 w 6204857"/>
              <a:gd name="connsiteY22" fmla="*/ 1031966 h 3358458"/>
              <a:gd name="connsiteX23" fmla="*/ 1972491 w 6204857"/>
              <a:gd name="connsiteY23" fmla="*/ 1071154 h 3358458"/>
              <a:gd name="connsiteX24" fmla="*/ 2011680 w 6204857"/>
              <a:gd name="connsiteY24" fmla="*/ 1097280 h 3358458"/>
              <a:gd name="connsiteX25" fmla="*/ 2076994 w 6204857"/>
              <a:gd name="connsiteY25" fmla="*/ 1188720 h 3358458"/>
              <a:gd name="connsiteX26" fmla="*/ 2090057 w 6204857"/>
              <a:gd name="connsiteY26" fmla="*/ 1240971 h 3358458"/>
              <a:gd name="connsiteX27" fmla="*/ 2116183 w 6204857"/>
              <a:gd name="connsiteY27" fmla="*/ 1306286 h 3358458"/>
              <a:gd name="connsiteX28" fmla="*/ 2142308 w 6204857"/>
              <a:gd name="connsiteY28" fmla="*/ 1436914 h 3358458"/>
              <a:gd name="connsiteX29" fmla="*/ 2155371 w 6204857"/>
              <a:gd name="connsiteY29" fmla="*/ 1528354 h 3358458"/>
              <a:gd name="connsiteX30" fmla="*/ 2194560 w 6204857"/>
              <a:gd name="connsiteY30" fmla="*/ 1541417 h 3358458"/>
              <a:gd name="connsiteX31" fmla="*/ 2939143 w 6204857"/>
              <a:gd name="connsiteY31" fmla="*/ 1554480 h 3358458"/>
              <a:gd name="connsiteX32" fmla="*/ 2991394 w 6204857"/>
              <a:gd name="connsiteY32" fmla="*/ 1567543 h 3358458"/>
              <a:gd name="connsiteX33" fmla="*/ 3030583 w 6204857"/>
              <a:gd name="connsiteY33" fmla="*/ 1580606 h 3358458"/>
              <a:gd name="connsiteX34" fmla="*/ 3161211 w 6204857"/>
              <a:gd name="connsiteY34" fmla="*/ 1606731 h 3358458"/>
              <a:gd name="connsiteX35" fmla="*/ 3200400 w 6204857"/>
              <a:gd name="connsiteY35" fmla="*/ 1632857 h 3358458"/>
              <a:gd name="connsiteX36" fmla="*/ 3239588 w 6204857"/>
              <a:gd name="connsiteY36" fmla="*/ 1645920 h 3358458"/>
              <a:gd name="connsiteX37" fmla="*/ 3304903 w 6204857"/>
              <a:gd name="connsiteY37" fmla="*/ 1698171 h 3358458"/>
              <a:gd name="connsiteX38" fmla="*/ 3383280 w 6204857"/>
              <a:gd name="connsiteY38" fmla="*/ 1763486 h 3358458"/>
              <a:gd name="connsiteX39" fmla="*/ 3396343 w 6204857"/>
              <a:gd name="connsiteY39" fmla="*/ 1802674 h 3358458"/>
              <a:gd name="connsiteX40" fmla="*/ 3435531 w 6204857"/>
              <a:gd name="connsiteY40" fmla="*/ 1841863 h 3358458"/>
              <a:gd name="connsiteX41" fmla="*/ 3461657 w 6204857"/>
              <a:gd name="connsiteY41" fmla="*/ 1881051 h 3358458"/>
              <a:gd name="connsiteX42" fmla="*/ 3474720 w 6204857"/>
              <a:gd name="connsiteY42" fmla="*/ 1933303 h 3358458"/>
              <a:gd name="connsiteX43" fmla="*/ 3487783 w 6204857"/>
              <a:gd name="connsiteY43" fmla="*/ 1972491 h 3358458"/>
              <a:gd name="connsiteX44" fmla="*/ 3500846 w 6204857"/>
              <a:gd name="connsiteY44" fmla="*/ 2063931 h 3358458"/>
              <a:gd name="connsiteX45" fmla="*/ 3670663 w 6204857"/>
              <a:gd name="connsiteY45" fmla="*/ 2103120 h 3358458"/>
              <a:gd name="connsiteX46" fmla="*/ 3775166 w 6204857"/>
              <a:gd name="connsiteY46" fmla="*/ 2116183 h 3358458"/>
              <a:gd name="connsiteX47" fmla="*/ 3971108 w 6204857"/>
              <a:gd name="connsiteY47" fmla="*/ 2142308 h 3358458"/>
              <a:gd name="connsiteX48" fmla="*/ 4049486 w 6204857"/>
              <a:gd name="connsiteY48" fmla="*/ 2168434 h 3358458"/>
              <a:gd name="connsiteX49" fmla="*/ 4088674 w 6204857"/>
              <a:gd name="connsiteY49" fmla="*/ 2181497 h 3358458"/>
              <a:gd name="connsiteX50" fmla="*/ 4167051 w 6204857"/>
              <a:gd name="connsiteY50" fmla="*/ 2220686 h 3358458"/>
              <a:gd name="connsiteX51" fmla="*/ 4219303 w 6204857"/>
              <a:gd name="connsiteY51" fmla="*/ 2259874 h 3358458"/>
              <a:gd name="connsiteX52" fmla="*/ 4271554 w 6204857"/>
              <a:gd name="connsiteY52" fmla="*/ 2286000 h 3358458"/>
              <a:gd name="connsiteX53" fmla="*/ 4336868 w 6204857"/>
              <a:gd name="connsiteY53" fmla="*/ 2390503 h 3358458"/>
              <a:gd name="connsiteX54" fmla="*/ 4376057 w 6204857"/>
              <a:gd name="connsiteY54" fmla="*/ 2429691 h 3358458"/>
              <a:gd name="connsiteX55" fmla="*/ 4402183 w 6204857"/>
              <a:gd name="connsiteY55" fmla="*/ 2495006 h 3358458"/>
              <a:gd name="connsiteX56" fmla="*/ 4415246 w 6204857"/>
              <a:gd name="connsiteY56" fmla="*/ 2560320 h 3358458"/>
              <a:gd name="connsiteX57" fmla="*/ 4428308 w 6204857"/>
              <a:gd name="connsiteY57" fmla="*/ 2612571 h 3358458"/>
              <a:gd name="connsiteX58" fmla="*/ 4441371 w 6204857"/>
              <a:gd name="connsiteY58" fmla="*/ 2690948 h 3358458"/>
              <a:gd name="connsiteX59" fmla="*/ 4454434 w 6204857"/>
              <a:gd name="connsiteY59" fmla="*/ 2756263 h 3358458"/>
              <a:gd name="connsiteX60" fmla="*/ 4506686 w 6204857"/>
              <a:gd name="connsiteY60" fmla="*/ 2769326 h 3358458"/>
              <a:gd name="connsiteX61" fmla="*/ 4624251 w 6204857"/>
              <a:gd name="connsiteY61" fmla="*/ 2782388 h 3358458"/>
              <a:gd name="connsiteX62" fmla="*/ 4885508 w 6204857"/>
              <a:gd name="connsiteY62" fmla="*/ 2847703 h 3358458"/>
              <a:gd name="connsiteX63" fmla="*/ 4976948 w 6204857"/>
              <a:gd name="connsiteY63" fmla="*/ 2873828 h 3358458"/>
              <a:gd name="connsiteX64" fmla="*/ 5029200 w 6204857"/>
              <a:gd name="connsiteY64" fmla="*/ 2899954 h 3358458"/>
              <a:gd name="connsiteX65" fmla="*/ 5094514 w 6204857"/>
              <a:gd name="connsiteY65" fmla="*/ 2926080 h 3358458"/>
              <a:gd name="connsiteX66" fmla="*/ 5133703 w 6204857"/>
              <a:gd name="connsiteY66" fmla="*/ 2952206 h 3358458"/>
              <a:gd name="connsiteX67" fmla="*/ 5146766 w 6204857"/>
              <a:gd name="connsiteY67" fmla="*/ 3004457 h 3358458"/>
              <a:gd name="connsiteX68" fmla="*/ 5212080 w 6204857"/>
              <a:gd name="connsiteY68" fmla="*/ 3069771 h 3358458"/>
              <a:gd name="connsiteX69" fmla="*/ 5695406 w 6204857"/>
              <a:gd name="connsiteY69" fmla="*/ 3082834 h 3358458"/>
              <a:gd name="connsiteX70" fmla="*/ 5812971 w 6204857"/>
              <a:gd name="connsiteY70" fmla="*/ 3108960 h 3358458"/>
              <a:gd name="connsiteX71" fmla="*/ 5930537 w 6204857"/>
              <a:gd name="connsiteY71" fmla="*/ 3122023 h 3358458"/>
              <a:gd name="connsiteX72" fmla="*/ 5969726 w 6204857"/>
              <a:gd name="connsiteY72" fmla="*/ 3135086 h 3358458"/>
              <a:gd name="connsiteX73" fmla="*/ 6048103 w 6204857"/>
              <a:gd name="connsiteY73" fmla="*/ 3174274 h 3358458"/>
              <a:gd name="connsiteX74" fmla="*/ 6074228 w 6204857"/>
              <a:gd name="connsiteY74" fmla="*/ 3213463 h 3358458"/>
              <a:gd name="connsiteX75" fmla="*/ 6152606 w 6204857"/>
              <a:gd name="connsiteY75" fmla="*/ 3265714 h 3358458"/>
              <a:gd name="connsiteX76" fmla="*/ 6165668 w 6204857"/>
              <a:gd name="connsiteY76" fmla="*/ 3304903 h 3358458"/>
              <a:gd name="connsiteX77" fmla="*/ 6204857 w 6204857"/>
              <a:gd name="connsiteY77" fmla="*/ 3344091 h 3358458"/>
              <a:gd name="connsiteX78" fmla="*/ 6165668 w 6204857"/>
              <a:gd name="connsiteY78" fmla="*/ 3357154 h 3358458"/>
              <a:gd name="connsiteX79" fmla="*/ 6152606 w 6204857"/>
              <a:gd name="connsiteY79" fmla="*/ 3331028 h 3358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6204857" h="3358458">
                <a:moveTo>
                  <a:pt x="0" y="26126"/>
                </a:moveTo>
                <a:cubicBezTo>
                  <a:pt x="21771" y="30480"/>
                  <a:pt x="43112" y="39188"/>
                  <a:pt x="65314" y="39188"/>
                </a:cubicBezTo>
                <a:cubicBezTo>
                  <a:pt x="79084" y="39188"/>
                  <a:pt x="91263" y="29909"/>
                  <a:pt x="104503" y="26126"/>
                </a:cubicBezTo>
                <a:cubicBezTo>
                  <a:pt x="121765" y="21194"/>
                  <a:pt x="139010" y="15793"/>
                  <a:pt x="156754" y="13063"/>
                </a:cubicBezTo>
                <a:cubicBezTo>
                  <a:pt x="195725" y="7067"/>
                  <a:pt x="235131" y="4354"/>
                  <a:pt x="274320" y="0"/>
                </a:cubicBezTo>
                <a:cubicBezTo>
                  <a:pt x="378823" y="4354"/>
                  <a:pt x="483483" y="5867"/>
                  <a:pt x="587828" y="13063"/>
                </a:cubicBezTo>
                <a:cubicBezTo>
                  <a:pt x="609978" y="14591"/>
                  <a:pt x="633284" y="16197"/>
                  <a:pt x="653143" y="26126"/>
                </a:cubicBezTo>
                <a:cubicBezTo>
                  <a:pt x="669666" y="34387"/>
                  <a:pt x="678033" y="53616"/>
                  <a:pt x="692331" y="65314"/>
                </a:cubicBezTo>
                <a:cubicBezTo>
                  <a:pt x="726031" y="92887"/>
                  <a:pt x="770708" y="108857"/>
                  <a:pt x="796834" y="143691"/>
                </a:cubicBezTo>
                <a:cubicBezTo>
                  <a:pt x="845443" y="208502"/>
                  <a:pt x="817908" y="183866"/>
                  <a:pt x="875211" y="222068"/>
                </a:cubicBezTo>
                <a:cubicBezTo>
                  <a:pt x="930405" y="304860"/>
                  <a:pt x="875604" y="210445"/>
                  <a:pt x="914400" y="352697"/>
                </a:cubicBezTo>
                <a:cubicBezTo>
                  <a:pt x="922048" y="380740"/>
                  <a:pt x="950283" y="419584"/>
                  <a:pt x="966651" y="444137"/>
                </a:cubicBezTo>
                <a:cubicBezTo>
                  <a:pt x="971005" y="461554"/>
                  <a:pt x="975819" y="478862"/>
                  <a:pt x="979714" y="496388"/>
                </a:cubicBezTo>
                <a:cubicBezTo>
                  <a:pt x="984531" y="518062"/>
                  <a:pt x="986935" y="540283"/>
                  <a:pt x="992777" y="561703"/>
                </a:cubicBezTo>
                <a:cubicBezTo>
                  <a:pt x="1000023" y="588272"/>
                  <a:pt x="1003627" y="617166"/>
                  <a:pt x="1018903" y="640080"/>
                </a:cubicBezTo>
                <a:lnTo>
                  <a:pt x="1045028" y="679268"/>
                </a:lnTo>
                <a:cubicBezTo>
                  <a:pt x="1045882" y="682682"/>
                  <a:pt x="1064339" y="762189"/>
                  <a:pt x="1071154" y="770708"/>
                </a:cubicBezTo>
                <a:cubicBezTo>
                  <a:pt x="1098082" y="804367"/>
                  <a:pt x="1121701" y="848517"/>
                  <a:pt x="1162594" y="862148"/>
                </a:cubicBezTo>
                <a:cubicBezTo>
                  <a:pt x="1262034" y="895295"/>
                  <a:pt x="1213967" y="882873"/>
                  <a:pt x="1306286" y="901337"/>
                </a:cubicBezTo>
                <a:cubicBezTo>
                  <a:pt x="1323703" y="910046"/>
                  <a:pt x="1339775" y="922251"/>
                  <a:pt x="1358537" y="927463"/>
                </a:cubicBezTo>
                <a:cubicBezTo>
                  <a:pt x="1481154" y="961523"/>
                  <a:pt x="1516526" y="960938"/>
                  <a:pt x="1619794" y="979714"/>
                </a:cubicBezTo>
                <a:cubicBezTo>
                  <a:pt x="1641638" y="983686"/>
                  <a:pt x="1663474" y="987785"/>
                  <a:pt x="1685108" y="992777"/>
                </a:cubicBezTo>
                <a:lnTo>
                  <a:pt x="1841863" y="1031966"/>
                </a:lnTo>
                <a:cubicBezTo>
                  <a:pt x="1871075" y="1039269"/>
                  <a:pt x="1953405" y="1058430"/>
                  <a:pt x="1972491" y="1071154"/>
                </a:cubicBezTo>
                <a:lnTo>
                  <a:pt x="2011680" y="1097280"/>
                </a:lnTo>
                <a:cubicBezTo>
                  <a:pt x="2016141" y="1103228"/>
                  <a:pt x="2070627" y="1173864"/>
                  <a:pt x="2076994" y="1188720"/>
                </a:cubicBezTo>
                <a:cubicBezTo>
                  <a:pt x="2084066" y="1205221"/>
                  <a:pt x="2084380" y="1223939"/>
                  <a:pt x="2090057" y="1240971"/>
                </a:cubicBezTo>
                <a:cubicBezTo>
                  <a:pt x="2097472" y="1263216"/>
                  <a:pt x="2107474" y="1284514"/>
                  <a:pt x="2116183" y="1306286"/>
                </a:cubicBezTo>
                <a:cubicBezTo>
                  <a:pt x="2182176" y="1768233"/>
                  <a:pt x="2096710" y="1208920"/>
                  <a:pt x="2142308" y="1436914"/>
                </a:cubicBezTo>
                <a:cubicBezTo>
                  <a:pt x="2148346" y="1467106"/>
                  <a:pt x="2141601" y="1500815"/>
                  <a:pt x="2155371" y="1528354"/>
                </a:cubicBezTo>
                <a:cubicBezTo>
                  <a:pt x="2161529" y="1540670"/>
                  <a:pt x="2180798" y="1540958"/>
                  <a:pt x="2194560" y="1541417"/>
                </a:cubicBezTo>
                <a:cubicBezTo>
                  <a:pt x="2442655" y="1549687"/>
                  <a:pt x="2690949" y="1550126"/>
                  <a:pt x="2939143" y="1554480"/>
                </a:cubicBezTo>
                <a:cubicBezTo>
                  <a:pt x="2956560" y="1558834"/>
                  <a:pt x="2974132" y="1562611"/>
                  <a:pt x="2991394" y="1567543"/>
                </a:cubicBezTo>
                <a:cubicBezTo>
                  <a:pt x="3004634" y="1571326"/>
                  <a:pt x="3017166" y="1577510"/>
                  <a:pt x="3030583" y="1580606"/>
                </a:cubicBezTo>
                <a:cubicBezTo>
                  <a:pt x="3073851" y="1590591"/>
                  <a:pt x="3161211" y="1606731"/>
                  <a:pt x="3161211" y="1606731"/>
                </a:cubicBezTo>
                <a:cubicBezTo>
                  <a:pt x="3174274" y="1615440"/>
                  <a:pt x="3186358" y="1625836"/>
                  <a:pt x="3200400" y="1632857"/>
                </a:cubicBezTo>
                <a:cubicBezTo>
                  <a:pt x="3212716" y="1639015"/>
                  <a:pt x="3227912" y="1638622"/>
                  <a:pt x="3239588" y="1645920"/>
                </a:cubicBezTo>
                <a:cubicBezTo>
                  <a:pt x="3263231" y="1660697"/>
                  <a:pt x="3282598" y="1681442"/>
                  <a:pt x="3304903" y="1698171"/>
                </a:cubicBezTo>
                <a:cubicBezTo>
                  <a:pt x="3377644" y="1752727"/>
                  <a:pt x="3311595" y="1691801"/>
                  <a:pt x="3383280" y="1763486"/>
                </a:cubicBezTo>
                <a:cubicBezTo>
                  <a:pt x="3387634" y="1776549"/>
                  <a:pt x="3388705" y="1791217"/>
                  <a:pt x="3396343" y="1802674"/>
                </a:cubicBezTo>
                <a:cubicBezTo>
                  <a:pt x="3406590" y="1818045"/>
                  <a:pt x="3423704" y="1827671"/>
                  <a:pt x="3435531" y="1841863"/>
                </a:cubicBezTo>
                <a:cubicBezTo>
                  <a:pt x="3445582" y="1853924"/>
                  <a:pt x="3452948" y="1867988"/>
                  <a:pt x="3461657" y="1881051"/>
                </a:cubicBezTo>
                <a:cubicBezTo>
                  <a:pt x="3466011" y="1898468"/>
                  <a:pt x="3469788" y="1916040"/>
                  <a:pt x="3474720" y="1933303"/>
                </a:cubicBezTo>
                <a:cubicBezTo>
                  <a:pt x="3478503" y="1946542"/>
                  <a:pt x="3485083" y="1958989"/>
                  <a:pt x="3487783" y="1972491"/>
                </a:cubicBezTo>
                <a:cubicBezTo>
                  <a:pt x="3493821" y="2002683"/>
                  <a:pt x="3481943" y="2039627"/>
                  <a:pt x="3500846" y="2063931"/>
                </a:cubicBezTo>
                <a:cubicBezTo>
                  <a:pt x="3518641" y="2086810"/>
                  <a:pt x="3652351" y="2100678"/>
                  <a:pt x="3670663" y="2103120"/>
                </a:cubicBezTo>
                <a:lnTo>
                  <a:pt x="3775166" y="2116183"/>
                </a:lnTo>
                <a:cubicBezTo>
                  <a:pt x="4045433" y="2152219"/>
                  <a:pt x="3671785" y="2104895"/>
                  <a:pt x="3971108" y="2142308"/>
                </a:cubicBezTo>
                <a:lnTo>
                  <a:pt x="4049486" y="2168434"/>
                </a:lnTo>
                <a:cubicBezTo>
                  <a:pt x="4062549" y="2172788"/>
                  <a:pt x="4077217" y="2173859"/>
                  <a:pt x="4088674" y="2181497"/>
                </a:cubicBezTo>
                <a:cubicBezTo>
                  <a:pt x="4139320" y="2215261"/>
                  <a:pt x="4112969" y="2202658"/>
                  <a:pt x="4167051" y="2220686"/>
                </a:cubicBezTo>
                <a:cubicBezTo>
                  <a:pt x="4184468" y="2233749"/>
                  <a:pt x="4200841" y="2248335"/>
                  <a:pt x="4219303" y="2259874"/>
                </a:cubicBezTo>
                <a:cubicBezTo>
                  <a:pt x="4235816" y="2270195"/>
                  <a:pt x="4256769" y="2273327"/>
                  <a:pt x="4271554" y="2286000"/>
                </a:cubicBezTo>
                <a:cubicBezTo>
                  <a:pt x="4322123" y="2329345"/>
                  <a:pt x="4301278" y="2340677"/>
                  <a:pt x="4336868" y="2390503"/>
                </a:cubicBezTo>
                <a:cubicBezTo>
                  <a:pt x="4347606" y="2405536"/>
                  <a:pt x="4362994" y="2416628"/>
                  <a:pt x="4376057" y="2429691"/>
                </a:cubicBezTo>
                <a:cubicBezTo>
                  <a:pt x="4384766" y="2451463"/>
                  <a:pt x="4395445" y="2472546"/>
                  <a:pt x="4402183" y="2495006"/>
                </a:cubicBezTo>
                <a:cubicBezTo>
                  <a:pt x="4408563" y="2516272"/>
                  <a:pt x="4410430" y="2538646"/>
                  <a:pt x="4415246" y="2560320"/>
                </a:cubicBezTo>
                <a:cubicBezTo>
                  <a:pt x="4419140" y="2577845"/>
                  <a:pt x="4424787" y="2594967"/>
                  <a:pt x="4428308" y="2612571"/>
                </a:cubicBezTo>
                <a:cubicBezTo>
                  <a:pt x="4433502" y="2638543"/>
                  <a:pt x="4436633" y="2664889"/>
                  <a:pt x="4441371" y="2690948"/>
                </a:cubicBezTo>
                <a:cubicBezTo>
                  <a:pt x="4445343" y="2712793"/>
                  <a:pt x="4440220" y="2739206"/>
                  <a:pt x="4454434" y="2756263"/>
                </a:cubicBezTo>
                <a:cubicBezTo>
                  <a:pt x="4465927" y="2770055"/>
                  <a:pt x="4488941" y="2766596"/>
                  <a:pt x="4506686" y="2769326"/>
                </a:cubicBezTo>
                <a:cubicBezTo>
                  <a:pt x="4545657" y="2775321"/>
                  <a:pt x="4585063" y="2778034"/>
                  <a:pt x="4624251" y="2782388"/>
                </a:cubicBezTo>
                <a:lnTo>
                  <a:pt x="4885508" y="2847703"/>
                </a:lnTo>
                <a:cubicBezTo>
                  <a:pt x="4941729" y="2866443"/>
                  <a:pt x="4911338" y="2857427"/>
                  <a:pt x="4976948" y="2873828"/>
                </a:cubicBezTo>
                <a:cubicBezTo>
                  <a:pt x="4994365" y="2882537"/>
                  <a:pt x="5011405" y="2892045"/>
                  <a:pt x="5029200" y="2899954"/>
                </a:cubicBezTo>
                <a:cubicBezTo>
                  <a:pt x="5050627" y="2909477"/>
                  <a:pt x="5073541" y="2915593"/>
                  <a:pt x="5094514" y="2926080"/>
                </a:cubicBezTo>
                <a:cubicBezTo>
                  <a:pt x="5108556" y="2933101"/>
                  <a:pt x="5120640" y="2943497"/>
                  <a:pt x="5133703" y="2952206"/>
                </a:cubicBezTo>
                <a:cubicBezTo>
                  <a:pt x="5138057" y="2969623"/>
                  <a:pt x="5139694" y="2987956"/>
                  <a:pt x="5146766" y="3004457"/>
                </a:cubicBezTo>
                <a:cubicBezTo>
                  <a:pt x="5155057" y="3023804"/>
                  <a:pt x="5186370" y="3067843"/>
                  <a:pt x="5212080" y="3069771"/>
                </a:cubicBezTo>
                <a:cubicBezTo>
                  <a:pt x="5372796" y="3081825"/>
                  <a:pt x="5534297" y="3078480"/>
                  <a:pt x="5695406" y="3082834"/>
                </a:cubicBezTo>
                <a:cubicBezTo>
                  <a:pt x="5733438" y="3092342"/>
                  <a:pt x="5774276" y="3103432"/>
                  <a:pt x="5812971" y="3108960"/>
                </a:cubicBezTo>
                <a:cubicBezTo>
                  <a:pt x="5852005" y="3114536"/>
                  <a:pt x="5891348" y="3117669"/>
                  <a:pt x="5930537" y="3122023"/>
                </a:cubicBezTo>
                <a:cubicBezTo>
                  <a:pt x="5943600" y="3126377"/>
                  <a:pt x="5957410" y="3128928"/>
                  <a:pt x="5969726" y="3135086"/>
                </a:cubicBezTo>
                <a:cubicBezTo>
                  <a:pt x="6071017" y="3185731"/>
                  <a:pt x="5949599" y="3141439"/>
                  <a:pt x="6048103" y="3174274"/>
                </a:cubicBezTo>
                <a:cubicBezTo>
                  <a:pt x="6056811" y="3187337"/>
                  <a:pt x="6062413" y="3203125"/>
                  <a:pt x="6074228" y="3213463"/>
                </a:cubicBezTo>
                <a:cubicBezTo>
                  <a:pt x="6097858" y="3234140"/>
                  <a:pt x="6152606" y="3265714"/>
                  <a:pt x="6152606" y="3265714"/>
                </a:cubicBezTo>
                <a:cubicBezTo>
                  <a:pt x="6156960" y="3278777"/>
                  <a:pt x="6158030" y="3293446"/>
                  <a:pt x="6165668" y="3304903"/>
                </a:cubicBezTo>
                <a:cubicBezTo>
                  <a:pt x="6175915" y="3320274"/>
                  <a:pt x="6204857" y="3325617"/>
                  <a:pt x="6204857" y="3344091"/>
                </a:cubicBezTo>
                <a:cubicBezTo>
                  <a:pt x="6204857" y="3357861"/>
                  <a:pt x="6179026" y="3360494"/>
                  <a:pt x="6165668" y="3357154"/>
                </a:cubicBezTo>
                <a:cubicBezTo>
                  <a:pt x="6156222" y="3354793"/>
                  <a:pt x="6156960" y="3339737"/>
                  <a:pt x="6152606" y="333102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5786846" y="1580606"/>
            <a:ext cx="431074" cy="535577"/>
          </a:xfrm>
          <a:custGeom>
            <a:avLst/>
            <a:gdLst>
              <a:gd name="connsiteX0" fmla="*/ 0 w 431074"/>
              <a:gd name="connsiteY0" fmla="*/ 535577 h 535577"/>
              <a:gd name="connsiteX1" fmla="*/ 65314 w 431074"/>
              <a:gd name="connsiteY1" fmla="*/ 483325 h 535577"/>
              <a:gd name="connsiteX2" fmla="*/ 91440 w 431074"/>
              <a:gd name="connsiteY2" fmla="*/ 391885 h 535577"/>
              <a:gd name="connsiteX3" fmla="*/ 117565 w 431074"/>
              <a:gd name="connsiteY3" fmla="*/ 339634 h 535577"/>
              <a:gd name="connsiteX4" fmla="*/ 156754 w 431074"/>
              <a:gd name="connsiteY4" fmla="*/ 261257 h 535577"/>
              <a:gd name="connsiteX5" fmla="*/ 169817 w 431074"/>
              <a:gd name="connsiteY5" fmla="*/ 209005 h 535577"/>
              <a:gd name="connsiteX6" fmla="*/ 235131 w 431074"/>
              <a:gd name="connsiteY6" fmla="*/ 130628 h 535577"/>
              <a:gd name="connsiteX7" fmla="*/ 326571 w 431074"/>
              <a:gd name="connsiteY7" fmla="*/ 91440 h 535577"/>
              <a:gd name="connsiteX8" fmla="*/ 404948 w 431074"/>
              <a:gd name="connsiteY8" fmla="*/ 39188 h 535577"/>
              <a:gd name="connsiteX9" fmla="*/ 431074 w 431074"/>
              <a:gd name="connsiteY9" fmla="*/ 0 h 535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1074" h="535577">
                <a:moveTo>
                  <a:pt x="0" y="535577"/>
                </a:moveTo>
                <a:cubicBezTo>
                  <a:pt x="21771" y="518160"/>
                  <a:pt x="47169" y="504494"/>
                  <a:pt x="65314" y="483325"/>
                </a:cubicBezTo>
                <a:cubicBezTo>
                  <a:pt x="72333" y="475137"/>
                  <a:pt x="90321" y="394868"/>
                  <a:pt x="91440" y="391885"/>
                </a:cubicBezTo>
                <a:cubicBezTo>
                  <a:pt x="98277" y="373652"/>
                  <a:pt x="109894" y="357532"/>
                  <a:pt x="117565" y="339634"/>
                </a:cubicBezTo>
                <a:cubicBezTo>
                  <a:pt x="150013" y="263922"/>
                  <a:pt x="106549" y="336563"/>
                  <a:pt x="156754" y="261257"/>
                </a:cubicBezTo>
                <a:cubicBezTo>
                  <a:pt x="161108" y="243840"/>
                  <a:pt x="162745" y="225507"/>
                  <a:pt x="169817" y="209005"/>
                </a:cubicBezTo>
                <a:cubicBezTo>
                  <a:pt x="179926" y="185419"/>
                  <a:pt x="215748" y="144473"/>
                  <a:pt x="235131" y="130628"/>
                </a:cubicBezTo>
                <a:cubicBezTo>
                  <a:pt x="326694" y="65226"/>
                  <a:pt x="249821" y="134080"/>
                  <a:pt x="326571" y="91440"/>
                </a:cubicBezTo>
                <a:cubicBezTo>
                  <a:pt x="354019" y="76191"/>
                  <a:pt x="404948" y="39188"/>
                  <a:pt x="404948" y="39188"/>
                </a:cubicBezTo>
                <a:lnTo>
                  <a:pt x="431074"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4598126" y="3396343"/>
            <a:ext cx="888274" cy="404948"/>
          </a:xfrm>
          <a:custGeom>
            <a:avLst/>
            <a:gdLst>
              <a:gd name="connsiteX0" fmla="*/ 888274 w 888274"/>
              <a:gd name="connsiteY0" fmla="*/ 0 h 404948"/>
              <a:gd name="connsiteX1" fmla="*/ 744583 w 888274"/>
              <a:gd name="connsiteY1" fmla="*/ 13063 h 404948"/>
              <a:gd name="connsiteX2" fmla="*/ 692331 w 888274"/>
              <a:gd name="connsiteY2" fmla="*/ 26126 h 404948"/>
              <a:gd name="connsiteX3" fmla="*/ 627017 w 888274"/>
              <a:gd name="connsiteY3" fmla="*/ 39188 h 404948"/>
              <a:gd name="connsiteX4" fmla="*/ 535577 w 888274"/>
              <a:gd name="connsiteY4" fmla="*/ 78377 h 404948"/>
              <a:gd name="connsiteX5" fmla="*/ 457200 w 888274"/>
              <a:gd name="connsiteY5" fmla="*/ 104503 h 404948"/>
              <a:gd name="connsiteX6" fmla="*/ 391885 w 888274"/>
              <a:gd name="connsiteY6" fmla="*/ 169817 h 404948"/>
              <a:gd name="connsiteX7" fmla="*/ 313508 w 888274"/>
              <a:gd name="connsiteY7" fmla="*/ 235131 h 404948"/>
              <a:gd name="connsiteX8" fmla="*/ 274320 w 888274"/>
              <a:gd name="connsiteY8" fmla="*/ 287383 h 404948"/>
              <a:gd name="connsiteX9" fmla="*/ 248194 w 888274"/>
              <a:gd name="connsiteY9" fmla="*/ 326571 h 404948"/>
              <a:gd name="connsiteX10" fmla="*/ 195943 w 888274"/>
              <a:gd name="connsiteY10" fmla="*/ 339634 h 404948"/>
              <a:gd name="connsiteX11" fmla="*/ 117565 w 888274"/>
              <a:gd name="connsiteY11" fmla="*/ 365760 h 404948"/>
              <a:gd name="connsiteX12" fmla="*/ 39188 w 888274"/>
              <a:gd name="connsiteY12" fmla="*/ 391886 h 404948"/>
              <a:gd name="connsiteX13" fmla="*/ 0 w 888274"/>
              <a:gd name="connsiteY13" fmla="*/ 404948 h 404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88274" h="404948">
                <a:moveTo>
                  <a:pt x="888274" y="0"/>
                </a:moveTo>
                <a:cubicBezTo>
                  <a:pt x="840377" y="4354"/>
                  <a:pt x="792256" y="6707"/>
                  <a:pt x="744583" y="13063"/>
                </a:cubicBezTo>
                <a:cubicBezTo>
                  <a:pt x="726787" y="15436"/>
                  <a:pt x="709857" y="22231"/>
                  <a:pt x="692331" y="26126"/>
                </a:cubicBezTo>
                <a:cubicBezTo>
                  <a:pt x="670657" y="30942"/>
                  <a:pt x="648788" y="34834"/>
                  <a:pt x="627017" y="39188"/>
                </a:cubicBezTo>
                <a:cubicBezTo>
                  <a:pt x="564843" y="80637"/>
                  <a:pt x="612261" y="55371"/>
                  <a:pt x="535577" y="78377"/>
                </a:cubicBezTo>
                <a:cubicBezTo>
                  <a:pt x="509200" y="86290"/>
                  <a:pt x="457200" y="104503"/>
                  <a:pt x="457200" y="104503"/>
                </a:cubicBezTo>
                <a:cubicBezTo>
                  <a:pt x="409301" y="176350"/>
                  <a:pt x="457202" y="115386"/>
                  <a:pt x="391885" y="169817"/>
                </a:cubicBezTo>
                <a:cubicBezTo>
                  <a:pt x="291313" y="253628"/>
                  <a:pt x="410800" y="170272"/>
                  <a:pt x="313508" y="235131"/>
                </a:cubicBezTo>
                <a:cubicBezTo>
                  <a:pt x="300445" y="252548"/>
                  <a:pt x="286974" y="269667"/>
                  <a:pt x="274320" y="287383"/>
                </a:cubicBezTo>
                <a:cubicBezTo>
                  <a:pt x="265195" y="300158"/>
                  <a:pt x="261257" y="317863"/>
                  <a:pt x="248194" y="326571"/>
                </a:cubicBezTo>
                <a:cubicBezTo>
                  <a:pt x="233256" y="336530"/>
                  <a:pt x="213139" y="334475"/>
                  <a:pt x="195943" y="339634"/>
                </a:cubicBezTo>
                <a:cubicBezTo>
                  <a:pt x="169565" y="347547"/>
                  <a:pt x="143691" y="357051"/>
                  <a:pt x="117565" y="365760"/>
                </a:cubicBezTo>
                <a:lnTo>
                  <a:pt x="39188" y="391886"/>
                </a:lnTo>
                <a:lnTo>
                  <a:pt x="0" y="404948"/>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7380514" y="2364377"/>
            <a:ext cx="1188720" cy="378823"/>
          </a:xfrm>
          <a:custGeom>
            <a:avLst/>
            <a:gdLst>
              <a:gd name="connsiteX0" fmla="*/ 0 w 1188720"/>
              <a:gd name="connsiteY0" fmla="*/ 378823 h 378823"/>
              <a:gd name="connsiteX1" fmla="*/ 130629 w 1188720"/>
              <a:gd name="connsiteY1" fmla="*/ 352697 h 378823"/>
              <a:gd name="connsiteX2" fmla="*/ 169817 w 1188720"/>
              <a:gd name="connsiteY2" fmla="*/ 339634 h 378823"/>
              <a:gd name="connsiteX3" fmla="*/ 274320 w 1188720"/>
              <a:gd name="connsiteY3" fmla="*/ 313509 h 378823"/>
              <a:gd name="connsiteX4" fmla="*/ 378823 w 1188720"/>
              <a:gd name="connsiteY4" fmla="*/ 287383 h 378823"/>
              <a:gd name="connsiteX5" fmla="*/ 535577 w 1188720"/>
              <a:gd name="connsiteY5" fmla="*/ 274320 h 378823"/>
              <a:gd name="connsiteX6" fmla="*/ 600892 w 1188720"/>
              <a:gd name="connsiteY6" fmla="*/ 261257 h 378823"/>
              <a:gd name="connsiteX7" fmla="*/ 809897 w 1188720"/>
              <a:gd name="connsiteY7" fmla="*/ 235132 h 378823"/>
              <a:gd name="connsiteX8" fmla="*/ 914400 w 1188720"/>
              <a:gd name="connsiteY8" fmla="*/ 209006 h 378823"/>
              <a:gd name="connsiteX9" fmla="*/ 992777 w 1188720"/>
              <a:gd name="connsiteY9" fmla="*/ 169817 h 378823"/>
              <a:gd name="connsiteX10" fmla="*/ 1084217 w 1188720"/>
              <a:gd name="connsiteY10" fmla="*/ 104503 h 378823"/>
              <a:gd name="connsiteX11" fmla="*/ 1110343 w 1188720"/>
              <a:gd name="connsiteY11" fmla="*/ 65314 h 378823"/>
              <a:gd name="connsiteX12" fmla="*/ 1149532 w 1188720"/>
              <a:gd name="connsiteY12" fmla="*/ 26126 h 378823"/>
              <a:gd name="connsiteX13" fmla="*/ 1188720 w 1188720"/>
              <a:gd name="connsiteY13" fmla="*/ 0 h 378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88720" h="378823">
                <a:moveTo>
                  <a:pt x="0" y="378823"/>
                </a:moveTo>
                <a:cubicBezTo>
                  <a:pt x="43543" y="370114"/>
                  <a:pt x="87361" y="362682"/>
                  <a:pt x="130629" y="352697"/>
                </a:cubicBezTo>
                <a:cubicBezTo>
                  <a:pt x="144046" y="349601"/>
                  <a:pt x="156533" y="343257"/>
                  <a:pt x="169817" y="339634"/>
                </a:cubicBezTo>
                <a:cubicBezTo>
                  <a:pt x="204458" y="330187"/>
                  <a:pt x="240256" y="324864"/>
                  <a:pt x="274320" y="313509"/>
                </a:cubicBezTo>
                <a:cubicBezTo>
                  <a:pt x="315908" y="299646"/>
                  <a:pt x="330101" y="293115"/>
                  <a:pt x="378823" y="287383"/>
                </a:cubicBezTo>
                <a:cubicBezTo>
                  <a:pt x="430896" y="281257"/>
                  <a:pt x="483326" y="278674"/>
                  <a:pt x="535577" y="274320"/>
                </a:cubicBezTo>
                <a:cubicBezTo>
                  <a:pt x="557349" y="269966"/>
                  <a:pt x="578861" y="264011"/>
                  <a:pt x="600892" y="261257"/>
                </a:cubicBezTo>
                <a:cubicBezTo>
                  <a:pt x="749236" y="242714"/>
                  <a:pt x="705482" y="259227"/>
                  <a:pt x="809897" y="235132"/>
                </a:cubicBezTo>
                <a:cubicBezTo>
                  <a:pt x="844884" y="227058"/>
                  <a:pt x="914400" y="209006"/>
                  <a:pt x="914400" y="209006"/>
                </a:cubicBezTo>
                <a:cubicBezTo>
                  <a:pt x="1026702" y="134138"/>
                  <a:pt x="884620" y="223895"/>
                  <a:pt x="992777" y="169817"/>
                </a:cubicBezTo>
                <a:cubicBezTo>
                  <a:pt x="1007616" y="162398"/>
                  <a:pt x="1078295" y="110425"/>
                  <a:pt x="1084217" y="104503"/>
                </a:cubicBezTo>
                <a:cubicBezTo>
                  <a:pt x="1095318" y="93402"/>
                  <a:pt x="1100292" y="77375"/>
                  <a:pt x="1110343" y="65314"/>
                </a:cubicBezTo>
                <a:cubicBezTo>
                  <a:pt x="1122170" y="51122"/>
                  <a:pt x="1135340" y="37953"/>
                  <a:pt x="1149532" y="26126"/>
                </a:cubicBezTo>
                <a:cubicBezTo>
                  <a:pt x="1161593" y="16075"/>
                  <a:pt x="1188720" y="0"/>
                  <a:pt x="118872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5538651" y="4140926"/>
            <a:ext cx="1227909" cy="744583"/>
          </a:xfrm>
          <a:custGeom>
            <a:avLst/>
            <a:gdLst>
              <a:gd name="connsiteX0" fmla="*/ 1227909 w 1227909"/>
              <a:gd name="connsiteY0" fmla="*/ 0 h 744583"/>
              <a:gd name="connsiteX1" fmla="*/ 1162595 w 1227909"/>
              <a:gd name="connsiteY1" fmla="*/ 52251 h 744583"/>
              <a:gd name="connsiteX2" fmla="*/ 1058092 w 1227909"/>
              <a:gd name="connsiteY2" fmla="*/ 91440 h 744583"/>
              <a:gd name="connsiteX3" fmla="*/ 1018903 w 1227909"/>
              <a:gd name="connsiteY3" fmla="*/ 117565 h 744583"/>
              <a:gd name="connsiteX4" fmla="*/ 901338 w 1227909"/>
              <a:gd name="connsiteY4" fmla="*/ 156754 h 744583"/>
              <a:gd name="connsiteX5" fmla="*/ 849086 w 1227909"/>
              <a:gd name="connsiteY5" fmla="*/ 182880 h 744583"/>
              <a:gd name="connsiteX6" fmla="*/ 796835 w 1227909"/>
              <a:gd name="connsiteY6" fmla="*/ 222068 h 744583"/>
              <a:gd name="connsiteX7" fmla="*/ 731520 w 1227909"/>
              <a:gd name="connsiteY7" fmla="*/ 261257 h 744583"/>
              <a:gd name="connsiteX8" fmla="*/ 692332 w 1227909"/>
              <a:gd name="connsiteY8" fmla="*/ 287383 h 744583"/>
              <a:gd name="connsiteX9" fmla="*/ 653143 w 1227909"/>
              <a:gd name="connsiteY9" fmla="*/ 300445 h 744583"/>
              <a:gd name="connsiteX10" fmla="*/ 548640 w 1227909"/>
              <a:gd name="connsiteY10" fmla="*/ 365760 h 744583"/>
              <a:gd name="connsiteX11" fmla="*/ 509452 w 1227909"/>
              <a:gd name="connsiteY11" fmla="*/ 378823 h 744583"/>
              <a:gd name="connsiteX12" fmla="*/ 404949 w 1227909"/>
              <a:gd name="connsiteY12" fmla="*/ 457200 h 744583"/>
              <a:gd name="connsiteX13" fmla="*/ 300446 w 1227909"/>
              <a:gd name="connsiteY13" fmla="*/ 509451 h 744583"/>
              <a:gd name="connsiteX14" fmla="*/ 248195 w 1227909"/>
              <a:gd name="connsiteY14" fmla="*/ 535577 h 744583"/>
              <a:gd name="connsiteX15" fmla="*/ 169818 w 1227909"/>
              <a:gd name="connsiteY15" fmla="*/ 613954 h 744583"/>
              <a:gd name="connsiteX16" fmla="*/ 91440 w 1227909"/>
              <a:gd name="connsiteY16" fmla="*/ 666205 h 744583"/>
              <a:gd name="connsiteX17" fmla="*/ 52252 w 1227909"/>
              <a:gd name="connsiteY17" fmla="*/ 705394 h 744583"/>
              <a:gd name="connsiteX18" fmla="*/ 0 w 1227909"/>
              <a:gd name="connsiteY18" fmla="*/ 744583 h 74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27909" h="744583">
                <a:moveTo>
                  <a:pt x="1227909" y="0"/>
                </a:moveTo>
                <a:cubicBezTo>
                  <a:pt x="1206138" y="17417"/>
                  <a:pt x="1186503" y="37906"/>
                  <a:pt x="1162595" y="52251"/>
                </a:cubicBezTo>
                <a:cubicBezTo>
                  <a:pt x="1066342" y="110003"/>
                  <a:pt x="1130185" y="55394"/>
                  <a:pt x="1058092" y="91440"/>
                </a:cubicBezTo>
                <a:cubicBezTo>
                  <a:pt x="1044050" y="98461"/>
                  <a:pt x="1033395" y="111527"/>
                  <a:pt x="1018903" y="117565"/>
                </a:cubicBezTo>
                <a:cubicBezTo>
                  <a:pt x="980772" y="133453"/>
                  <a:pt x="938285" y="138280"/>
                  <a:pt x="901338" y="156754"/>
                </a:cubicBezTo>
                <a:cubicBezTo>
                  <a:pt x="883921" y="165463"/>
                  <a:pt x="865599" y="172559"/>
                  <a:pt x="849086" y="182880"/>
                </a:cubicBezTo>
                <a:cubicBezTo>
                  <a:pt x="830624" y="194419"/>
                  <a:pt x="814950" y="209992"/>
                  <a:pt x="796835" y="222068"/>
                </a:cubicBezTo>
                <a:cubicBezTo>
                  <a:pt x="775709" y="236152"/>
                  <a:pt x="753051" y="247800"/>
                  <a:pt x="731520" y="261257"/>
                </a:cubicBezTo>
                <a:cubicBezTo>
                  <a:pt x="718207" y="269578"/>
                  <a:pt x="706374" y="280362"/>
                  <a:pt x="692332" y="287383"/>
                </a:cubicBezTo>
                <a:cubicBezTo>
                  <a:pt x="680016" y="293541"/>
                  <a:pt x="666206" y="296091"/>
                  <a:pt x="653143" y="300445"/>
                </a:cubicBezTo>
                <a:cubicBezTo>
                  <a:pt x="603132" y="337954"/>
                  <a:pt x="604428" y="341851"/>
                  <a:pt x="548640" y="365760"/>
                </a:cubicBezTo>
                <a:cubicBezTo>
                  <a:pt x="535984" y="371184"/>
                  <a:pt x="521768" y="372665"/>
                  <a:pt x="509452" y="378823"/>
                </a:cubicBezTo>
                <a:cubicBezTo>
                  <a:pt x="467275" y="399911"/>
                  <a:pt x="446630" y="431550"/>
                  <a:pt x="404949" y="457200"/>
                </a:cubicBezTo>
                <a:cubicBezTo>
                  <a:pt x="371780" y="477611"/>
                  <a:pt x="335280" y="492034"/>
                  <a:pt x="300446" y="509451"/>
                </a:cubicBezTo>
                <a:lnTo>
                  <a:pt x="248195" y="535577"/>
                </a:lnTo>
                <a:cubicBezTo>
                  <a:pt x="173097" y="635706"/>
                  <a:pt x="246222" y="550283"/>
                  <a:pt x="169818" y="613954"/>
                </a:cubicBezTo>
                <a:cubicBezTo>
                  <a:pt x="104586" y="668315"/>
                  <a:pt x="160309" y="643250"/>
                  <a:pt x="91440" y="666205"/>
                </a:cubicBezTo>
                <a:cubicBezTo>
                  <a:pt x="78377" y="679268"/>
                  <a:pt x="67623" y="695147"/>
                  <a:pt x="52252" y="705394"/>
                </a:cubicBezTo>
                <a:cubicBezTo>
                  <a:pt x="-8281" y="745750"/>
                  <a:pt x="27782" y="689019"/>
                  <a:pt x="0" y="7445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6858000" y="4598126"/>
            <a:ext cx="1045029" cy="745342"/>
          </a:xfrm>
          <a:custGeom>
            <a:avLst/>
            <a:gdLst>
              <a:gd name="connsiteX0" fmla="*/ 1045029 w 1045029"/>
              <a:gd name="connsiteY0" fmla="*/ 0 h 745342"/>
              <a:gd name="connsiteX1" fmla="*/ 927463 w 1045029"/>
              <a:gd name="connsiteY1" fmla="*/ 65314 h 745342"/>
              <a:gd name="connsiteX2" fmla="*/ 875211 w 1045029"/>
              <a:gd name="connsiteY2" fmla="*/ 117565 h 745342"/>
              <a:gd name="connsiteX3" fmla="*/ 783771 w 1045029"/>
              <a:gd name="connsiteY3" fmla="*/ 169817 h 745342"/>
              <a:gd name="connsiteX4" fmla="*/ 744583 w 1045029"/>
              <a:gd name="connsiteY4" fmla="*/ 195943 h 745342"/>
              <a:gd name="connsiteX5" fmla="*/ 705394 w 1045029"/>
              <a:gd name="connsiteY5" fmla="*/ 248194 h 745342"/>
              <a:gd name="connsiteX6" fmla="*/ 535577 w 1045029"/>
              <a:gd name="connsiteY6" fmla="*/ 365760 h 745342"/>
              <a:gd name="connsiteX7" fmla="*/ 509451 w 1045029"/>
              <a:gd name="connsiteY7" fmla="*/ 404948 h 745342"/>
              <a:gd name="connsiteX8" fmla="*/ 404949 w 1045029"/>
              <a:gd name="connsiteY8" fmla="*/ 496388 h 745342"/>
              <a:gd name="connsiteX9" fmla="*/ 365760 w 1045029"/>
              <a:gd name="connsiteY9" fmla="*/ 561703 h 745342"/>
              <a:gd name="connsiteX10" fmla="*/ 287383 w 1045029"/>
              <a:gd name="connsiteY10" fmla="*/ 587828 h 745342"/>
              <a:gd name="connsiteX11" fmla="*/ 182880 w 1045029"/>
              <a:gd name="connsiteY11" fmla="*/ 653143 h 745342"/>
              <a:gd name="connsiteX12" fmla="*/ 104503 w 1045029"/>
              <a:gd name="connsiteY12" fmla="*/ 705394 h 745342"/>
              <a:gd name="connsiteX13" fmla="*/ 26126 w 1045029"/>
              <a:gd name="connsiteY13" fmla="*/ 744583 h 745342"/>
              <a:gd name="connsiteX14" fmla="*/ 0 w 1045029"/>
              <a:gd name="connsiteY14" fmla="*/ 744583 h 745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45029" h="745342">
                <a:moveTo>
                  <a:pt x="1045029" y="0"/>
                </a:moveTo>
                <a:cubicBezTo>
                  <a:pt x="979623" y="26161"/>
                  <a:pt x="979789" y="19529"/>
                  <a:pt x="927463" y="65314"/>
                </a:cubicBezTo>
                <a:cubicBezTo>
                  <a:pt x="908926" y="81534"/>
                  <a:pt x="895131" y="103077"/>
                  <a:pt x="875211" y="117565"/>
                </a:cubicBezTo>
                <a:cubicBezTo>
                  <a:pt x="846820" y="138213"/>
                  <a:pt x="813874" y="151755"/>
                  <a:pt x="783771" y="169817"/>
                </a:cubicBezTo>
                <a:cubicBezTo>
                  <a:pt x="770309" y="177894"/>
                  <a:pt x="755684" y="184842"/>
                  <a:pt x="744583" y="195943"/>
                </a:cubicBezTo>
                <a:cubicBezTo>
                  <a:pt x="729188" y="211338"/>
                  <a:pt x="721779" y="233857"/>
                  <a:pt x="705394" y="248194"/>
                </a:cubicBezTo>
                <a:cubicBezTo>
                  <a:pt x="644910" y="301117"/>
                  <a:pt x="588074" y="287016"/>
                  <a:pt x="535577" y="365760"/>
                </a:cubicBezTo>
                <a:cubicBezTo>
                  <a:pt x="526868" y="378823"/>
                  <a:pt x="520552" y="393847"/>
                  <a:pt x="509451" y="404948"/>
                </a:cubicBezTo>
                <a:cubicBezTo>
                  <a:pt x="434329" y="480070"/>
                  <a:pt x="476176" y="404810"/>
                  <a:pt x="404949" y="496388"/>
                </a:cubicBezTo>
                <a:cubicBezTo>
                  <a:pt x="389361" y="516430"/>
                  <a:pt x="385802" y="546115"/>
                  <a:pt x="365760" y="561703"/>
                </a:cubicBezTo>
                <a:cubicBezTo>
                  <a:pt x="344022" y="578610"/>
                  <a:pt x="310736" y="573232"/>
                  <a:pt x="287383" y="587828"/>
                </a:cubicBezTo>
                <a:cubicBezTo>
                  <a:pt x="252549" y="609600"/>
                  <a:pt x="217059" y="630357"/>
                  <a:pt x="182880" y="653143"/>
                </a:cubicBezTo>
                <a:lnTo>
                  <a:pt x="104503" y="705394"/>
                </a:lnTo>
                <a:cubicBezTo>
                  <a:pt x="71476" y="727412"/>
                  <a:pt x="64755" y="736857"/>
                  <a:pt x="26126" y="744583"/>
                </a:cubicBezTo>
                <a:cubicBezTo>
                  <a:pt x="17586" y="746291"/>
                  <a:pt x="8709" y="744583"/>
                  <a:pt x="0" y="7445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9353006" y="3056709"/>
            <a:ext cx="1110343" cy="901337"/>
          </a:xfrm>
          <a:custGeom>
            <a:avLst/>
            <a:gdLst>
              <a:gd name="connsiteX0" fmla="*/ 0 w 1110343"/>
              <a:gd name="connsiteY0" fmla="*/ 901337 h 901337"/>
              <a:gd name="connsiteX1" fmla="*/ 52251 w 1110343"/>
              <a:gd name="connsiteY1" fmla="*/ 836022 h 901337"/>
              <a:gd name="connsiteX2" fmla="*/ 235131 w 1110343"/>
              <a:gd name="connsiteY2" fmla="*/ 666205 h 901337"/>
              <a:gd name="connsiteX3" fmla="*/ 313508 w 1110343"/>
              <a:gd name="connsiteY3" fmla="*/ 613954 h 901337"/>
              <a:gd name="connsiteX4" fmla="*/ 391885 w 1110343"/>
              <a:gd name="connsiteY4" fmla="*/ 587828 h 901337"/>
              <a:gd name="connsiteX5" fmla="*/ 431074 w 1110343"/>
              <a:gd name="connsiteY5" fmla="*/ 574765 h 901337"/>
              <a:gd name="connsiteX6" fmla="*/ 535577 w 1110343"/>
              <a:gd name="connsiteY6" fmla="*/ 561702 h 901337"/>
              <a:gd name="connsiteX7" fmla="*/ 574765 w 1110343"/>
              <a:gd name="connsiteY7" fmla="*/ 548640 h 901337"/>
              <a:gd name="connsiteX8" fmla="*/ 692331 w 1110343"/>
              <a:gd name="connsiteY8" fmla="*/ 522514 h 901337"/>
              <a:gd name="connsiteX9" fmla="*/ 744583 w 1110343"/>
              <a:gd name="connsiteY9" fmla="*/ 496388 h 901337"/>
              <a:gd name="connsiteX10" fmla="*/ 862148 w 1110343"/>
              <a:gd name="connsiteY10" fmla="*/ 431074 h 901337"/>
              <a:gd name="connsiteX11" fmla="*/ 992777 w 1110343"/>
              <a:gd name="connsiteY11" fmla="*/ 300445 h 901337"/>
              <a:gd name="connsiteX12" fmla="*/ 1045028 w 1110343"/>
              <a:gd name="connsiteY12" fmla="*/ 248194 h 901337"/>
              <a:gd name="connsiteX13" fmla="*/ 1071154 w 1110343"/>
              <a:gd name="connsiteY13" fmla="*/ 156754 h 901337"/>
              <a:gd name="connsiteX14" fmla="*/ 1097280 w 1110343"/>
              <a:gd name="connsiteY14" fmla="*/ 78377 h 901337"/>
              <a:gd name="connsiteX15" fmla="*/ 1110343 w 1110343"/>
              <a:gd name="connsiteY15" fmla="*/ 39188 h 901337"/>
              <a:gd name="connsiteX16" fmla="*/ 1110343 w 1110343"/>
              <a:gd name="connsiteY16" fmla="*/ 0 h 901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10343" h="901337">
                <a:moveTo>
                  <a:pt x="0" y="901337"/>
                </a:moveTo>
                <a:cubicBezTo>
                  <a:pt x="17417" y="879565"/>
                  <a:pt x="33340" y="856509"/>
                  <a:pt x="52251" y="836022"/>
                </a:cubicBezTo>
                <a:cubicBezTo>
                  <a:pt x="106567" y="777180"/>
                  <a:pt x="170156" y="714936"/>
                  <a:pt x="235131" y="666205"/>
                </a:cubicBezTo>
                <a:cubicBezTo>
                  <a:pt x="260250" y="647365"/>
                  <a:pt x="283720" y="623883"/>
                  <a:pt x="313508" y="613954"/>
                </a:cubicBezTo>
                <a:lnTo>
                  <a:pt x="391885" y="587828"/>
                </a:lnTo>
                <a:cubicBezTo>
                  <a:pt x="404948" y="583474"/>
                  <a:pt x="417411" y="576473"/>
                  <a:pt x="431074" y="574765"/>
                </a:cubicBezTo>
                <a:lnTo>
                  <a:pt x="535577" y="561702"/>
                </a:lnTo>
                <a:cubicBezTo>
                  <a:pt x="548640" y="557348"/>
                  <a:pt x="561407" y="551979"/>
                  <a:pt x="574765" y="548640"/>
                </a:cubicBezTo>
                <a:cubicBezTo>
                  <a:pt x="613711" y="538904"/>
                  <a:pt x="653962" y="534320"/>
                  <a:pt x="692331" y="522514"/>
                </a:cubicBezTo>
                <a:cubicBezTo>
                  <a:pt x="710943" y="516787"/>
                  <a:pt x="726684" y="504059"/>
                  <a:pt x="744583" y="496388"/>
                </a:cubicBezTo>
                <a:cubicBezTo>
                  <a:pt x="802074" y="471749"/>
                  <a:pt x="798504" y="494718"/>
                  <a:pt x="862148" y="431074"/>
                </a:cubicBezTo>
                <a:lnTo>
                  <a:pt x="992777" y="300445"/>
                </a:lnTo>
                <a:lnTo>
                  <a:pt x="1045028" y="248194"/>
                </a:lnTo>
                <a:cubicBezTo>
                  <a:pt x="1088932" y="116482"/>
                  <a:pt x="1021942" y="320791"/>
                  <a:pt x="1071154" y="156754"/>
                </a:cubicBezTo>
                <a:cubicBezTo>
                  <a:pt x="1079067" y="130377"/>
                  <a:pt x="1088571" y="104503"/>
                  <a:pt x="1097280" y="78377"/>
                </a:cubicBezTo>
                <a:cubicBezTo>
                  <a:pt x="1101634" y="65314"/>
                  <a:pt x="1110343" y="52958"/>
                  <a:pt x="1110343" y="39188"/>
                </a:cubicBezTo>
                <a:lnTo>
                  <a:pt x="1110343"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8098971" y="5499463"/>
            <a:ext cx="1345475" cy="483326"/>
          </a:xfrm>
          <a:custGeom>
            <a:avLst/>
            <a:gdLst>
              <a:gd name="connsiteX0" fmla="*/ 1345475 w 1345475"/>
              <a:gd name="connsiteY0" fmla="*/ 13063 h 483326"/>
              <a:gd name="connsiteX1" fmla="*/ 1280160 w 1345475"/>
              <a:gd name="connsiteY1" fmla="*/ 0 h 483326"/>
              <a:gd name="connsiteX2" fmla="*/ 1031966 w 1345475"/>
              <a:gd name="connsiteY2" fmla="*/ 39188 h 483326"/>
              <a:gd name="connsiteX3" fmla="*/ 953589 w 1345475"/>
              <a:gd name="connsiteY3" fmla="*/ 65314 h 483326"/>
              <a:gd name="connsiteX4" fmla="*/ 862149 w 1345475"/>
              <a:gd name="connsiteY4" fmla="*/ 91440 h 483326"/>
              <a:gd name="connsiteX5" fmla="*/ 770709 w 1345475"/>
              <a:gd name="connsiteY5" fmla="*/ 117566 h 483326"/>
              <a:gd name="connsiteX6" fmla="*/ 705395 w 1345475"/>
              <a:gd name="connsiteY6" fmla="*/ 182880 h 483326"/>
              <a:gd name="connsiteX7" fmla="*/ 627018 w 1345475"/>
              <a:gd name="connsiteY7" fmla="*/ 209006 h 483326"/>
              <a:gd name="connsiteX8" fmla="*/ 522515 w 1345475"/>
              <a:gd name="connsiteY8" fmla="*/ 248194 h 483326"/>
              <a:gd name="connsiteX9" fmla="*/ 470263 w 1345475"/>
              <a:gd name="connsiteY9" fmla="*/ 274320 h 483326"/>
              <a:gd name="connsiteX10" fmla="*/ 431075 w 1345475"/>
              <a:gd name="connsiteY10" fmla="*/ 300446 h 483326"/>
              <a:gd name="connsiteX11" fmla="*/ 391886 w 1345475"/>
              <a:gd name="connsiteY11" fmla="*/ 313508 h 483326"/>
              <a:gd name="connsiteX12" fmla="*/ 313509 w 1345475"/>
              <a:gd name="connsiteY12" fmla="*/ 352697 h 483326"/>
              <a:gd name="connsiteX13" fmla="*/ 195943 w 1345475"/>
              <a:gd name="connsiteY13" fmla="*/ 404948 h 483326"/>
              <a:gd name="connsiteX14" fmla="*/ 156755 w 1345475"/>
              <a:gd name="connsiteY14" fmla="*/ 418011 h 483326"/>
              <a:gd name="connsiteX15" fmla="*/ 117566 w 1345475"/>
              <a:gd name="connsiteY15" fmla="*/ 444137 h 483326"/>
              <a:gd name="connsiteX16" fmla="*/ 39189 w 1345475"/>
              <a:gd name="connsiteY16" fmla="*/ 470263 h 483326"/>
              <a:gd name="connsiteX17" fmla="*/ 0 w 1345475"/>
              <a:gd name="connsiteY17" fmla="*/ 483326 h 483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45475" h="483326">
                <a:moveTo>
                  <a:pt x="1345475" y="13063"/>
                </a:moveTo>
                <a:cubicBezTo>
                  <a:pt x="1323703" y="8709"/>
                  <a:pt x="1302363" y="0"/>
                  <a:pt x="1280160" y="0"/>
                </a:cubicBezTo>
                <a:cubicBezTo>
                  <a:pt x="1200275" y="0"/>
                  <a:pt x="1108794" y="13578"/>
                  <a:pt x="1031966" y="39188"/>
                </a:cubicBezTo>
                <a:cubicBezTo>
                  <a:pt x="1005840" y="47897"/>
                  <a:pt x="980306" y="58635"/>
                  <a:pt x="953589" y="65314"/>
                </a:cubicBezTo>
                <a:cubicBezTo>
                  <a:pt x="790246" y="106151"/>
                  <a:pt x="993329" y="53959"/>
                  <a:pt x="862149" y="91440"/>
                </a:cubicBezTo>
                <a:cubicBezTo>
                  <a:pt x="747331" y="124245"/>
                  <a:pt x="864671" y="86245"/>
                  <a:pt x="770709" y="117566"/>
                </a:cubicBezTo>
                <a:cubicBezTo>
                  <a:pt x="746875" y="153315"/>
                  <a:pt x="746645" y="164547"/>
                  <a:pt x="705395" y="182880"/>
                </a:cubicBezTo>
                <a:cubicBezTo>
                  <a:pt x="680230" y="194065"/>
                  <a:pt x="649932" y="193731"/>
                  <a:pt x="627018" y="209006"/>
                </a:cubicBezTo>
                <a:cubicBezTo>
                  <a:pt x="569355" y="247446"/>
                  <a:pt x="603224" y="232052"/>
                  <a:pt x="522515" y="248194"/>
                </a:cubicBezTo>
                <a:cubicBezTo>
                  <a:pt x="505098" y="256903"/>
                  <a:pt x="487170" y="264659"/>
                  <a:pt x="470263" y="274320"/>
                </a:cubicBezTo>
                <a:cubicBezTo>
                  <a:pt x="456632" y="282109"/>
                  <a:pt x="445117" y="293425"/>
                  <a:pt x="431075" y="300446"/>
                </a:cubicBezTo>
                <a:cubicBezTo>
                  <a:pt x="418759" y="306604"/>
                  <a:pt x="404949" y="309154"/>
                  <a:pt x="391886" y="313508"/>
                </a:cubicBezTo>
                <a:cubicBezTo>
                  <a:pt x="316576" y="363716"/>
                  <a:pt x="389225" y="320247"/>
                  <a:pt x="313509" y="352697"/>
                </a:cubicBezTo>
                <a:cubicBezTo>
                  <a:pt x="174966" y="412073"/>
                  <a:pt x="357993" y="344180"/>
                  <a:pt x="195943" y="404948"/>
                </a:cubicBezTo>
                <a:cubicBezTo>
                  <a:pt x="183050" y="409783"/>
                  <a:pt x="169071" y="411853"/>
                  <a:pt x="156755" y="418011"/>
                </a:cubicBezTo>
                <a:cubicBezTo>
                  <a:pt x="142713" y="425032"/>
                  <a:pt x="131913" y="437761"/>
                  <a:pt x="117566" y="444137"/>
                </a:cubicBezTo>
                <a:cubicBezTo>
                  <a:pt x="92401" y="455322"/>
                  <a:pt x="65315" y="461554"/>
                  <a:pt x="39189" y="470263"/>
                </a:cubicBezTo>
                <a:lnTo>
                  <a:pt x="0" y="483326"/>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0059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143424" cy="4601183"/>
          </a:xfrm>
        </p:spPr>
        <p:txBody>
          <a:bodyPr/>
          <a:lstStyle/>
          <a:p>
            <a:pPr algn="ctr"/>
            <a:r>
              <a:rPr lang="ar-JO" b="1" dirty="0" smtClean="0">
                <a:solidFill>
                  <a:schemeClr val="tx1"/>
                </a:solidFill>
              </a:rPr>
              <a:t>الوضع الاسري</a:t>
            </a:r>
            <a:endParaRPr lang="en-US" b="1" dirty="0">
              <a:solidFill>
                <a:schemeClr val="tx1"/>
              </a:solidFill>
            </a:endParaRPr>
          </a:p>
        </p:txBody>
      </p:sp>
      <p:sp>
        <p:nvSpPr>
          <p:cNvPr id="3" name="Content Placeholder 2"/>
          <p:cNvSpPr>
            <a:spLocks noGrp="1"/>
          </p:cNvSpPr>
          <p:nvPr>
            <p:ph idx="1"/>
          </p:nvPr>
        </p:nvSpPr>
        <p:spPr/>
        <p:txBody>
          <a:bodyPr>
            <a:normAutofit/>
          </a:bodyPr>
          <a:lstStyle/>
          <a:p>
            <a:pPr marL="0" indent="0" algn="r" rtl="1">
              <a:buNone/>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العلاقات مع أفراد الأسرة </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p:txBody>
      </p:sp>
    </p:spTree>
    <p:extLst>
      <p:ext uri="{BB962C8B-B14F-4D97-AF65-F5344CB8AC3E}">
        <p14:creationId xmlns:p14="http://schemas.microsoft.com/office/powerpoint/2010/main" val="1971719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051984" cy="4601183"/>
          </a:xfrm>
        </p:spPr>
        <p:txBody>
          <a:bodyPr/>
          <a:lstStyle/>
          <a:p>
            <a:pPr algn="ctr" rtl="1"/>
            <a:r>
              <a:rPr lang="ar-JO" b="1" dirty="0">
                <a:solidFill>
                  <a:schemeClr val="tx1"/>
                </a:solidFill>
                <a:cs typeface="Simplified Arabic" panose="02010000000000000000" pitchFamily="2" charset="-78"/>
              </a:rPr>
              <a:t> </a:t>
            </a:r>
            <a:r>
              <a:rPr lang="ar-JO" b="1" dirty="0" smtClean="0">
                <a:solidFill>
                  <a:schemeClr val="tx1"/>
                </a:solidFill>
                <a:cs typeface="Simplified Arabic" panose="02010000000000000000" pitchFamily="2" charset="-78"/>
              </a:rPr>
              <a:t>فعالية </a:t>
            </a:r>
            <a:r>
              <a:rPr lang="ar-JO" b="1" dirty="0">
                <a:solidFill>
                  <a:schemeClr val="tx1"/>
                </a:solidFill>
                <a:cs typeface="Simplified Arabic" panose="02010000000000000000" pitchFamily="2" charset="-78"/>
              </a:rPr>
              <a:t>النواة </a:t>
            </a:r>
            <a:r>
              <a:rPr lang="ar-JO" b="1" dirty="0" smtClean="0">
                <a:solidFill>
                  <a:schemeClr val="tx1"/>
                </a:solidFill>
                <a:cs typeface="Simplified Arabic" panose="02010000000000000000" pitchFamily="2" charset="-78"/>
              </a:rPr>
              <a:t>الأسرية </a:t>
            </a:r>
            <a:endParaRPr lang="en-US"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3231899"/>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245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b="1" dirty="0">
                <a:solidFill>
                  <a:schemeClr val="tx1"/>
                </a:solidFill>
              </a:rPr>
              <a:t>وسائل جمع المعلومات</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5410360"/>
              </p:ext>
            </p:extLst>
          </p:nvPr>
        </p:nvGraphicFramePr>
        <p:xfrm>
          <a:off x="3722914" y="300446"/>
          <a:ext cx="7798526" cy="6217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52210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الوضع الاجتماعي مع المحيط الاجتماعي </a:t>
            </a:r>
            <a:endParaRPr lang="en-US" b="1" dirty="0">
              <a:solidFill>
                <a:schemeClr val="tx1"/>
              </a:solidFill>
            </a:endParaRPr>
          </a:p>
        </p:txBody>
      </p:sp>
      <p:sp>
        <p:nvSpPr>
          <p:cNvPr id="3" name="Content Placeholder 2"/>
          <p:cNvSpPr>
            <a:spLocks noGrp="1"/>
          </p:cNvSpPr>
          <p:nvPr>
            <p:ph idx="1"/>
          </p:nvPr>
        </p:nvSpPr>
        <p:spPr>
          <a:xfrm>
            <a:off x="3869268" y="966651"/>
            <a:ext cx="7315200" cy="5316583"/>
          </a:xfrm>
        </p:spPr>
        <p:txBody>
          <a:bodyPr>
            <a:noAutofit/>
          </a:bodyPr>
          <a:lstStyle/>
          <a:p>
            <a:pPr marL="0" indent="0" algn="r" rtl="1">
              <a:buNone/>
            </a:pPr>
            <a:r>
              <a:rPr lang="ar-JO" sz="2400" dirty="0" smtClean="0">
                <a:solidFill>
                  <a:schemeClr val="tx1"/>
                </a:solidFill>
                <a:cs typeface="Simplified Arabic" panose="02010000000000000000" pitchFamily="2" charset="-78"/>
              </a:rPr>
              <a:t>عن طريق فعالية </a:t>
            </a:r>
            <a:r>
              <a:rPr lang="en-US" sz="2400" dirty="0" smtClean="0">
                <a:solidFill>
                  <a:schemeClr val="tx1"/>
                </a:solidFill>
                <a:cs typeface="Simplified Arabic" panose="02010000000000000000" pitchFamily="2" charset="-78"/>
              </a:rPr>
              <a:t>Eco map</a:t>
            </a:r>
            <a:r>
              <a:rPr lang="ar-JO" sz="2400" dirty="0">
                <a:solidFill>
                  <a:schemeClr val="tx1"/>
                </a:solidFill>
                <a:cs typeface="Simplified Arabic" panose="02010000000000000000" pitchFamily="2" charset="-78"/>
              </a:rPr>
              <a:t> </a:t>
            </a:r>
            <a:r>
              <a:rPr lang="ar-JO" sz="2400" dirty="0" smtClean="0">
                <a:solidFill>
                  <a:schemeClr val="tx1"/>
                </a:solidFill>
                <a:cs typeface="Simplified Arabic" panose="02010000000000000000" pitchFamily="2" charset="-78"/>
              </a:rPr>
              <a:t>التي تركز على العلاقة مع: </a:t>
            </a:r>
          </a:p>
          <a:p>
            <a:pPr algn="r" rtl="1"/>
            <a:endParaRPr lang="ar-JO" sz="24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2400" dirty="0" smtClean="0">
                <a:solidFill>
                  <a:schemeClr val="tx1"/>
                </a:solidFill>
                <a:cs typeface="Simplified Arabic" panose="02010000000000000000" pitchFamily="2" charset="-78"/>
              </a:rPr>
              <a:t>العائلة النووية .... العائلة الممتدة </a:t>
            </a:r>
          </a:p>
          <a:p>
            <a:pPr algn="r" rtl="1">
              <a:buFont typeface="Wingdings" panose="05000000000000000000" pitchFamily="2" charset="2"/>
              <a:buChar char="v"/>
            </a:pPr>
            <a:r>
              <a:rPr lang="ar-JO" sz="2400" dirty="0" smtClean="0">
                <a:solidFill>
                  <a:schemeClr val="tx1"/>
                </a:solidFill>
                <a:cs typeface="Simplified Arabic" panose="02010000000000000000" pitchFamily="2" charset="-78"/>
              </a:rPr>
              <a:t>الجيران .... الأصدقاء ..... شريك الحياة</a:t>
            </a:r>
          </a:p>
          <a:p>
            <a:pPr algn="r" rtl="1">
              <a:buFont typeface="Wingdings" panose="05000000000000000000" pitchFamily="2" charset="2"/>
              <a:buChar char="v"/>
            </a:pPr>
            <a:r>
              <a:rPr lang="ar-JO" sz="2400" dirty="0" smtClean="0">
                <a:solidFill>
                  <a:schemeClr val="tx1"/>
                </a:solidFill>
                <a:cs typeface="Simplified Arabic" panose="02010000000000000000" pitchFamily="2" charset="-78"/>
              </a:rPr>
              <a:t>الدين ..... السياسة</a:t>
            </a:r>
          </a:p>
          <a:p>
            <a:pPr algn="r" rtl="1">
              <a:buFont typeface="Wingdings" panose="05000000000000000000" pitchFamily="2" charset="2"/>
              <a:buChar char="v"/>
            </a:pPr>
            <a:r>
              <a:rPr lang="ar-JO" sz="2400" dirty="0" smtClean="0">
                <a:solidFill>
                  <a:schemeClr val="tx1"/>
                </a:solidFill>
                <a:cs typeface="Simplified Arabic" panose="02010000000000000000" pitchFamily="2" charset="-78"/>
              </a:rPr>
              <a:t>العمل ..... الدراسة </a:t>
            </a:r>
          </a:p>
        </p:txBody>
      </p:sp>
    </p:spTree>
    <p:extLst>
      <p:ext uri="{BB962C8B-B14F-4D97-AF65-F5344CB8AC3E}">
        <p14:creationId xmlns:p14="http://schemas.microsoft.com/office/powerpoint/2010/main" val="303170909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410789"/>
            <a:ext cx="2947482" cy="4314231"/>
          </a:xfrm>
        </p:spPr>
        <p:txBody>
          <a:bodyPr>
            <a:normAutofit fontScale="90000"/>
          </a:bodyPr>
          <a:lstStyle/>
          <a:p>
            <a:pPr algn="ctr" rtl="1"/>
            <a:r>
              <a:rPr lang="ar-JO" dirty="0" smtClean="0">
                <a:solidFill>
                  <a:schemeClr val="tx1"/>
                </a:solidFill>
              </a:rPr>
              <a:t>قوية ___________</a:t>
            </a:r>
            <a:br>
              <a:rPr lang="ar-JO" dirty="0" smtClean="0">
                <a:solidFill>
                  <a:schemeClr val="tx1"/>
                </a:solidFill>
              </a:rPr>
            </a:br>
            <a:r>
              <a:rPr lang="ar-JO" dirty="0">
                <a:solidFill>
                  <a:schemeClr val="tx1"/>
                </a:solidFill>
              </a:rPr>
              <a:t/>
            </a:r>
            <a:br>
              <a:rPr lang="ar-JO" dirty="0">
                <a:solidFill>
                  <a:schemeClr val="tx1"/>
                </a:solidFill>
              </a:rPr>
            </a:br>
            <a:r>
              <a:rPr lang="ar-JO" dirty="0" smtClean="0">
                <a:solidFill>
                  <a:schemeClr val="tx1"/>
                </a:solidFill>
              </a:rPr>
              <a:t>قوية جدا</a:t>
            </a:r>
            <a:br>
              <a:rPr lang="ar-JO" dirty="0" smtClean="0">
                <a:solidFill>
                  <a:schemeClr val="tx1"/>
                </a:solidFill>
              </a:rPr>
            </a:br>
            <a:r>
              <a:rPr lang="ar-JO" dirty="0" smtClean="0">
                <a:solidFill>
                  <a:schemeClr val="tx1"/>
                </a:solidFill>
              </a:rPr>
              <a:t>________________________</a:t>
            </a:r>
            <a:br>
              <a:rPr lang="ar-JO" dirty="0" smtClean="0">
                <a:solidFill>
                  <a:schemeClr val="tx1"/>
                </a:solidFill>
              </a:rPr>
            </a:br>
            <a:r>
              <a:rPr lang="ar-JO" dirty="0">
                <a:solidFill>
                  <a:schemeClr val="tx1"/>
                </a:solidFill>
              </a:rPr>
              <a:t/>
            </a:r>
            <a:br>
              <a:rPr lang="ar-JO" dirty="0">
                <a:solidFill>
                  <a:schemeClr val="tx1"/>
                </a:solidFill>
              </a:rPr>
            </a:br>
            <a:r>
              <a:rPr lang="ar-JO" dirty="0" smtClean="0">
                <a:solidFill>
                  <a:schemeClr val="tx1"/>
                </a:solidFill>
              </a:rPr>
              <a:t>متقطعة</a:t>
            </a:r>
            <a:br>
              <a:rPr lang="ar-JO" dirty="0" smtClean="0">
                <a:solidFill>
                  <a:schemeClr val="tx1"/>
                </a:solidFill>
              </a:rPr>
            </a:br>
            <a:r>
              <a:rPr lang="ar-JO" dirty="0" smtClean="0">
                <a:solidFill>
                  <a:schemeClr val="tx1"/>
                </a:solidFill>
              </a:rPr>
              <a:t>.....................</a:t>
            </a:r>
            <a:br>
              <a:rPr lang="ar-JO" dirty="0" smtClean="0">
                <a:solidFill>
                  <a:schemeClr val="tx1"/>
                </a:solidFill>
              </a:rPr>
            </a:br>
            <a:r>
              <a:rPr lang="ar-JO" dirty="0" smtClean="0">
                <a:solidFill>
                  <a:schemeClr val="tx1"/>
                </a:solidFill>
              </a:rPr>
              <a:t/>
            </a:r>
            <a:br>
              <a:rPr lang="ar-JO" dirty="0" smtClean="0">
                <a:solidFill>
                  <a:schemeClr val="tx1"/>
                </a:solidFill>
              </a:rPr>
            </a:br>
            <a:r>
              <a:rPr lang="ar-JO" dirty="0" smtClean="0">
                <a:solidFill>
                  <a:schemeClr val="tx1"/>
                </a:solidFill>
              </a:rPr>
              <a:t>ولا شيء يعني لا يوجد علاقة </a:t>
            </a:r>
            <a:r>
              <a:rPr lang="ar-JO" dirty="0">
                <a:solidFill>
                  <a:schemeClr val="tx1"/>
                </a:solidFill>
              </a:rPr>
              <a:t/>
            </a:r>
            <a:br>
              <a:rPr lang="ar-JO" dirty="0">
                <a:solidFill>
                  <a:schemeClr val="tx1"/>
                </a:solidFill>
              </a:rPr>
            </a:br>
            <a:endParaRPr lang="en-US" dirty="0">
              <a:solidFill>
                <a:schemeClr val="tx1"/>
              </a:solidFill>
            </a:endParaRPr>
          </a:p>
        </p:txBody>
      </p:sp>
      <p:sp>
        <p:nvSpPr>
          <p:cNvPr id="3" name="Content Placeholder 2"/>
          <p:cNvSpPr>
            <a:spLocks noGrp="1"/>
          </p:cNvSpPr>
          <p:nvPr>
            <p:ph idx="1"/>
          </p:nvPr>
        </p:nvSpPr>
        <p:spPr>
          <a:xfrm>
            <a:off x="3869267" y="287383"/>
            <a:ext cx="7756675" cy="6479177"/>
          </a:xfrm>
        </p:spPr>
        <p:txBody>
          <a:bodyPr/>
          <a:lstStyle/>
          <a:p>
            <a:endParaRPr lang="en-US" dirty="0"/>
          </a:p>
        </p:txBody>
      </p:sp>
      <p:sp>
        <p:nvSpPr>
          <p:cNvPr id="4" name="Oval 3"/>
          <p:cNvSpPr/>
          <p:nvPr/>
        </p:nvSpPr>
        <p:spPr>
          <a:xfrm>
            <a:off x="7017415" y="2978331"/>
            <a:ext cx="1187389" cy="10058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3600" b="1" dirty="0" smtClean="0">
                <a:solidFill>
                  <a:schemeClr val="tx1"/>
                </a:solidFill>
              </a:rPr>
              <a:t>أنا</a:t>
            </a:r>
            <a:endParaRPr lang="en-US" sz="3600" b="1" dirty="0">
              <a:solidFill>
                <a:schemeClr val="tx1"/>
              </a:solidFill>
            </a:endParaRPr>
          </a:p>
        </p:txBody>
      </p:sp>
      <p:sp>
        <p:nvSpPr>
          <p:cNvPr id="5" name="Oval 4"/>
          <p:cNvSpPr/>
          <p:nvPr/>
        </p:nvSpPr>
        <p:spPr>
          <a:xfrm>
            <a:off x="3869266" y="2978331"/>
            <a:ext cx="187579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السياسة</a:t>
            </a:r>
            <a:endParaRPr lang="en-US" sz="2000" b="1" dirty="0">
              <a:solidFill>
                <a:schemeClr val="tx1"/>
              </a:solidFill>
            </a:endParaRPr>
          </a:p>
        </p:txBody>
      </p:sp>
      <p:sp>
        <p:nvSpPr>
          <p:cNvPr id="6" name="Oval 5"/>
          <p:cNvSpPr/>
          <p:nvPr/>
        </p:nvSpPr>
        <p:spPr>
          <a:xfrm>
            <a:off x="7212026" y="804018"/>
            <a:ext cx="142385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الدين</a:t>
            </a:r>
            <a:endParaRPr lang="en-US" sz="2000" b="1" dirty="0">
              <a:solidFill>
                <a:schemeClr val="tx1"/>
              </a:solidFill>
            </a:endParaRPr>
          </a:p>
        </p:txBody>
      </p:sp>
      <p:sp>
        <p:nvSpPr>
          <p:cNvPr id="7" name="Oval 6"/>
          <p:cNvSpPr/>
          <p:nvPr/>
        </p:nvSpPr>
        <p:spPr>
          <a:xfrm>
            <a:off x="6671188" y="5589598"/>
            <a:ext cx="153361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العائلة النووية</a:t>
            </a:r>
            <a:endParaRPr lang="en-US" sz="2000" b="1" dirty="0">
              <a:solidFill>
                <a:schemeClr val="tx1"/>
              </a:solidFill>
            </a:endParaRPr>
          </a:p>
        </p:txBody>
      </p:sp>
      <p:sp>
        <p:nvSpPr>
          <p:cNvPr id="8" name="Oval 7"/>
          <p:cNvSpPr/>
          <p:nvPr/>
        </p:nvSpPr>
        <p:spPr>
          <a:xfrm>
            <a:off x="9477163" y="3481251"/>
            <a:ext cx="166291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الأصدقاء</a:t>
            </a:r>
            <a:endParaRPr lang="en-US" sz="2000" b="1" dirty="0">
              <a:solidFill>
                <a:schemeClr val="tx1"/>
              </a:solidFill>
            </a:endParaRPr>
          </a:p>
        </p:txBody>
      </p:sp>
      <p:sp>
        <p:nvSpPr>
          <p:cNvPr id="9" name="Oval 8"/>
          <p:cNvSpPr/>
          <p:nvPr/>
        </p:nvSpPr>
        <p:spPr>
          <a:xfrm>
            <a:off x="9691308" y="1261218"/>
            <a:ext cx="132975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العمل</a:t>
            </a:r>
            <a:endParaRPr lang="en-US" sz="2000" b="1" dirty="0">
              <a:solidFill>
                <a:schemeClr val="tx1"/>
              </a:solidFill>
            </a:endParaRPr>
          </a:p>
        </p:txBody>
      </p:sp>
      <p:sp>
        <p:nvSpPr>
          <p:cNvPr id="10" name="Oval 9"/>
          <p:cNvSpPr/>
          <p:nvPr/>
        </p:nvSpPr>
        <p:spPr>
          <a:xfrm>
            <a:off x="4370853" y="1146042"/>
            <a:ext cx="189411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الدراسة</a:t>
            </a:r>
            <a:endParaRPr lang="en-US" sz="2000" b="1" dirty="0">
              <a:solidFill>
                <a:schemeClr val="tx1"/>
              </a:solidFill>
            </a:endParaRPr>
          </a:p>
        </p:txBody>
      </p:sp>
      <p:sp>
        <p:nvSpPr>
          <p:cNvPr id="11" name="Oval 10"/>
          <p:cNvSpPr/>
          <p:nvPr/>
        </p:nvSpPr>
        <p:spPr>
          <a:xfrm>
            <a:off x="9166193" y="5533427"/>
            <a:ext cx="1476101"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الجيران </a:t>
            </a:r>
            <a:endParaRPr lang="en-US" sz="2000" b="1" dirty="0">
              <a:solidFill>
                <a:schemeClr val="tx1"/>
              </a:solidFill>
            </a:endParaRPr>
          </a:p>
        </p:txBody>
      </p:sp>
      <p:sp>
        <p:nvSpPr>
          <p:cNvPr id="12" name="Oval 11"/>
          <p:cNvSpPr/>
          <p:nvPr/>
        </p:nvSpPr>
        <p:spPr>
          <a:xfrm>
            <a:off x="3997234" y="5267820"/>
            <a:ext cx="174782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JO" sz="2000" b="1" dirty="0" smtClean="0">
                <a:solidFill>
                  <a:schemeClr val="tx1"/>
                </a:solidFill>
              </a:rPr>
              <a:t>العائلة الممتدة </a:t>
            </a:r>
            <a:endParaRPr lang="en-US" sz="2000" b="1" dirty="0">
              <a:solidFill>
                <a:schemeClr val="tx1"/>
              </a:solidFill>
            </a:endParaRPr>
          </a:p>
        </p:txBody>
      </p:sp>
      <p:sp>
        <p:nvSpPr>
          <p:cNvPr id="13" name="Minus 12"/>
          <p:cNvSpPr/>
          <p:nvPr/>
        </p:nvSpPr>
        <p:spPr>
          <a:xfrm>
            <a:off x="496389" y="1718418"/>
            <a:ext cx="2717074" cy="45719"/>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99582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مكان </a:t>
            </a:r>
            <a:r>
              <a:rPr lang="ar-JO" b="1" dirty="0">
                <a:solidFill>
                  <a:schemeClr val="tx1"/>
                </a:solidFill>
              </a:rPr>
              <a:t>السكن</a:t>
            </a:r>
            <a:endParaRPr lang="en-US" dirty="0"/>
          </a:p>
        </p:txBody>
      </p:sp>
      <p:sp>
        <p:nvSpPr>
          <p:cNvPr id="3" name="Content Placeholder 2"/>
          <p:cNvSpPr>
            <a:spLocks noGrp="1"/>
          </p:cNvSpPr>
          <p:nvPr>
            <p:ph idx="1"/>
          </p:nvPr>
        </p:nvSpPr>
        <p:spPr>
          <a:xfrm>
            <a:off x="3869268" y="864107"/>
            <a:ext cx="7315200" cy="5458315"/>
          </a:xfrm>
        </p:spPr>
        <p:txBody>
          <a:bodyPr>
            <a:normAutofit/>
          </a:bodyPr>
          <a:lstStyle/>
          <a:p>
            <a:pPr algn="r" rtl="1">
              <a:buFont typeface="Wingdings" panose="05000000000000000000" pitchFamily="2" charset="2"/>
              <a:buChar char="§"/>
            </a:pPr>
            <a:r>
              <a:rPr lang="ar-JO" sz="2800" dirty="0" smtClean="0">
                <a:solidFill>
                  <a:schemeClr val="tx1"/>
                </a:solidFill>
                <a:cs typeface="Simplified Arabic" panose="02010000000000000000" pitchFamily="2" charset="-78"/>
              </a:rPr>
              <a:t>النظافة. </a:t>
            </a:r>
          </a:p>
          <a:p>
            <a:pPr algn="r" rtl="1">
              <a:buFont typeface="Wingdings" panose="05000000000000000000" pitchFamily="2" charset="2"/>
              <a:buChar char="§"/>
            </a:pPr>
            <a:endParaRPr lang="ar-JO" sz="2800" dirty="0" smtClean="0">
              <a:solidFill>
                <a:schemeClr val="tx1"/>
              </a:solidFill>
              <a:cs typeface="Simplified Arabic" panose="02010000000000000000" pitchFamily="2" charset="-78"/>
            </a:endParaRPr>
          </a:p>
          <a:p>
            <a:pPr algn="r" rtl="1">
              <a:buFont typeface="Wingdings" panose="05000000000000000000" pitchFamily="2" charset="2"/>
              <a:buChar char="§"/>
            </a:pPr>
            <a:r>
              <a:rPr lang="ar-JO" sz="2800" dirty="0" smtClean="0">
                <a:solidFill>
                  <a:schemeClr val="tx1"/>
                </a:solidFill>
                <a:cs typeface="Simplified Arabic" panose="02010000000000000000" pitchFamily="2" charset="-78"/>
              </a:rPr>
              <a:t>الرطوبة. </a:t>
            </a:r>
          </a:p>
          <a:p>
            <a:pPr algn="r" rtl="1">
              <a:buFont typeface="Wingdings" panose="05000000000000000000" pitchFamily="2" charset="2"/>
              <a:buChar char="§"/>
            </a:pPr>
            <a:endParaRPr lang="ar-JO" sz="2800" dirty="0" smtClean="0">
              <a:solidFill>
                <a:schemeClr val="tx1"/>
              </a:solidFill>
              <a:cs typeface="Simplified Arabic" panose="02010000000000000000" pitchFamily="2" charset="-78"/>
            </a:endParaRPr>
          </a:p>
          <a:p>
            <a:pPr algn="r" rtl="1">
              <a:buFont typeface="Wingdings" panose="05000000000000000000" pitchFamily="2" charset="2"/>
              <a:buChar char="§"/>
            </a:pPr>
            <a:r>
              <a:rPr lang="ar-JO" sz="2800" dirty="0" smtClean="0">
                <a:solidFill>
                  <a:schemeClr val="tx1"/>
                </a:solidFill>
                <a:cs typeface="Simplified Arabic" panose="02010000000000000000" pitchFamily="2" charset="-78"/>
              </a:rPr>
              <a:t>دخول اشعة الشمس. </a:t>
            </a:r>
          </a:p>
          <a:p>
            <a:pPr algn="r" rtl="1">
              <a:buFont typeface="Wingdings" panose="05000000000000000000" pitchFamily="2" charset="2"/>
              <a:buChar char="§"/>
            </a:pPr>
            <a:endParaRPr lang="ar-JO" sz="2800" dirty="0" smtClean="0">
              <a:solidFill>
                <a:schemeClr val="tx1"/>
              </a:solidFill>
              <a:cs typeface="Simplified Arabic" panose="02010000000000000000" pitchFamily="2" charset="-78"/>
            </a:endParaRPr>
          </a:p>
          <a:p>
            <a:pPr algn="r" rtl="1">
              <a:buFont typeface="Wingdings" panose="05000000000000000000" pitchFamily="2" charset="2"/>
              <a:buChar char="§"/>
            </a:pPr>
            <a:r>
              <a:rPr lang="ar-JO" sz="2800" dirty="0" smtClean="0">
                <a:solidFill>
                  <a:schemeClr val="tx1"/>
                </a:solidFill>
                <a:cs typeface="Simplified Arabic" panose="02010000000000000000" pitchFamily="2" charset="-78"/>
              </a:rPr>
              <a:t>مشاكل في هيكلية البيت. </a:t>
            </a:r>
          </a:p>
          <a:p>
            <a:pPr algn="r" rtl="1">
              <a:buFont typeface="Wingdings" panose="05000000000000000000" pitchFamily="2" charset="2"/>
              <a:buChar char="§"/>
            </a:pPr>
            <a:endParaRPr lang="ar-JO" sz="2800" dirty="0" smtClean="0">
              <a:solidFill>
                <a:schemeClr val="tx1"/>
              </a:solidFill>
              <a:cs typeface="Simplified Arabic" panose="02010000000000000000" pitchFamily="2" charset="-78"/>
            </a:endParaRPr>
          </a:p>
          <a:p>
            <a:pPr algn="r" rtl="1">
              <a:buFont typeface="Wingdings" panose="05000000000000000000" pitchFamily="2" charset="2"/>
              <a:buChar char="§"/>
            </a:pPr>
            <a:r>
              <a:rPr lang="ar-JO" sz="2800" dirty="0" smtClean="0">
                <a:solidFill>
                  <a:schemeClr val="tx1"/>
                </a:solidFill>
                <a:cs typeface="Simplified Arabic" panose="02010000000000000000" pitchFamily="2" charset="-78"/>
              </a:rPr>
              <a:t>البيت قريب من مصنع أو مكب للنفايات. </a:t>
            </a: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23712657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156487" cy="4601183"/>
          </a:xfrm>
        </p:spPr>
        <p:txBody>
          <a:bodyPr/>
          <a:lstStyle/>
          <a:p>
            <a:pPr algn="ctr"/>
            <a:r>
              <a:rPr lang="ar-JO" b="1" dirty="0" smtClean="0">
                <a:solidFill>
                  <a:schemeClr val="tx1"/>
                </a:solidFill>
              </a:rPr>
              <a:t>الوضع الذاتي/ الشخصي</a:t>
            </a:r>
            <a:endParaRPr lang="en-US" b="1"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44499023"/>
              </p:ext>
            </p:extLst>
          </p:nvPr>
        </p:nvGraphicFramePr>
        <p:xfrm>
          <a:off x="3618411" y="391886"/>
          <a:ext cx="8151223" cy="61787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947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الانتحار</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التفكير (مرة في الشهر)</a:t>
            </a:r>
          </a:p>
          <a:p>
            <a:pPr algn="r" rtl="1">
              <a:buFont typeface="Wingdings" panose="05000000000000000000" pitchFamily="2" charset="2"/>
              <a:buChar char="v"/>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المحاولة (مرة في السنة)</a:t>
            </a:r>
          </a:p>
          <a:p>
            <a:pPr marL="0" indent="0" algn="r" rtl="1">
              <a:buNone/>
            </a:pPr>
            <a:endParaRPr lang="ar-JO" sz="3200" dirty="0" smtClean="0">
              <a:solidFill>
                <a:schemeClr val="tx1"/>
              </a:solidFill>
              <a:cs typeface="Simplified Arabic" panose="02010000000000000000" pitchFamily="2" charset="-78"/>
            </a:endParaRPr>
          </a:p>
          <a:p>
            <a:pPr algn="r" rtl="1">
              <a:buFont typeface="Wingdings" panose="05000000000000000000" pitchFamily="2" charset="2"/>
              <a:buChar char="v"/>
            </a:pPr>
            <a:r>
              <a:rPr lang="ar-JO" sz="3200" dirty="0" smtClean="0">
                <a:solidFill>
                  <a:schemeClr val="tx1"/>
                </a:solidFill>
                <a:cs typeface="Simplified Arabic" panose="02010000000000000000" pitchFamily="2" charset="-78"/>
              </a:rPr>
              <a:t>نسال كيف ومتى وأين </a:t>
            </a:r>
            <a:endParaRPr lang="en-US" sz="32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3363050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2999732" cy="4601183"/>
          </a:xfrm>
        </p:spPr>
        <p:txBody>
          <a:bodyPr/>
          <a:lstStyle/>
          <a:p>
            <a:pPr algn="ctr"/>
            <a:r>
              <a:rPr lang="ar-JO" b="1" dirty="0" smtClean="0">
                <a:solidFill>
                  <a:schemeClr val="tx1"/>
                </a:solidFill>
              </a:rPr>
              <a:t>المظهر العام والشكل الخارجي </a:t>
            </a:r>
            <a:endParaRPr lang="en-US" b="1" dirty="0">
              <a:solidFill>
                <a:schemeClr val="tx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0088231"/>
              </p:ext>
            </p:extLst>
          </p:nvPr>
        </p:nvGraphicFramePr>
        <p:xfrm>
          <a:off x="3579223" y="300446"/>
          <a:ext cx="8151223" cy="6270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29317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b="1" dirty="0" smtClean="0">
                <a:solidFill>
                  <a:schemeClr val="tx1"/>
                </a:solidFill>
              </a:rPr>
              <a:t>تقييم الحالة المزاجية </a:t>
            </a:r>
            <a:endParaRPr lang="en-US" b="1" dirty="0">
              <a:solidFill>
                <a:schemeClr val="tx1"/>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47089465"/>
              </p:ext>
            </p:extLst>
          </p:nvPr>
        </p:nvGraphicFramePr>
        <p:xfrm>
          <a:off x="3868737" y="863600"/>
          <a:ext cx="7665765"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03758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 y="1123837"/>
            <a:ext cx="3265713" cy="4601183"/>
          </a:xfrm>
        </p:spPr>
        <p:txBody>
          <a:bodyPr/>
          <a:lstStyle/>
          <a:p>
            <a:pPr algn="ctr" rtl="1"/>
            <a:r>
              <a:rPr lang="ar-JO" b="1" dirty="0" smtClean="0">
                <a:solidFill>
                  <a:schemeClr val="tx1"/>
                </a:solidFill>
              </a:rPr>
              <a:t>تعريف المقابلة</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r>
              <a:rPr lang="ar-JO" sz="2800" dirty="0">
                <a:solidFill>
                  <a:schemeClr val="tx1"/>
                </a:solidFill>
                <a:cs typeface="Simplified Arabic" panose="02010000000000000000" pitchFamily="2" charset="-78"/>
              </a:rPr>
              <a:t>علاقة اجتماعيّة مهنيّة، ومواجهة ديناميّة تتمُّ وجهاً لوجه بين المُسترشِد الذي يبحث عن مساعدة؛ لتطوير </a:t>
            </a:r>
            <a:r>
              <a:rPr lang="ar-JO" sz="2800" dirty="0" smtClean="0">
                <a:solidFill>
                  <a:schemeClr val="tx1"/>
                </a:solidFill>
                <a:cs typeface="Simplified Arabic" panose="02010000000000000000" pitchFamily="2" charset="-78"/>
              </a:rPr>
              <a:t>استبصاره </a:t>
            </a:r>
            <a:r>
              <a:rPr lang="ar-JO" sz="2800" dirty="0">
                <a:solidFill>
                  <a:schemeClr val="tx1"/>
                </a:solidFill>
                <a:cs typeface="Simplified Arabic" panose="02010000000000000000" pitchFamily="2" charset="-78"/>
              </a:rPr>
              <a:t>التي تُحقِّق ذاته، والمُرشِد النفسيّ الذي يمتلك الأساليب المناسبة؛ لمساعدة المُسترشِد وِفق مُدَّة زمنيّة مُعيَّنة، ومكان مُحدَّد، وفي جوٍّ آمن قائم على الثقة المُتبادَلة بين الطرفَين، وتتمُّ فيها معرفة كافّة التساؤلات، ومحاولة تقديم إجابات واضحة عنها.</a:t>
            </a:r>
            <a:br>
              <a:rPr lang="ar-JO" sz="2800" dirty="0">
                <a:solidFill>
                  <a:schemeClr val="tx1"/>
                </a:solidFill>
                <a:cs typeface="Simplified Arabic" panose="02010000000000000000" pitchFamily="2" charset="-78"/>
              </a:rPr>
            </a:b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08090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a:solidFill>
                  <a:schemeClr val="tx1"/>
                </a:solidFill>
              </a:rPr>
              <a:t>أنواع المقابلة الإرشاديّة</a:t>
            </a:r>
            <a:endParaRPr lang="en-US" b="1"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marL="514350" indent="-514350" algn="r" rtl="1">
              <a:buFont typeface="+mj-lt"/>
              <a:buAutoNum type="arabicPeriod"/>
            </a:pPr>
            <a:r>
              <a:rPr lang="ar-JO" sz="2800" dirty="0" smtClean="0">
                <a:solidFill>
                  <a:schemeClr val="tx1"/>
                </a:solidFill>
                <a:cs typeface="Simplified Arabic" panose="02010000000000000000" pitchFamily="2" charset="-78"/>
              </a:rPr>
              <a:t>المقابلة </a:t>
            </a:r>
            <a:r>
              <a:rPr lang="ar-JO" sz="2800" dirty="0">
                <a:solidFill>
                  <a:schemeClr val="tx1"/>
                </a:solidFill>
                <a:cs typeface="Simplified Arabic" panose="02010000000000000000" pitchFamily="2" charset="-78"/>
              </a:rPr>
              <a:t>غير المُوجَّهة: وهي المقابلة التي يُفسَح فيها المجال للمُسترشِد بالتحدُّث بحرِّية كاملة، ومُطلَقة، ودون توجيهٍ لمَسار حديثه. </a:t>
            </a:r>
            <a:endParaRPr lang="ar-JO" sz="2800" dirty="0" smtClean="0">
              <a:solidFill>
                <a:schemeClr val="tx1"/>
              </a:solidFill>
              <a:cs typeface="Simplified Arabic" panose="02010000000000000000" pitchFamily="2" charset="-78"/>
            </a:endParaRPr>
          </a:p>
          <a:p>
            <a:pPr marL="514350" indent="-514350" algn="r" rtl="1">
              <a:buFont typeface="+mj-lt"/>
              <a:buAutoNum type="arabicPeriod"/>
            </a:pPr>
            <a:endParaRPr lang="ar-JO" sz="2800" dirty="0" smtClean="0">
              <a:solidFill>
                <a:schemeClr val="tx1"/>
              </a:solidFill>
              <a:cs typeface="Simplified Arabic" panose="02010000000000000000" pitchFamily="2" charset="-78"/>
            </a:endParaRPr>
          </a:p>
          <a:p>
            <a:pPr marL="514350" indent="-514350" algn="r" rtl="1">
              <a:buFont typeface="+mj-lt"/>
              <a:buAutoNum type="arabicPeriod"/>
            </a:pPr>
            <a:r>
              <a:rPr lang="ar-JO" sz="2800" dirty="0" smtClean="0">
                <a:solidFill>
                  <a:schemeClr val="tx1"/>
                </a:solidFill>
                <a:cs typeface="Simplified Arabic" panose="02010000000000000000" pitchFamily="2" charset="-78"/>
              </a:rPr>
              <a:t>المقابلة </a:t>
            </a:r>
            <a:r>
              <a:rPr lang="ar-JO" sz="2800" dirty="0">
                <a:solidFill>
                  <a:schemeClr val="tx1"/>
                </a:solidFill>
                <a:cs typeface="Simplified Arabic" panose="02010000000000000000" pitchFamily="2" charset="-78"/>
              </a:rPr>
              <a:t>شِبه المُوجَّهة: وهي المقابلة التي يتدخَّل فيها المُرشِد، من خلال توجيه المُسترشِد في الوقت المناسب فقط، وإبقائه على صلة بالواقع، مع عدم التدخُّل في الحوار، وترك المُسترشِد؛ ليُعبِّر عن تجاربه الشخصيّة. </a:t>
            </a:r>
            <a:endParaRPr lang="ar-JO" sz="2800" dirty="0" smtClean="0">
              <a:solidFill>
                <a:schemeClr val="tx1"/>
              </a:solidFill>
              <a:cs typeface="Simplified Arabic" panose="02010000000000000000" pitchFamily="2" charset="-78"/>
            </a:endParaRPr>
          </a:p>
          <a:p>
            <a:pPr marL="514350" indent="-514350" algn="r" rtl="1">
              <a:buFont typeface="+mj-lt"/>
              <a:buAutoNum type="arabicPeriod"/>
            </a:pPr>
            <a:endParaRPr lang="ar-JO" sz="2800" dirty="0" smtClean="0">
              <a:solidFill>
                <a:schemeClr val="tx1"/>
              </a:solidFill>
              <a:cs typeface="Simplified Arabic" panose="02010000000000000000" pitchFamily="2" charset="-78"/>
            </a:endParaRPr>
          </a:p>
          <a:p>
            <a:pPr marL="514350" indent="-514350" algn="r" rtl="1">
              <a:buFont typeface="+mj-lt"/>
              <a:buAutoNum type="arabicPeriod"/>
            </a:pPr>
            <a:r>
              <a:rPr lang="ar-JO" sz="2800" dirty="0" smtClean="0">
                <a:solidFill>
                  <a:schemeClr val="tx1"/>
                </a:solidFill>
                <a:cs typeface="Simplified Arabic" panose="02010000000000000000" pitchFamily="2" charset="-78"/>
              </a:rPr>
              <a:t>المقابلة </a:t>
            </a:r>
            <a:r>
              <a:rPr lang="ar-JO" sz="2800" dirty="0">
                <a:solidFill>
                  <a:schemeClr val="tx1"/>
                </a:solidFill>
                <a:cs typeface="Simplified Arabic" panose="02010000000000000000" pitchFamily="2" charset="-78"/>
              </a:rPr>
              <a:t>المُوجَّهة: وهي المقابلة التي يُوجِّه فيها المُرشِد مجموعة أسئلة مُحدَّدة مُسبَقاً؛ بهدف الحصول علـى معلومات </a:t>
            </a:r>
            <a:r>
              <a:rPr lang="ar-JO" sz="2800" dirty="0" err="1">
                <a:solidFill>
                  <a:schemeClr val="tx1"/>
                </a:solidFill>
                <a:cs typeface="Simplified Arabic" panose="02010000000000000000" pitchFamily="2" charset="-78"/>
              </a:rPr>
              <a:t>تُفيده</a:t>
            </a:r>
            <a:r>
              <a:rPr lang="ar-JO" sz="2800" dirty="0">
                <a:solidFill>
                  <a:schemeClr val="tx1"/>
                </a:solidFill>
                <a:cs typeface="Simplified Arabic" panose="02010000000000000000" pitchFamily="2" charset="-78"/>
              </a:rPr>
              <a:t> في تشخيص حالة المُسترشِد.</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502814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3837"/>
            <a:ext cx="3513909" cy="4601183"/>
          </a:xfrm>
        </p:spPr>
        <p:txBody>
          <a:bodyPr/>
          <a:lstStyle/>
          <a:p>
            <a:pPr algn="ctr" rtl="1"/>
            <a:r>
              <a:rPr lang="ar-JO" b="1" dirty="0" smtClean="0">
                <a:solidFill>
                  <a:schemeClr val="tx1"/>
                </a:solidFill>
              </a:rPr>
              <a:t>تعريف الملاحظة العلمية </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r>
              <a:rPr lang="ar-JO" sz="2800" dirty="0" smtClean="0">
                <a:solidFill>
                  <a:schemeClr val="tx1"/>
                </a:solidFill>
                <a:cs typeface="Simplified Arabic" panose="02010000000000000000" pitchFamily="2" charset="-78"/>
              </a:rPr>
              <a:t>الهدف من الملاحظة العلميّة هو تسجيل الحقائق التي يُظهرها السلوك المُلاحَظ، وتفسيرها، وتوضيح المُتغيِّرات الحاصلة على هذا السلوك مع تطوُّر مراحل النُّمو، وتحديد العوامل التي تُؤثِّر في المُسترشِد عند التعرُّض لمواقف، وخبرات مُعيَّنة، بالإضافة إلى دراسة تفاعُل المُسترشِد مع الحالة الاجتماعيّة ضمن المواقف الطبيعيّة. </a:t>
            </a:r>
            <a:br>
              <a:rPr lang="ar-JO" sz="2800" dirty="0" smtClean="0">
                <a:solidFill>
                  <a:schemeClr val="tx1"/>
                </a:solidFill>
                <a:cs typeface="Simplified Arabic" panose="02010000000000000000" pitchFamily="2" charset="-78"/>
              </a:rPr>
            </a:br>
            <a:r>
              <a:rPr lang="ar-JO" sz="2800" dirty="0" smtClean="0">
                <a:solidFill>
                  <a:schemeClr val="tx1"/>
                </a:solidFill>
                <a:cs typeface="Simplified Arabic" panose="02010000000000000000" pitchFamily="2" charset="-78"/>
              </a:rPr>
              <a:t/>
            </a:r>
            <a:br>
              <a:rPr lang="ar-JO" sz="2800" dirty="0" smtClean="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226839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8" y="1123837"/>
            <a:ext cx="3012795" cy="4601183"/>
          </a:xfrm>
        </p:spPr>
        <p:txBody>
          <a:bodyPr/>
          <a:lstStyle/>
          <a:p>
            <a:pPr algn="ctr" rtl="1"/>
            <a:r>
              <a:rPr lang="ar-JO" b="1" dirty="0" smtClean="0">
                <a:solidFill>
                  <a:schemeClr val="tx1"/>
                </a:solidFill>
              </a:rPr>
              <a:t>أنواع الملاحظة</a:t>
            </a:r>
            <a:endParaRPr lang="en-US" b="1" dirty="0">
              <a:solidFill>
                <a:schemeClr val="tx1"/>
              </a:solidFill>
            </a:endParaRPr>
          </a:p>
        </p:txBody>
      </p:sp>
      <p:sp>
        <p:nvSpPr>
          <p:cNvPr id="3" name="Content Placeholder 2"/>
          <p:cNvSpPr>
            <a:spLocks noGrp="1"/>
          </p:cNvSpPr>
          <p:nvPr>
            <p:ph idx="1"/>
          </p:nvPr>
        </p:nvSpPr>
        <p:spPr>
          <a:xfrm>
            <a:off x="3934583" y="561704"/>
            <a:ext cx="7315200" cy="5486399"/>
          </a:xfrm>
        </p:spPr>
        <p:txBody>
          <a:bodyPr>
            <a:noAutofit/>
          </a:bodyPr>
          <a:lstStyle/>
          <a:p>
            <a:pPr marL="457200" indent="-457200" algn="r" rtl="1">
              <a:buFont typeface="+mj-lt"/>
              <a:buAutoNum type="arabicParenR"/>
            </a:pPr>
            <a:r>
              <a:rPr lang="ar-JO" sz="2800" dirty="0">
                <a:solidFill>
                  <a:schemeClr val="tx1"/>
                </a:solidFill>
                <a:cs typeface="Simplified Arabic" panose="02010000000000000000" pitchFamily="2" charset="-78"/>
              </a:rPr>
              <a:t>المُلاحظة </a:t>
            </a:r>
            <a:r>
              <a:rPr lang="ar-JO" sz="2800" dirty="0" smtClean="0">
                <a:solidFill>
                  <a:schemeClr val="tx1"/>
                </a:solidFill>
                <a:cs typeface="Simplified Arabic" panose="02010000000000000000" pitchFamily="2" charset="-78"/>
              </a:rPr>
              <a:t>الجماعيّة.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البسيطة.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المُنظَّمة.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بالمشاركة.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a:t>
            </a:r>
            <a:r>
              <a:rPr lang="ar-JO" sz="2800" dirty="0">
                <a:solidFill>
                  <a:schemeClr val="tx1"/>
                </a:solidFill>
                <a:cs typeface="Simplified Arabic" panose="02010000000000000000" pitchFamily="2" charset="-78"/>
              </a:rPr>
              <a:t>من غير </a:t>
            </a:r>
            <a:r>
              <a:rPr lang="ar-JO" sz="2800" dirty="0" smtClean="0">
                <a:solidFill>
                  <a:schemeClr val="tx1"/>
                </a:solidFill>
                <a:cs typeface="Simplified Arabic" panose="02010000000000000000" pitchFamily="2" charset="-78"/>
              </a:rPr>
              <a:t>مشاركة.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الفرديّة.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a:t>
            </a:r>
            <a:r>
              <a:rPr lang="ar-JO" sz="2800" dirty="0">
                <a:solidFill>
                  <a:schemeClr val="tx1"/>
                </a:solidFill>
                <a:cs typeface="Simplified Arabic" panose="02010000000000000000" pitchFamily="2" charset="-78"/>
              </a:rPr>
              <a:t>في </a:t>
            </a:r>
            <a:r>
              <a:rPr lang="ar-JO" sz="2800" dirty="0" smtClean="0">
                <a:solidFill>
                  <a:schemeClr val="tx1"/>
                </a:solidFill>
                <a:cs typeface="Simplified Arabic" panose="02010000000000000000" pitchFamily="2" charset="-78"/>
              </a:rPr>
              <a:t>الطبيعة.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a:t>
            </a:r>
            <a:r>
              <a:rPr lang="ar-JO" sz="2800" dirty="0">
                <a:solidFill>
                  <a:schemeClr val="tx1"/>
                </a:solidFill>
                <a:cs typeface="Simplified Arabic" panose="02010000000000000000" pitchFamily="2" charset="-78"/>
              </a:rPr>
              <a:t>في </a:t>
            </a:r>
            <a:r>
              <a:rPr lang="ar-JO" sz="2800" dirty="0" smtClean="0">
                <a:solidFill>
                  <a:schemeClr val="tx1"/>
                </a:solidFill>
                <a:cs typeface="Simplified Arabic" panose="02010000000000000000" pitchFamily="2" charset="-78"/>
              </a:rPr>
              <a:t>المُختبر. </a:t>
            </a:r>
          </a:p>
          <a:p>
            <a:pPr marL="457200" indent="-457200" algn="r" rtl="1">
              <a:buFont typeface="+mj-lt"/>
              <a:buAutoNum type="arabicParenR"/>
            </a:pPr>
            <a:r>
              <a:rPr lang="ar-JO" sz="2800" dirty="0" smtClean="0">
                <a:solidFill>
                  <a:schemeClr val="tx1"/>
                </a:solidFill>
                <a:cs typeface="Simplified Arabic" panose="02010000000000000000" pitchFamily="2" charset="-78"/>
              </a:rPr>
              <a:t>المُلاحظة </a:t>
            </a:r>
            <a:r>
              <a:rPr lang="ar-JO" sz="2800" dirty="0">
                <a:solidFill>
                  <a:schemeClr val="tx1"/>
                </a:solidFill>
                <a:cs typeface="Simplified Arabic" panose="02010000000000000000" pitchFamily="2" charset="-78"/>
              </a:rPr>
              <a:t>في العيادة.</a:t>
            </a:r>
            <a:br>
              <a:rPr lang="ar-JO" sz="2800" dirty="0">
                <a:solidFill>
                  <a:schemeClr val="tx1"/>
                </a:solidFill>
                <a:cs typeface="Simplified Arabic" panose="02010000000000000000" pitchFamily="2" charset="-78"/>
              </a:rPr>
            </a:b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55470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الاستبيان</a:t>
            </a:r>
            <a:endParaRPr lang="en-US" b="1" dirty="0">
              <a:solidFill>
                <a:schemeClr val="tx1"/>
              </a:solidFill>
            </a:endParaRPr>
          </a:p>
        </p:txBody>
      </p:sp>
      <p:sp>
        <p:nvSpPr>
          <p:cNvPr id="3" name="Content Placeholder 2"/>
          <p:cNvSpPr>
            <a:spLocks noGrp="1"/>
          </p:cNvSpPr>
          <p:nvPr>
            <p:ph idx="1"/>
          </p:nvPr>
        </p:nvSpPr>
        <p:spPr>
          <a:xfrm>
            <a:off x="3869268" y="864108"/>
            <a:ext cx="7315200" cy="5510566"/>
          </a:xfrm>
        </p:spPr>
        <p:txBody>
          <a:bodyPr>
            <a:normAutofit/>
          </a:bodyPr>
          <a:lstStyle/>
          <a:p>
            <a:pPr algn="r" rtl="1"/>
            <a:r>
              <a:rPr lang="ar-JO" sz="2800" dirty="0">
                <a:solidFill>
                  <a:schemeClr val="tx1"/>
                </a:solidFill>
                <a:cs typeface="Simplified Arabic" panose="02010000000000000000" pitchFamily="2" charset="-78"/>
              </a:rPr>
              <a:t>قائمة من الأسئلة المُعَدَّة بشكلٍ مدروس، وتهدف هذه الأسئلة إلى معرفة مُعتقدات، وآراء، واتّجاهات الآخرين حول موضوع، أو حالة ما، ويلجأ المُتخصِّصون في البحوث التربويّة إلى هذا الأسلوب؛ بهدف الحصول على حقائق عن الأساليب، والظروف القائمة بالفعل؛ في سبيل جَمْع البيانات، والمعلومات اللازمة؛ لإثبات فرض مُعيَّن، أو </a:t>
            </a:r>
            <a:r>
              <a:rPr lang="ar-JO" sz="2800" dirty="0" smtClean="0">
                <a:solidFill>
                  <a:schemeClr val="tx1"/>
                </a:solidFill>
                <a:cs typeface="Simplified Arabic" panose="02010000000000000000" pitchFamily="2" charset="-78"/>
              </a:rPr>
              <a:t>نَفْيه. </a:t>
            </a:r>
          </a:p>
          <a:p>
            <a:pPr algn="r" rtl="1"/>
            <a:endParaRPr lang="ar-JO" sz="2800" dirty="0">
              <a:solidFill>
                <a:schemeClr val="tx1"/>
              </a:solidFill>
              <a:cs typeface="Simplified Arabic" panose="02010000000000000000" pitchFamily="2" charset="-78"/>
            </a:endParaRPr>
          </a:p>
          <a:p>
            <a:pPr algn="r" rtl="1"/>
            <a:r>
              <a:rPr lang="ar-JO" sz="2800" dirty="0" smtClean="0">
                <a:solidFill>
                  <a:schemeClr val="tx1"/>
                </a:solidFill>
                <a:cs typeface="Simplified Arabic" panose="02010000000000000000" pitchFamily="2" charset="-78"/>
              </a:rPr>
              <a:t>من </a:t>
            </a:r>
            <a:r>
              <a:rPr lang="ar-JO" sz="2800" dirty="0">
                <a:solidFill>
                  <a:schemeClr val="tx1"/>
                </a:solidFill>
                <a:cs typeface="Simplified Arabic" panose="02010000000000000000" pitchFamily="2" charset="-78"/>
              </a:rPr>
              <a:t>الجدير بالذكر أنَّه لا يجب أن يشتمل الاستبيان على أسئلة النفي، أو ألفاظ غامضة، وغير مفهومة، أو أن تكون الأسئلة قابلة للتأويل، أو أنّها تُثير غضب المُسترشِد، كما أنَّه لا يجب أن يُظهِر المُرشِد وكأنَّه يبحث عن إجابة مُعيَّنة.</a:t>
            </a:r>
            <a:br>
              <a:rPr lang="ar-JO" sz="2800" dirty="0">
                <a:solidFill>
                  <a:schemeClr val="tx1"/>
                </a:solidFill>
                <a:cs typeface="Simplified Arabic" panose="02010000000000000000" pitchFamily="2" charset="-78"/>
              </a:rPr>
            </a:br>
            <a:r>
              <a:rPr lang="ar-JO" sz="2800" dirty="0">
                <a:solidFill>
                  <a:schemeClr val="tx1"/>
                </a:solidFill>
                <a:cs typeface="Simplified Arabic" panose="02010000000000000000" pitchFamily="2" charset="-78"/>
              </a:rPr>
              <a:t/>
            </a:r>
            <a:br>
              <a:rPr lang="ar-JO" sz="2800" dirty="0">
                <a:solidFill>
                  <a:schemeClr val="tx1"/>
                </a:solidFill>
                <a:cs typeface="Simplified Arabic" panose="02010000000000000000" pitchFamily="2" charset="-78"/>
              </a:rPr>
            </a:b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255819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دراسة الحالة</a:t>
            </a:r>
            <a:endParaRPr lang="en-US" b="1" dirty="0">
              <a:solidFill>
                <a:schemeClr val="tx1"/>
              </a:solidFill>
            </a:endParaRPr>
          </a:p>
        </p:txBody>
      </p:sp>
      <p:sp>
        <p:nvSpPr>
          <p:cNvPr id="3" name="Content Placeholder 2"/>
          <p:cNvSpPr>
            <a:spLocks noGrp="1"/>
          </p:cNvSpPr>
          <p:nvPr>
            <p:ph idx="1"/>
          </p:nvPr>
        </p:nvSpPr>
        <p:spPr/>
        <p:txBody>
          <a:bodyPr>
            <a:normAutofit/>
          </a:bodyPr>
          <a:lstStyle/>
          <a:p>
            <a:pPr algn="r" rtl="1"/>
            <a:r>
              <a:rPr lang="ar-JO" sz="2800" dirty="0">
                <a:solidFill>
                  <a:schemeClr val="tx1"/>
                </a:solidFill>
                <a:cs typeface="Simplified Arabic" panose="02010000000000000000" pitchFamily="2" charset="-78"/>
              </a:rPr>
              <a:t>أسلوب منظم لجمع المعلومات عن المسترشد في ماضيه وحاضره والتي يتم الحصول عليها من خلال وسائل جمع المعلومات الأخرى كالملاحظة والمقابلة </a:t>
            </a:r>
            <a:r>
              <a:rPr lang="ar-JO" sz="2800" dirty="0" smtClean="0">
                <a:solidFill>
                  <a:schemeClr val="tx1"/>
                </a:solidFill>
                <a:cs typeface="Simplified Arabic" panose="02010000000000000000" pitchFamily="2" charset="-78"/>
              </a:rPr>
              <a:t>والاختبارات وغير </a:t>
            </a:r>
            <a:r>
              <a:rPr lang="ar-JO" sz="2800" dirty="0">
                <a:solidFill>
                  <a:schemeClr val="tx1"/>
                </a:solidFill>
                <a:cs typeface="Simplified Arabic" panose="02010000000000000000" pitchFamily="2" charset="-78"/>
              </a:rPr>
              <a:t>ذلك من الوسائل، بهدف دراسة شخصية المسترشد من جوانبها كلها، وتحديد مشكلاته وتشخيصها ومعرفة أسبابها، والتوصل إلى القرار المناسب بشأنها.</a:t>
            </a: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2016553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b="1" dirty="0" smtClean="0">
                <a:solidFill>
                  <a:schemeClr val="tx1"/>
                </a:solidFill>
              </a:rPr>
              <a:t>أهمية دراسة الحالة</a:t>
            </a:r>
            <a:endParaRPr lang="en-US" b="1" dirty="0">
              <a:solidFill>
                <a:schemeClr val="tx1"/>
              </a:solidFill>
            </a:endParaRPr>
          </a:p>
        </p:txBody>
      </p:sp>
      <p:sp>
        <p:nvSpPr>
          <p:cNvPr id="3" name="Content Placeholder 2"/>
          <p:cNvSpPr>
            <a:spLocks noGrp="1"/>
          </p:cNvSpPr>
          <p:nvPr>
            <p:ph idx="1"/>
          </p:nvPr>
        </p:nvSpPr>
        <p:spPr>
          <a:xfrm>
            <a:off x="3869268" y="864108"/>
            <a:ext cx="7315200" cy="5471378"/>
          </a:xfrm>
        </p:spPr>
        <p:txBody>
          <a:bodyPr>
            <a:noAutofit/>
          </a:bodyPr>
          <a:lstStyle/>
          <a:p>
            <a:pPr algn="r" rtl="1"/>
            <a:r>
              <a:rPr lang="ar-JO" sz="2800" dirty="0" smtClean="0">
                <a:solidFill>
                  <a:schemeClr val="tx1"/>
                </a:solidFill>
                <a:cs typeface="Simplified Arabic" panose="02010000000000000000" pitchFamily="2" charset="-78"/>
              </a:rPr>
              <a:t>تعطي </a:t>
            </a:r>
            <a:r>
              <a:rPr lang="ar-JO" sz="2800" dirty="0">
                <a:solidFill>
                  <a:schemeClr val="tx1"/>
                </a:solidFill>
                <a:cs typeface="Simplified Arabic" panose="02010000000000000000" pitchFamily="2" charset="-78"/>
              </a:rPr>
              <a:t>فكرة شاملة وواضحة عن المسترشد، بحيث تتيح فهم أفضل لحالته.</a:t>
            </a:r>
          </a:p>
          <a:p>
            <a:pPr algn="r" rtl="1"/>
            <a:r>
              <a:rPr lang="ar-JO" sz="2800" dirty="0">
                <a:solidFill>
                  <a:schemeClr val="tx1"/>
                </a:solidFill>
                <a:cs typeface="Simplified Arabic" panose="02010000000000000000" pitchFamily="2" charset="-78"/>
              </a:rPr>
              <a:t>تمكن المرشد النفسي من تلخيص المعلومات التي جمعها حول المسترشد وتكاملها.</a:t>
            </a:r>
          </a:p>
          <a:p>
            <a:pPr algn="r" rtl="1"/>
            <a:r>
              <a:rPr lang="ar-JO" sz="2800" dirty="0">
                <a:solidFill>
                  <a:schemeClr val="tx1"/>
                </a:solidFill>
                <a:cs typeface="Simplified Arabic" panose="02010000000000000000" pitchFamily="2" charset="-78"/>
              </a:rPr>
              <a:t>تساعد المرشد النفسي في تشخيص حالة المسترشد، ووضع </a:t>
            </a:r>
            <a:r>
              <a:rPr lang="ar-JO" sz="2800" dirty="0" smtClean="0">
                <a:solidFill>
                  <a:schemeClr val="tx1"/>
                </a:solidFill>
                <a:cs typeface="Simplified Arabic" panose="02010000000000000000" pitchFamily="2" charset="-78"/>
              </a:rPr>
              <a:t>استراتيجية </a:t>
            </a:r>
            <a:r>
              <a:rPr lang="ar-JO" sz="2800" dirty="0">
                <a:solidFill>
                  <a:schemeClr val="tx1"/>
                </a:solidFill>
                <a:cs typeface="Simplified Arabic" panose="02010000000000000000" pitchFamily="2" charset="-78"/>
              </a:rPr>
              <a:t>إرشادية مناسبة من أجل معالجتها.</a:t>
            </a:r>
          </a:p>
          <a:p>
            <a:pPr algn="r" rtl="1"/>
            <a:r>
              <a:rPr lang="ar-JO" sz="2800" dirty="0">
                <a:solidFill>
                  <a:schemeClr val="tx1"/>
                </a:solidFill>
                <a:cs typeface="Simplified Arabic" panose="02010000000000000000" pitchFamily="2" charset="-78"/>
              </a:rPr>
              <a:t>تساعد المرشد النفسي على وضع خطة مناسبة بشأن الخطوات التي يمكن إتباعها مع المسترشد.</a:t>
            </a:r>
          </a:p>
          <a:p>
            <a:pPr algn="r"/>
            <a:endParaRPr lang="en-US" sz="2800" dirty="0">
              <a:solidFill>
                <a:schemeClr val="tx1"/>
              </a:solidFill>
              <a:cs typeface="Simplified Arabic" panose="02010000000000000000" pitchFamily="2" charset="-78"/>
            </a:endParaRPr>
          </a:p>
        </p:txBody>
      </p:sp>
    </p:spTree>
    <p:extLst>
      <p:ext uri="{BB962C8B-B14F-4D97-AF65-F5344CB8AC3E}">
        <p14:creationId xmlns:p14="http://schemas.microsoft.com/office/powerpoint/2010/main" val="3997588416"/>
      </p:ext>
    </p:extLst>
  </p:cSld>
  <p:clrMapOvr>
    <a:masterClrMapping/>
  </p:clrMapOvr>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emplate>TM03457475[[fn=Frame]]</Template>
  <TotalTime>359</TotalTime>
  <Words>854</Words>
  <Application>Microsoft Office PowerPoint</Application>
  <PresentationFormat>Widescreen</PresentationFormat>
  <Paragraphs>139</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Corbel</vt:lpstr>
      <vt:lpstr>Simplified Arabic</vt:lpstr>
      <vt:lpstr>Tahoma</vt:lpstr>
      <vt:lpstr>Wingdings</vt:lpstr>
      <vt:lpstr>Wingdings 2</vt:lpstr>
      <vt:lpstr>Frame</vt:lpstr>
      <vt:lpstr> </vt:lpstr>
      <vt:lpstr>وسائل جمع المعلومات</vt:lpstr>
      <vt:lpstr>تعريف المقابلة</vt:lpstr>
      <vt:lpstr>أنواع المقابلة الإرشاديّة</vt:lpstr>
      <vt:lpstr>تعريف الملاحظة العلمية </vt:lpstr>
      <vt:lpstr>أنواع الملاحظة</vt:lpstr>
      <vt:lpstr>الاستبيان</vt:lpstr>
      <vt:lpstr>دراسة الحالة</vt:lpstr>
      <vt:lpstr>أهمية دراسة الحالة</vt:lpstr>
      <vt:lpstr>مؤتمر الحالة</vt:lpstr>
      <vt:lpstr>الاختبارات والمقاييس</vt:lpstr>
      <vt:lpstr>بنود جمع المعلومات</vt:lpstr>
      <vt:lpstr>المعلومات الديموغرافية</vt:lpstr>
      <vt:lpstr>سرد المشكلة </vt:lpstr>
      <vt:lpstr>التاريخ الطبي</vt:lpstr>
      <vt:lpstr>التاريخ التطوري</vt:lpstr>
      <vt:lpstr>عن طريق فعالية: نهر الحياة (ذكر أحداث مؤلمة ومن ثم أحداث مفرحة).  </vt:lpstr>
      <vt:lpstr>الوضع الاسري</vt:lpstr>
      <vt:lpstr> فعالية النواة الأسرية </vt:lpstr>
      <vt:lpstr>الوضع الاجتماعي مع المحيط الاجتماعي </vt:lpstr>
      <vt:lpstr>قوية ___________  قوية جدا ________________________  متقطعة .....................  ولا شيء يعني لا يوجد علاقة  </vt:lpstr>
      <vt:lpstr>مكان السكن</vt:lpstr>
      <vt:lpstr>الوضع الذاتي/ الشخصي</vt:lpstr>
      <vt:lpstr>الانتحار</vt:lpstr>
      <vt:lpstr>المظهر العام والشكل الخارجي </vt:lpstr>
      <vt:lpstr>تقييم الحالة المزاجية </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34</cp:revision>
  <dcterms:created xsi:type="dcterms:W3CDTF">2020-10-10T13:40:35Z</dcterms:created>
  <dcterms:modified xsi:type="dcterms:W3CDTF">2024-10-31T11:57:27Z</dcterms:modified>
</cp:coreProperties>
</file>