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Constanti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7" roundtripDataSignature="AMtx7mjqlQD42qW2WSePAjKskhmRABuY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nstantia-boldItalic.fntdata"/><Relationship Id="rId25" Type="http://schemas.openxmlformats.org/officeDocument/2006/relationships/font" Target="fonts/Constantia-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cea2c241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cea2c24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11" name="Shape 11"/>
        <p:cNvGrpSpPr/>
        <p:nvPr/>
      </p:nvGrpSpPr>
      <p:grpSpPr>
        <a:xfrm>
          <a:off x="0" y="0"/>
          <a:ext cx="0" cy="0"/>
          <a:chOff x="0" y="0"/>
          <a:chExt cx="0" cy="0"/>
        </a:xfrm>
      </p:grpSpPr>
      <p:sp>
        <p:nvSpPr>
          <p:cNvPr id="12" name="Google Shape;12;p18"/>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 name="Google Shape;13;p18"/>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 name="Google Shape;14;p18"/>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74" name="Shape 74"/>
        <p:cNvGrpSpPr/>
        <p:nvPr/>
      </p:nvGrpSpPr>
      <p:grpSpPr>
        <a:xfrm>
          <a:off x="0" y="0"/>
          <a:ext cx="0" cy="0"/>
          <a:chOff x="0" y="0"/>
          <a:chExt cx="0" cy="0"/>
        </a:xfrm>
      </p:grpSpPr>
      <p:sp>
        <p:nvSpPr>
          <p:cNvPr id="75" name="Google Shape;75;p27"/>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2232818" y="-327819"/>
            <a:ext cx="4678363" cy="82296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77" name="Google Shape;77;p27"/>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27"/>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27"/>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80" name="Shape 80"/>
        <p:cNvGrpSpPr/>
        <p:nvPr/>
      </p:nvGrpSpPr>
      <p:grpSpPr>
        <a:xfrm>
          <a:off x="0" y="0"/>
          <a:ext cx="0" cy="0"/>
          <a:chOff x="0" y="0"/>
          <a:chExt cx="0" cy="0"/>
        </a:xfrm>
      </p:grpSpPr>
      <p:sp>
        <p:nvSpPr>
          <p:cNvPr id="81" name="Google Shape;81;p28"/>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83" name="Google Shape;83;p28"/>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28"/>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28"/>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15" name="Shape 15"/>
        <p:cNvGrpSpPr/>
        <p:nvPr/>
      </p:nvGrpSpPr>
      <p:grpSpPr>
        <a:xfrm>
          <a:off x="0" y="0"/>
          <a:ext cx="0" cy="0"/>
          <a:chOff x="0" y="0"/>
          <a:chExt cx="0" cy="0"/>
        </a:xfrm>
      </p:grpSpPr>
      <p:sp>
        <p:nvSpPr>
          <p:cNvPr id="16" name="Google Shape;16;p19"/>
          <p:cNvSpPr txBox="1"/>
          <p:nvPr>
            <p:ph idx="1" type="subTitle"/>
          </p:nvPr>
        </p:nvSpPr>
        <p:spPr>
          <a:xfrm>
            <a:off x="457200" y="3699804"/>
            <a:ext cx="8305800" cy="1143000"/>
          </a:xfrm>
          <a:prstGeom prst="rect">
            <a:avLst/>
          </a:prstGeom>
          <a:noFill/>
          <a:ln>
            <a:noFill/>
          </a:ln>
        </p:spPr>
        <p:txBody>
          <a:bodyPr anchorCtr="0" anchor="t" bIns="45700" lIns="91425" spcFirstLastPara="1" rIns="91425" wrap="square" tIns="45700">
            <a:noAutofit/>
          </a:bodyPr>
          <a:lstStyle>
            <a:lvl1pPr lvl="0" rtl="1" algn="ctr">
              <a:spcBef>
                <a:spcPts val="600"/>
              </a:spcBef>
              <a:spcAft>
                <a:spcPts val="0"/>
              </a:spcAft>
              <a:buSzPts val="1870"/>
              <a:buNone/>
              <a:defRPr sz="2200">
                <a:solidFill>
                  <a:schemeClr val="lt2"/>
                </a:solidFill>
              </a:defRPr>
            </a:lvl1pPr>
            <a:lvl2pPr lvl="1" rtl="1" algn="ctr">
              <a:spcBef>
                <a:spcPts val="300"/>
              </a:spcBef>
              <a:spcAft>
                <a:spcPts val="0"/>
              </a:spcAft>
              <a:buSzPts val="1530"/>
              <a:buNone/>
              <a:defRPr/>
            </a:lvl2pPr>
            <a:lvl3pPr lvl="2" rtl="1" algn="ctr">
              <a:spcBef>
                <a:spcPts val="300"/>
              </a:spcBef>
              <a:spcAft>
                <a:spcPts val="0"/>
              </a:spcAft>
              <a:buSzPts val="1530"/>
              <a:buNone/>
              <a:defRPr/>
            </a:lvl3pPr>
            <a:lvl4pPr lvl="3" rtl="1" algn="ctr">
              <a:spcBef>
                <a:spcPts val="300"/>
              </a:spcBef>
              <a:spcAft>
                <a:spcPts val="0"/>
              </a:spcAft>
              <a:buSzPts val="1530"/>
              <a:buNone/>
              <a:defRPr/>
            </a:lvl4pPr>
            <a:lvl5pPr lvl="4" rtl="1" algn="ctr">
              <a:spcBef>
                <a:spcPts val="340"/>
              </a:spcBef>
              <a:spcAft>
                <a:spcPts val="0"/>
              </a:spcAft>
              <a:buSzPts val="1530"/>
              <a:buNone/>
              <a:defRPr/>
            </a:lvl5pPr>
            <a:lvl6pPr lvl="5" rtl="1" algn="ctr">
              <a:spcBef>
                <a:spcPts val="340"/>
              </a:spcBef>
              <a:spcAft>
                <a:spcPts val="0"/>
              </a:spcAft>
              <a:buSzPts val="1530"/>
              <a:buNone/>
              <a:defRPr/>
            </a:lvl6pPr>
            <a:lvl7pPr lvl="6" rtl="1" algn="ctr">
              <a:spcBef>
                <a:spcPts val="340"/>
              </a:spcBef>
              <a:spcAft>
                <a:spcPts val="0"/>
              </a:spcAft>
              <a:buSzPts val="1530"/>
              <a:buNone/>
              <a:defRPr/>
            </a:lvl7pPr>
            <a:lvl8pPr lvl="7" rtl="1" algn="ctr">
              <a:spcBef>
                <a:spcPts val="340"/>
              </a:spcBef>
              <a:spcAft>
                <a:spcPts val="0"/>
              </a:spcAft>
              <a:buSzPts val="1530"/>
              <a:buNone/>
              <a:defRPr/>
            </a:lvl8pPr>
            <a:lvl9pPr lvl="8" rtl="1" algn="ctr">
              <a:spcBef>
                <a:spcPts val="340"/>
              </a:spcBef>
              <a:spcAft>
                <a:spcPts val="0"/>
              </a:spcAft>
              <a:buSzPts val="1530"/>
              <a:buNone/>
              <a:defRPr/>
            </a:lvl9pPr>
          </a:lstStyle>
          <a:p/>
        </p:txBody>
      </p:sp>
      <p:sp>
        <p:nvSpPr>
          <p:cNvPr id="17" name="Google Shape;17;p19"/>
          <p:cNvSpPr txBox="1"/>
          <p:nvPr>
            <p:ph type="ctrTitle"/>
          </p:nvPr>
        </p:nvSpPr>
        <p:spPr>
          <a:xfrm>
            <a:off x="457200" y="1433732"/>
            <a:ext cx="8305800" cy="198120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8" name="Google Shape;18;p19"/>
          <p:cNvCxnSpPr/>
          <p:nvPr/>
        </p:nvCxnSpPr>
        <p:spPr>
          <a:xfrm>
            <a:off x="1463626" y="3550126"/>
            <a:ext cx="2971800" cy="1588"/>
          </a:xfrm>
          <a:prstGeom prst="straightConnector1">
            <a:avLst/>
          </a:prstGeom>
          <a:noFill/>
          <a:ln cap="flat" cmpd="sng" w="9525">
            <a:solidFill>
              <a:srgbClr val="E8E8E7"/>
            </a:solidFill>
            <a:prstDash val="solid"/>
            <a:round/>
            <a:headEnd len="sm" w="sm" type="none"/>
            <a:tailEnd len="sm" w="sm" type="none"/>
          </a:ln>
          <a:effectLst>
            <a:outerShdw blurRad="31750" rotWithShape="0" algn="tl">
              <a:srgbClr val="000000">
                <a:alpha val="54901"/>
              </a:srgbClr>
            </a:outerShdw>
          </a:effectLst>
        </p:spPr>
      </p:cxnSp>
      <p:cxnSp>
        <p:nvCxnSpPr>
          <p:cNvPr id="19" name="Google Shape;19;p19"/>
          <p:cNvCxnSpPr/>
          <p:nvPr/>
        </p:nvCxnSpPr>
        <p:spPr>
          <a:xfrm>
            <a:off x="4708574" y="3550126"/>
            <a:ext cx="2971800" cy="1588"/>
          </a:xfrm>
          <a:prstGeom prst="straightConnector1">
            <a:avLst/>
          </a:prstGeom>
          <a:noFill/>
          <a:ln cap="flat" cmpd="sng" w="9525">
            <a:solidFill>
              <a:srgbClr val="E8E8E7"/>
            </a:solidFill>
            <a:prstDash val="solid"/>
            <a:round/>
            <a:headEnd len="sm" w="sm" type="none"/>
            <a:tailEnd len="sm" w="sm" type="none"/>
          </a:ln>
          <a:effectLst>
            <a:outerShdw blurRad="31750" rotWithShape="0" algn="tl">
              <a:srgbClr val="000000">
                <a:alpha val="54901"/>
              </a:srgbClr>
            </a:outerShdw>
          </a:effectLst>
        </p:spPr>
      </p:cxnSp>
      <p:sp>
        <p:nvSpPr>
          <p:cNvPr id="20" name="Google Shape;20;p19"/>
          <p:cNvSpPr/>
          <p:nvPr/>
        </p:nvSpPr>
        <p:spPr>
          <a:xfrm>
            <a:off x="4540348" y="3526302"/>
            <a:ext cx="45720" cy="45720"/>
          </a:xfrm>
          <a:prstGeom prst="ellipse">
            <a:avLst/>
          </a:prstGeom>
          <a:solidFill>
            <a:schemeClr val="accent2"/>
          </a:solidFill>
          <a:ln cap="flat" cmpd="sng" w="38100">
            <a:solidFill>
              <a:schemeClr val="accent2"/>
            </a:solidFill>
            <a:prstDash val="solid"/>
            <a:round/>
            <a:headEnd len="sm" w="sm" type="none"/>
            <a:tailEnd len="sm" w="sm" type="none"/>
          </a:ln>
          <a:effectLst>
            <a:outerShdw blurRad="31750" rotWithShape="0" algn="tl">
              <a:srgbClr val="000000">
                <a:alpha val="5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 name="Google Shape;21;p19"/>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 name="Google Shape;22;p19"/>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23" name="Google Shape;23;p19"/>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24" name="Shape 24"/>
        <p:cNvGrpSpPr/>
        <p:nvPr/>
      </p:nvGrpSpPr>
      <p:grpSpPr>
        <a:xfrm>
          <a:off x="0" y="0"/>
          <a:ext cx="0" cy="0"/>
          <a:chOff x="0" y="0"/>
          <a:chExt cx="0" cy="0"/>
        </a:xfrm>
      </p:grpSpPr>
      <p:sp>
        <p:nvSpPr>
          <p:cNvPr id="25" name="Google Shape;25;p20"/>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26" name="Google Shape;26;p20"/>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7" name="Google Shape;27;p20"/>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sz="1600">
                <a:solidFill>
                  <a:schemeClr val="lt2"/>
                </a:solidFill>
                <a:latin typeface="Constantia"/>
                <a:ea typeface="Constantia"/>
                <a:cs typeface="Constantia"/>
                <a:sym typeface="Constantia"/>
              </a:defRPr>
            </a:lvl1pPr>
            <a:lvl2pPr indent="0" lvl="1" marL="0" rtl="1" algn="ctr">
              <a:spcBef>
                <a:spcPts val="0"/>
              </a:spcBef>
              <a:buNone/>
              <a:defRPr sz="1600">
                <a:solidFill>
                  <a:schemeClr val="lt2"/>
                </a:solidFill>
                <a:latin typeface="Constantia"/>
                <a:ea typeface="Constantia"/>
                <a:cs typeface="Constantia"/>
                <a:sym typeface="Constantia"/>
              </a:defRPr>
            </a:lvl2pPr>
            <a:lvl3pPr indent="0" lvl="2" marL="0" rtl="1" algn="ctr">
              <a:spcBef>
                <a:spcPts val="0"/>
              </a:spcBef>
              <a:buNone/>
              <a:defRPr sz="1600">
                <a:solidFill>
                  <a:schemeClr val="lt2"/>
                </a:solidFill>
                <a:latin typeface="Constantia"/>
                <a:ea typeface="Constantia"/>
                <a:cs typeface="Constantia"/>
                <a:sym typeface="Constantia"/>
              </a:defRPr>
            </a:lvl3pPr>
            <a:lvl4pPr indent="0" lvl="3" marL="0" rtl="1" algn="ctr">
              <a:spcBef>
                <a:spcPts val="0"/>
              </a:spcBef>
              <a:buNone/>
              <a:defRPr sz="1600">
                <a:solidFill>
                  <a:schemeClr val="lt2"/>
                </a:solidFill>
                <a:latin typeface="Constantia"/>
                <a:ea typeface="Constantia"/>
                <a:cs typeface="Constantia"/>
                <a:sym typeface="Constantia"/>
              </a:defRPr>
            </a:lvl4pPr>
            <a:lvl5pPr indent="0" lvl="4" marL="0" rtl="1" algn="ctr">
              <a:spcBef>
                <a:spcPts val="0"/>
              </a:spcBef>
              <a:buNone/>
              <a:defRPr sz="1600">
                <a:solidFill>
                  <a:schemeClr val="lt2"/>
                </a:solidFill>
                <a:latin typeface="Constantia"/>
                <a:ea typeface="Constantia"/>
                <a:cs typeface="Constantia"/>
                <a:sym typeface="Constantia"/>
              </a:defRPr>
            </a:lvl5pPr>
            <a:lvl6pPr indent="0" lvl="5" marL="0" rtl="1" algn="ctr">
              <a:spcBef>
                <a:spcPts val="0"/>
              </a:spcBef>
              <a:buNone/>
              <a:defRPr sz="1600">
                <a:solidFill>
                  <a:schemeClr val="lt2"/>
                </a:solidFill>
                <a:latin typeface="Constantia"/>
                <a:ea typeface="Constantia"/>
                <a:cs typeface="Constantia"/>
                <a:sym typeface="Constantia"/>
              </a:defRPr>
            </a:lvl6pPr>
            <a:lvl7pPr indent="0" lvl="6" marL="0" rtl="1" algn="ctr">
              <a:spcBef>
                <a:spcPts val="0"/>
              </a:spcBef>
              <a:buNone/>
              <a:defRPr sz="1600">
                <a:solidFill>
                  <a:schemeClr val="lt2"/>
                </a:solidFill>
                <a:latin typeface="Constantia"/>
                <a:ea typeface="Constantia"/>
                <a:cs typeface="Constantia"/>
                <a:sym typeface="Constantia"/>
              </a:defRPr>
            </a:lvl7pPr>
            <a:lvl8pPr indent="0" lvl="7" marL="0" rtl="1" algn="ctr">
              <a:spcBef>
                <a:spcPts val="0"/>
              </a:spcBef>
              <a:buNone/>
              <a:defRPr sz="1600">
                <a:solidFill>
                  <a:schemeClr val="lt2"/>
                </a:solidFill>
                <a:latin typeface="Constantia"/>
                <a:ea typeface="Constantia"/>
                <a:cs typeface="Constantia"/>
                <a:sym typeface="Constantia"/>
              </a:defRPr>
            </a:lvl8pPr>
            <a:lvl9pPr indent="0" lvl="8" marL="0" rtl="1" algn="ctr">
              <a:spcBef>
                <a:spcPts val="0"/>
              </a:spcBef>
              <a:buNone/>
              <a:defRPr sz="1600">
                <a:solidFill>
                  <a:schemeClr val="lt2"/>
                </a:solidFill>
                <a:latin typeface="Constantia"/>
                <a:ea typeface="Constantia"/>
                <a:cs typeface="Constantia"/>
                <a:sym typeface="Constantia"/>
              </a:defRPr>
            </a:lvl9pPr>
          </a:lstStyle>
          <a:p>
            <a:pPr indent="0" lvl="0" marL="0" rtl="1" algn="ctr">
              <a:spcBef>
                <a:spcPts val="0"/>
              </a:spcBef>
              <a:spcAft>
                <a:spcPts val="0"/>
              </a:spcAft>
              <a:buNone/>
            </a:pPr>
            <a:fld id="{00000000-1234-1234-1234-123412341234}" type="slidenum">
              <a:rPr lang="en-US"/>
              <a:t>‹#›</a:t>
            </a:fld>
            <a:endParaRPr/>
          </a:p>
        </p:txBody>
      </p:sp>
      <p:sp>
        <p:nvSpPr>
          <p:cNvPr id="28" name="Google Shape;28;p20"/>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2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30" name="Shape 30"/>
        <p:cNvGrpSpPr/>
        <p:nvPr/>
      </p:nvGrpSpPr>
      <p:grpSpPr>
        <a:xfrm>
          <a:off x="0" y="0"/>
          <a:ext cx="0" cy="0"/>
          <a:chOff x="0" y="0"/>
          <a:chExt cx="0" cy="0"/>
        </a:xfrm>
      </p:grpSpPr>
      <p:sp>
        <p:nvSpPr>
          <p:cNvPr id="31" name="Google Shape;31;p21"/>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21"/>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 name="Google Shape;33;p21"/>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34" name="Google Shape;34;p21"/>
          <p:cNvSpPr txBox="1"/>
          <p:nvPr>
            <p:ph type="title"/>
          </p:nvPr>
        </p:nvSpPr>
        <p:spPr>
          <a:xfrm>
            <a:off x="685800" y="3505200"/>
            <a:ext cx="79248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685800" y="4958864"/>
            <a:ext cx="7924800" cy="984736"/>
          </a:xfrm>
          <a:prstGeom prst="rect">
            <a:avLst/>
          </a:prstGeom>
          <a:noFill/>
          <a:ln>
            <a:noFill/>
          </a:ln>
        </p:spPr>
        <p:txBody>
          <a:bodyPr anchorCtr="0" anchor="t" bIns="45700" lIns="91425" spcFirstLastPara="1" rIns="91425" wrap="square" tIns="45700">
            <a:normAutofit/>
          </a:bodyPr>
          <a:lstStyle>
            <a:lvl1pPr indent="-228600" lvl="0" marL="457200" rtl="1" algn="r">
              <a:spcBef>
                <a:spcPts val="600"/>
              </a:spcBef>
              <a:spcAft>
                <a:spcPts val="0"/>
              </a:spcAft>
              <a:buSzPts val="1700"/>
              <a:buNone/>
              <a:defRPr sz="2000">
                <a:solidFill>
                  <a:schemeClr val="lt2"/>
                </a:solidFill>
              </a:defRPr>
            </a:lvl1pPr>
            <a:lvl2pPr indent="-228600" lvl="1" marL="914400" rtl="1" algn="r">
              <a:spcBef>
                <a:spcPts val="300"/>
              </a:spcBef>
              <a:spcAft>
                <a:spcPts val="0"/>
              </a:spcAft>
              <a:buSzPts val="1530"/>
              <a:buNone/>
              <a:defRPr sz="1800">
                <a:solidFill>
                  <a:schemeClr val="lt1"/>
                </a:solidFill>
              </a:defRPr>
            </a:lvl2pPr>
            <a:lvl3pPr indent="-228600" lvl="2" marL="1371600" rtl="1" algn="r">
              <a:spcBef>
                <a:spcPts val="300"/>
              </a:spcBef>
              <a:spcAft>
                <a:spcPts val="0"/>
              </a:spcAft>
              <a:buSzPts val="1360"/>
              <a:buNone/>
              <a:defRPr sz="1600">
                <a:solidFill>
                  <a:schemeClr val="lt1"/>
                </a:solidFill>
              </a:defRPr>
            </a:lvl3pPr>
            <a:lvl4pPr indent="-228600" lvl="3" marL="1828800" rtl="1" algn="r">
              <a:spcBef>
                <a:spcPts val="300"/>
              </a:spcBef>
              <a:spcAft>
                <a:spcPts val="0"/>
              </a:spcAft>
              <a:buSzPts val="1190"/>
              <a:buNone/>
              <a:defRPr sz="1400">
                <a:solidFill>
                  <a:schemeClr val="lt1"/>
                </a:solidFill>
              </a:defRPr>
            </a:lvl4pPr>
            <a:lvl5pPr indent="-228600" lvl="4" marL="2286000" rtl="1" algn="r">
              <a:spcBef>
                <a:spcPts val="340"/>
              </a:spcBef>
              <a:spcAft>
                <a:spcPts val="0"/>
              </a:spcAft>
              <a:buSzPts val="1190"/>
              <a:buNone/>
              <a:defRPr sz="1400">
                <a:solidFill>
                  <a:schemeClr val="lt1"/>
                </a:solidFill>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cxnSp>
        <p:nvCxnSpPr>
          <p:cNvPr id="36" name="Google Shape;36;p21"/>
          <p:cNvCxnSpPr/>
          <p:nvPr/>
        </p:nvCxnSpPr>
        <p:spPr>
          <a:xfrm>
            <a:off x="685800" y="4916992"/>
            <a:ext cx="7924800" cy="4301"/>
          </a:xfrm>
          <a:prstGeom prst="straightConnector1">
            <a:avLst/>
          </a:prstGeom>
          <a:noFill/>
          <a:ln cap="flat" cmpd="sng" w="9525">
            <a:solidFill>
              <a:srgbClr val="E9E9E8"/>
            </a:solidFill>
            <a:prstDash val="solid"/>
            <a:round/>
            <a:headEnd len="sm" w="sm" type="none"/>
            <a:tailEnd len="sm" w="sm" type="none"/>
          </a:ln>
          <a:effectLst>
            <a:outerShdw blurRad="31750" rotWithShape="0" algn="tl">
              <a:srgbClr val="000000">
                <a:alpha val="54901"/>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37" name="Shape 37"/>
        <p:cNvGrpSpPr/>
        <p:nvPr/>
      </p:nvGrpSpPr>
      <p:grpSpPr>
        <a:xfrm>
          <a:off x="0" y="0"/>
          <a:ext cx="0" cy="0"/>
          <a:chOff x="0" y="0"/>
          <a:chExt cx="0" cy="0"/>
        </a:xfrm>
      </p:grpSpPr>
      <p:sp>
        <p:nvSpPr>
          <p:cNvPr id="38" name="Google Shape;38;p22"/>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22"/>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 name="Google Shape;40;p22"/>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41" name="Google Shape;41;p22"/>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43" name="Google Shape;43;p22"/>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44" name="Shape 44"/>
        <p:cNvGrpSpPr/>
        <p:nvPr/>
      </p:nvGrpSpPr>
      <p:grpSpPr>
        <a:xfrm>
          <a:off x="0" y="0"/>
          <a:ext cx="0" cy="0"/>
          <a:chOff x="0" y="0"/>
          <a:chExt cx="0" cy="0"/>
        </a:xfrm>
      </p:grpSpPr>
      <p:sp>
        <p:nvSpPr>
          <p:cNvPr id="45" name="Google Shape;45;p23"/>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46" name="Google Shape;46;p23"/>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23"/>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23"/>
          <p:cNvSpPr txBox="1"/>
          <p:nvPr>
            <p:ph idx="1" type="body"/>
          </p:nvPr>
        </p:nvSpPr>
        <p:spPr>
          <a:xfrm>
            <a:off x="457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rtl="1" algn="l">
              <a:spcBef>
                <a:spcPts val="0"/>
              </a:spcBef>
              <a:spcAft>
                <a:spcPts val="0"/>
              </a:spcAft>
              <a:buSzPts val="2210"/>
              <a:buNone/>
              <a:defRPr b="1" sz="2600">
                <a:solidFill>
                  <a:schemeClr val="lt2"/>
                </a:solidFill>
                <a:latin typeface="Constantia"/>
                <a:ea typeface="Constantia"/>
                <a:cs typeface="Constantia"/>
                <a:sym typeface="Constantia"/>
              </a:defRPr>
            </a:lvl1pPr>
            <a:lvl2pPr indent="-228600" lvl="1" marL="914400" rtl="1" algn="r">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rtl="1" algn="r">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rtl="1" algn="r">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rtl="1" algn="r">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49" name="Google Shape;49;p23"/>
          <p:cNvSpPr txBox="1"/>
          <p:nvPr>
            <p:ph idx="2" type="body"/>
          </p:nvPr>
        </p:nvSpPr>
        <p:spPr>
          <a:xfrm>
            <a:off x="457200"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50" name="Google Shape;50;p23"/>
          <p:cNvSpPr txBox="1"/>
          <p:nvPr>
            <p:ph idx="3" type="body"/>
          </p:nvPr>
        </p:nvSpPr>
        <p:spPr>
          <a:xfrm>
            <a:off x="4649788"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51" name="Google Shape;51;p23"/>
          <p:cNvSpPr txBox="1"/>
          <p:nvPr>
            <p:ph type="title"/>
          </p:nvPr>
        </p:nvSpPr>
        <p:spPr>
          <a:xfrm>
            <a:off x="457200" y="155448"/>
            <a:ext cx="8229600" cy="11430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4200"/>
              <a:buFont typeface="Constant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txBox="1"/>
          <p:nvPr>
            <p:ph idx="4" type="body"/>
          </p:nvPr>
        </p:nvSpPr>
        <p:spPr>
          <a:xfrm>
            <a:off x="4648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rtl="1" algn="l">
              <a:spcBef>
                <a:spcPts val="0"/>
              </a:spcBef>
              <a:spcAft>
                <a:spcPts val="0"/>
              </a:spcAft>
              <a:buSzPts val="2210"/>
              <a:buNone/>
              <a:defRPr b="1" sz="2600">
                <a:solidFill>
                  <a:schemeClr val="lt2"/>
                </a:solidFill>
                <a:latin typeface="Constantia"/>
                <a:ea typeface="Constantia"/>
                <a:cs typeface="Constantia"/>
                <a:sym typeface="Constantia"/>
              </a:defRPr>
            </a:lvl1pPr>
            <a:lvl2pPr indent="-228600" lvl="1" marL="914400" rtl="1" algn="r">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rtl="1" algn="r">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rtl="1" algn="r">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rtl="1" algn="r">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cxnSp>
        <p:nvCxnSpPr>
          <p:cNvPr id="53" name="Google Shape;53;p23"/>
          <p:cNvCxnSpPr/>
          <p:nvPr/>
        </p:nvCxnSpPr>
        <p:spPr>
          <a:xfrm>
            <a:off x="562945" y="2180219"/>
            <a:ext cx="3749040" cy="1588"/>
          </a:xfrm>
          <a:prstGeom prst="straightConnector1">
            <a:avLst/>
          </a:prstGeom>
          <a:noFill/>
          <a:ln cap="flat" cmpd="sng" w="12700">
            <a:solidFill>
              <a:srgbClr val="E8E8E7"/>
            </a:solidFill>
            <a:prstDash val="solid"/>
            <a:round/>
            <a:headEnd len="sm" w="sm" type="none"/>
            <a:tailEnd len="sm" w="sm" type="none"/>
          </a:ln>
          <a:effectLst>
            <a:outerShdw blurRad="34925" rotWithShape="0" algn="tl">
              <a:srgbClr val="000000">
                <a:alpha val="54901"/>
              </a:srgbClr>
            </a:outerShdw>
          </a:effectLst>
        </p:spPr>
      </p:cxnSp>
      <p:cxnSp>
        <p:nvCxnSpPr>
          <p:cNvPr id="54" name="Google Shape;54;p23"/>
          <p:cNvCxnSpPr/>
          <p:nvPr/>
        </p:nvCxnSpPr>
        <p:spPr>
          <a:xfrm>
            <a:off x="4754880" y="2180219"/>
            <a:ext cx="3749040" cy="1588"/>
          </a:xfrm>
          <a:prstGeom prst="straightConnector1">
            <a:avLst/>
          </a:prstGeom>
          <a:noFill/>
          <a:ln cap="flat" cmpd="sng" w="12700">
            <a:solidFill>
              <a:srgbClr val="E8E8E7"/>
            </a:solidFill>
            <a:prstDash val="solid"/>
            <a:round/>
            <a:headEnd len="sm" w="sm" type="none"/>
            <a:tailEnd len="sm" w="sm" type="none"/>
          </a:ln>
          <a:effectLst>
            <a:outerShdw blurRad="34925" rotWithShape="0" algn="tl">
              <a:srgbClr val="000000">
                <a:alpha val="54901"/>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55" name="Shape 55"/>
        <p:cNvGrpSpPr/>
        <p:nvPr/>
      </p:nvGrpSpPr>
      <p:grpSpPr>
        <a:xfrm>
          <a:off x="0" y="0"/>
          <a:ext cx="0" cy="0"/>
          <a:chOff x="0" y="0"/>
          <a:chExt cx="0" cy="0"/>
        </a:xfrm>
      </p:grpSpPr>
      <p:sp>
        <p:nvSpPr>
          <p:cNvPr id="56" name="Google Shape;56;p24"/>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24"/>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24"/>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59" name="Google Shape;59;p24"/>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rtl="1"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showMasterSp="0" type="objTx">
  <p:cSld name="OBJECT_WITH_CAPTION_TEXT">
    <p:spTree>
      <p:nvGrpSpPr>
        <p:cNvPr id="60" name="Shape 60"/>
        <p:cNvGrpSpPr/>
        <p:nvPr/>
      </p:nvGrpSpPr>
      <p:grpSpPr>
        <a:xfrm>
          <a:off x="0" y="0"/>
          <a:ext cx="0" cy="0"/>
          <a:chOff x="0" y="0"/>
          <a:chExt cx="0" cy="0"/>
        </a:xfrm>
      </p:grpSpPr>
      <p:sp>
        <p:nvSpPr>
          <p:cNvPr id="61" name="Google Shape;61;p25"/>
          <p:cNvSpPr txBox="1"/>
          <p:nvPr>
            <p:ph idx="1" type="body"/>
          </p:nvPr>
        </p:nvSpPr>
        <p:spPr>
          <a:xfrm>
            <a:off x="457200" y="457200"/>
            <a:ext cx="6248400" cy="5715000"/>
          </a:xfrm>
          <a:prstGeom prst="rect">
            <a:avLst/>
          </a:prstGeom>
          <a:noFill/>
          <a:ln>
            <a:noFill/>
          </a:ln>
        </p:spPr>
        <p:txBody>
          <a:bodyPr anchorCtr="0" anchor="t" bIns="45700" lIns="91425" spcFirstLastPara="1" rIns="91425" wrap="square" tIns="45700">
            <a:normAutofit/>
          </a:bodyPr>
          <a:lstStyle>
            <a:lvl1pPr indent="-325755" lvl="0" marL="457200" rtl="1" algn="r">
              <a:spcBef>
                <a:spcPts val="600"/>
              </a:spcBef>
              <a:spcAft>
                <a:spcPts val="0"/>
              </a:spcAft>
              <a:buSzPts val="1530"/>
              <a:buChar char="⚫"/>
              <a:defRPr/>
            </a:lvl1pPr>
            <a:lvl2pPr indent="-325755" lvl="1" marL="914400" rtl="1" algn="r">
              <a:spcBef>
                <a:spcPts val="300"/>
              </a:spcBef>
              <a:spcAft>
                <a:spcPts val="0"/>
              </a:spcAft>
              <a:buSzPts val="1530"/>
              <a:buChar char="⚫"/>
              <a:defRPr/>
            </a:lvl2pPr>
            <a:lvl3pPr indent="-325755" lvl="2" marL="1371600" rtl="1" algn="r">
              <a:spcBef>
                <a:spcPts val="300"/>
              </a:spcBef>
              <a:spcAft>
                <a:spcPts val="0"/>
              </a:spcAft>
              <a:buSzPts val="1530"/>
              <a:buChar char="⚫"/>
              <a:defRPr/>
            </a:lvl3pPr>
            <a:lvl4pPr indent="-325755" lvl="3" marL="1828800" rtl="1" algn="r">
              <a:spcBef>
                <a:spcPts val="300"/>
              </a:spcBef>
              <a:spcAft>
                <a:spcPts val="0"/>
              </a:spcAft>
              <a:buSzPts val="1530"/>
              <a:buChar char="⚫"/>
              <a:defRPr/>
            </a:lvl4pPr>
            <a:lvl5pPr indent="-325754" lvl="4" marL="2286000" rtl="1" algn="r">
              <a:spcBef>
                <a:spcPts val="340"/>
              </a:spcBef>
              <a:spcAft>
                <a:spcPts val="0"/>
              </a:spcAft>
              <a:buSzPts val="1530"/>
              <a:buChar char="⚫"/>
              <a:defRPr/>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62" name="Google Shape;62;p25"/>
          <p:cNvSpPr txBox="1"/>
          <p:nvPr>
            <p:ph idx="2" type="body"/>
          </p:nvPr>
        </p:nvSpPr>
        <p:spPr>
          <a:xfrm>
            <a:off x="6781800" y="1600200"/>
            <a:ext cx="1984248" cy="3733800"/>
          </a:xfrm>
          <a:prstGeom prst="rect">
            <a:avLst/>
          </a:prstGeom>
          <a:noFill/>
          <a:ln>
            <a:noFill/>
          </a:ln>
        </p:spPr>
        <p:txBody>
          <a:bodyPr anchorCtr="0" anchor="t" bIns="45700" lIns="91425" spcFirstLastPara="1" rIns="91425" wrap="square" tIns="45700">
            <a:normAutofit/>
          </a:bodyPr>
          <a:lstStyle>
            <a:lvl1pPr indent="-228600" lvl="0" marL="457200" rtl="1" algn="r">
              <a:lnSpc>
                <a:spcPct val="125000"/>
              </a:lnSpc>
              <a:spcBef>
                <a:spcPts val="600"/>
              </a:spcBef>
              <a:spcAft>
                <a:spcPts val="0"/>
              </a:spcAft>
              <a:buSzPts val="1360"/>
              <a:buNone/>
              <a:defRPr sz="1600">
                <a:solidFill>
                  <a:schemeClr val="lt2"/>
                </a:solidFill>
              </a:defRPr>
            </a:lvl1pPr>
            <a:lvl2pPr indent="-228600" lvl="1" marL="914400" rtl="1" algn="r">
              <a:spcBef>
                <a:spcPts val="1000"/>
              </a:spcBef>
              <a:spcAft>
                <a:spcPts val="0"/>
              </a:spcAft>
              <a:buSzPts val="1020"/>
              <a:buNone/>
              <a:defRPr sz="1200"/>
            </a:lvl2pPr>
            <a:lvl3pPr indent="-228600" lvl="2" marL="1371600" rtl="1" algn="r">
              <a:spcBef>
                <a:spcPts val="300"/>
              </a:spcBef>
              <a:spcAft>
                <a:spcPts val="0"/>
              </a:spcAft>
              <a:buSzPts val="850"/>
              <a:buNone/>
              <a:defRPr sz="1000"/>
            </a:lvl3pPr>
            <a:lvl4pPr indent="-228600" lvl="3" marL="1828800" rtl="1" algn="r">
              <a:spcBef>
                <a:spcPts val="300"/>
              </a:spcBef>
              <a:spcAft>
                <a:spcPts val="0"/>
              </a:spcAft>
              <a:buSzPts val="765"/>
              <a:buNone/>
              <a:defRPr sz="900"/>
            </a:lvl4pPr>
            <a:lvl5pPr indent="-228600" lvl="4" marL="2286000" rtl="1" algn="r">
              <a:spcBef>
                <a:spcPts val="340"/>
              </a:spcBef>
              <a:spcAft>
                <a:spcPts val="0"/>
              </a:spcAft>
              <a:buSzPts val="765"/>
              <a:buNone/>
              <a:defRPr sz="900"/>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63" name="Google Shape;63;p25"/>
          <p:cNvSpPr txBox="1"/>
          <p:nvPr>
            <p:ph type="title"/>
          </p:nvPr>
        </p:nvSpPr>
        <p:spPr>
          <a:xfrm>
            <a:off x="6781800" y="457200"/>
            <a:ext cx="1981200" cy="1066800"/>
          </a:xfrm>
          <a:prstGeom prst="rect">
            <a:avLst/>
          </a:prstGeom>
          <a:noFill/>
          <a:ln>
            <a:noFill/>
          </a:ln>
        </p:spPr>
        <p:txBody>
          <a:bodyPr anchorCtr="0" anchor="b" bIns="45700" lIns="91425" spcFirstLastPara="1" rIns="91425" wrap="square" tIns="91425">
            <a:normAutofit/>
          </a:bodyPr>
          <a:lstStyle>
            <a:lvl1pPr lvl="0" rtl="1" algn="l">
              <a:spcBef>
                <a:spcPts val="0"/>
              </a:spcBef>
              <a:spcAft>
                <a:spcPts val="0"/>
              </a:spcAft>
              <a:buClr>
                <a:schemeClr val="lt2"/>
              </a:buClr>
              <a:buSzPts val="1800"/>
              <a:buFont typeface="Constantia"/>
              <a:buNone/>
              <a:defRPr b="1" sz="1800">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25"/>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66" name="Google Shape;66;p25"/>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showMasterSp="0" type="picTx">
  <p:cSld name="PICTURE_WITH_CAPTION_TEXT">
    <p:spTree>
      <p:nvGrpSpPr>
        <p:cNvPr id="67" name="Shape 67"/>
        <p:cNvGrpSpPr/>
        <p:nvPr/>
      </p:nvGrpSpPr>
      <p:grpSpPr>
        <a:xfrm>
          <a:off x="0" y="0"/>
          <a:ext cx="0" cy="0"/>
          <a:chOff x="0" y="0"/>
          <a:chExt cx="0" cy="0"/>
        </a:xfrm>
      </p:grpSpPr>
      <p:sp>
        <p:nvSpPr>
          <p:cNvPr id="68" name="Google Shape;68;p26"/>
          <p:cNvSpPr txBox="1"/>
          <p:nvPr>
            <p:ph type="title"/>
          </p:nvPr>
        </p:nvSpPr>
        <p:spPr>
          <a:xfrm>
            <a:off x="6629400" y="457200"/>
            <a:ext cx="2057400" cy="1066800"/>
          </a:xfrm>
          <a:prstGeom prst="rect">
            <a:avLst/>
          </a:prstGeom>
          <a:noFill/>
          <a:ln>
            <a:noFill/>
          </a:ln>
        </p:spPr>
        <p:txBody>
          <a:bodyPr anchorCtr="0" anchor="b" bIns="45700" lIns="91425" spcFirstLastPara="1" rIns="91425" wrap="square" tIns="91425">
            <a:normAutofit/>
          </a:bodyPr>
          <a:lstStyle>
            <a:lvl1pPr lvl="0" rtl="1" algn="l">
              <a:spcBef>
                <a:spcPts val="0"/>
              </a:spcBef>
              <a:spcAft>
                <a:spcPts val="0"/>
              </a:spcAft>
              <a:buClr>
                <a:schemeClr val="lt2"/>
              </a:buClr>
              <a:buSzPts val="1800"/>
              <a:buFont typeface="Constantia"/>
              <a:buNone/>
              <a:defRPr b="1" sz="1800">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p:nvPr>
            <p:ph idx="2" type="pic"/>
          </p:nvPr>
        </p:nvSpPr>
        <p:spPr>
          <a:xfrm>
            <a:off x="457200" y="457200"/>
            <a:ext cx="6019800" cy="5562600"/>
          </a:xfrm>
          <a:prstGeom prst="rect">
            <a:avLst/>
          </a:prstGeom>
          <a:solidFill>
            <a:srgbClr val="FFFDEB"/>
          </a:solidFill>
          <a:ln>
            <a:noFill/>
          </a:ln>
          <a:effectLst>
            <a:outerShdw blurRad="88900" sx="103000" rotWithShape="0" algn="ctr" sy="103000">
              <a:srgbClr val="000000">
                <a:alpha val="31764"/>
              </a:srgbClr>
            </a:outerShdw>
          </a:effectLst>
        </p:spPr>
        <p:txBody>
          <a:bodyPr anchorCtr="0" anchor="t" bIns="45700" lIns="91425" spcFirstLastPara="1" rIns="91425" wrap="square" tIns="45700">
            <a:normAutofit/>
          </a:bodyPr>
          <a:lstStyle>
            <a:lvl1pPr lvl="0" marR="0" rtl="1" algn="r">
              <a:spcBef>
                <a:spcPts val="600"/>
              </a:spcBef>
              <a:spcAft>
                <a:spcPts val="0"/>
              </a:spcAft>
              <a:buClr>
                <a:schemeClr val="accent2"/>
              </a:buClr>
              <a:buSzPts val="2720"/>
              <a:buFont typeface="Noto Sans Symbols"/>
              <a:buNone/>
              <a:defRPr b="0" i="0" sz="3200" u="none" cap="none" strike="noStrike">
                <a:solidFill>
                  <a:schemeClr val="dk1"/>
                </a:solidFill>
                <a:latin typeface="Constantia"/>
                <a:ea typeface="Constantia"/>
                <a:cs typeface="Constantia"/>
                <a:sym typeface="Constantia"/>
              </a:defRPr>
            </a:lvl1pPr>
            <a:lvl2pPr lvl="1" marR="0" rtl="1" algn="r">
              <a:spcBef>
                <a:spcPts val="300"/>
              </a:spcBef>
              <a:spcAft>
                <a:spcPts val="0"/>
              </a:spcAft>
              <a:buClr>
                <a:srgbClr val="D58F3E"/>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lvl="2" marR="0" rtl="1" algn="r">
              <a:spcBef>
                <a:spcPts val="300"/>
              </a:spcBef>
              <a:spcAft>
                <a:spcPts val="0"/>
              </a:spcAft>
              <a:buClr>
                <a:srgbClr val="B17733"/>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lvl="3" marR="0" rtl="1" algn="r">
              <a:spcBef>
                <a:spcPts val="300"/>
              </a:spcBef>
              <a:spcAft>
                <a:spcPts val="0"/>
              </a:spcAft>
              <a:buClr>
                <a:srgbClr val="D58F3E"/>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lvl="4" marR="0" rtl="1" algn="r">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lvl="5" marR="0" rtl="1" algn="r">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lvl="6" marR="0" rtl="1" algn="r">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lvl="7" marR="0" rtl="1" algn="r">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lvl="8" marR="0" rtl="1" algn="r">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0" name="Google Shape;70;p26"/>
          <p:cNvSpPr txBox="1"/>
          <p:nvPr>
            <p:ph idx="1" type="body"/>
          </p:nvPr>
        </p:nvSpPr>
        <p:spPr>
          <a:xfrm>
            <a:off x="6629400" y="1600200"/>
            <a:ext cx="2057400" cy="4419600"/>
          </a:xfrm>
          <a:prstGeom prst="rect">
            <a:avLst/>
          </a:prstGeom>
          <a:noFill/>
          <a:ln>
            <a:noFill/>
          </a:ln>
        </p:spPr>
        <p:txBody>
          <a:bodyPr anchorCtr="0" anchor="t" bIns="45700" lIns="91425" spcFirstLastPara="1" rIns="91425" wrap="square" tIns="45700">
            <a:normAutofit/>
          </a:bodyPr>
          <a:lstStyle>
            <a:lvl1pPr indent="-228600" lvl="0" marL="457200" rtl="1" algn="r">
              <a:lnSpc>
                <a:spcPct val="125000"/>
              </a:lnSpc>
              <a:spcBef>
                <a:spcPts val="600"/>
              </a:spcBef>
              <a:spcAft>
                <a:spcPts val="0"/>
              </a:spcAft>
              <a:buSzPts val="1360"/>
              <a:buFont typeface="Constantia"/>
              <a:buNone/>
              <a:defRPr b="0" sz="1600">
                <a:solidFill>
                  <a:schemeClr val="lt2"/>
                </a:solidFill>
              </a:defRPr>
            </a:lvl1pPr>
            <a:lvl2pPr indent="-293369" lvl="1" marL="914400" rtl="1" algn="r">
              <a:spcBef>
                <a:spcPts val="1000"/>
              </a:spcBef>
              <a:spcAft>
                <a:spcPts val="0"/>
              </a:spcAft>
              <a:buSzPts val="1020"/>
              <a:buChar char="⚫"/>
              <a:defRPr sz="1200"/>
            </a:lvl2pPr>
            <a:lvl3pPr indent="-282575" lvl="2" marL="1371600" rtl="1" algn="r">
              <a:spcBef>
                <a:spcPts val="300"/>
              </a:spcBef>
              <a:spcAft>
                <a:spcPts val="0"/>
              </a:spcAft>
              <a:buSzPts val="850"/>
              <a:buChar char="⚫"/>
              <a:defRPr sz="1000"/>
            </a:lvl3pPr>
            <a:lvl4pPr indent="-277177" lvl="3" marL="1828800" rtl="1" algn="r">
              <a:spcBef>
                <a:spcPts val="300"/>
              </a:spcBef>
              <a:spcAft>
                <a:spcPts val="0"/>
              </a:spcAft>
              <a:buSzPts val="765"/>
              <a:buChar char="⚫"/>
              <a:defRPr sz="900"/>
            </a:lvl4pPr>
            <a:lvl5pPr indent="-277177" lvl="4" marL="2286000" rtl="1" algn="r">
              <a:spcBef>
                <a:spcPts val="340"/>
              </a:spcBef>
              <a:spcAft>
                <a:spcPts val="0"/>
              </a:spcAft>
              <a:buSzPts val="765"/>
              <a:buChar char="⚫"/>
              <a:defRPr sz="900"/>
            </a:lvl5pPr>
            <a:lvl6pPr indent="-325754" lvl="5" marL="2743200" rtl="1" algn="r">
              <a:spcBef>
                <a:spcPts val="340"/>
              </a:spcBef>
              <a:spcAft>
                <a:spcPts val="0"/>
              </a:spcAft>
              <a:buSzPts val="1530"/>
              <a:buChar char="🖙"/>
              <a:defRPr/>
            </a:lvl6pPr>
            <a:lvl7pPr indent="-325754" lvl="6" marL="3200400" rtl="1" algn="r">
              <a:spcBef>
                <a:spcPts val="340"/>
              </a:spcBef>
              <a:spcAft>
                <a:spcPts val="0"/>
              </a:spcAft>
              <a:buSzPts val="1530"/>
              <a:buChar char="🖙"/>
              <a:defRPr/>
            </a:lvl7pPr>
            <a:lvl8pPr indent="-325754" lvl="7" marL="3657600" rtl="1" algn="r">
              <a:spcBef>
                <a:spcPts val="340"/>
              </a:spcBef>
              <a:spcAft>
                <a:spcPts val="0"/>
              </a:spcAft>
              <a:buSzPts val="1530"/>
              <a:buChar char="🖙"/>
              <a:defRPr/>
            </a:lvl8pPr>
            <a:lvl9pPr indent="-325754" lvl="8" marL="4114800" rtl="1" algn="r">
              <a:spcBef>
                <a:spcPts val="340"/>
              </a:spcBef>
              <a:spcAft>
                <a:spcPts val="0"/>
              </a:spcAft>
              <a:buSzPts val="1530"/>
              <a:buChar char="🖙"/>
              <a:defRPr/>
            </a:lvl9pPr>
          </a:lstStyle>
          <a:p/>
        </p:txBody>
      </p:sp>
      <p:sp>
        <p:nvSpPr>
          <p:cNvPr id="71" name="Google Shape;71;p26"/>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26"/>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73" name="Google Shape;73;p26"/>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7"/>
          <p:cNvSpPr txBox="1"/>
          <p:nvPr>
            <p:ph idx="1" type="body"/>
          </p:nvPr>
        </p:nvSpPr>
        <p:spPr>
          <a:xfrm>
            <a:off x="457200" y="1447800"/>
            <a:ext cx="8229600" cy="4678363"/>
          </a:xfrm>
          <a:prstGeom prst="rect">
            <a:avLst/>
          </a:prstGeom>
          <a:noFill/>
          <a:ln>
            <a:noFill/>
          </a:ln>
        </p:spPr>
        <p:txBody>
          <a:bodyPr anchorCtr="0" anchor="t" bIns="45700" lIns="91425" spcFirstLastPara="1" rIns="91425" wrap="square" tIns="45700">
            <a:normAutofit/>
          </a:bodyPr>
          <a:lstStyle>
            <a:lvl1pPr indent="-368935" lvl="0" marL="457200" marR="0" rtl="1" algn="r">
              <a:spcBef>
                <a:spcPts val="600"/>
              </a:spcBef>
              <a:spcAft>
                <a:spcPts val="0"/>
              </a:spcAft>
              <a:buClr>
                <a:schemeClr val="accent2"/>
              </a:buClr>
              <a:buSzPts val="221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1" algn="r">
              <a:spcBef>
                <a:spcPts val="300"/>
              </a:spcBef>
              <a:spcAft>
                <a:spcPts val="0"/>
              </a:spcAft>
              <a:buClr>
                <a:srgbClr val="D58F3E"/>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indent="-341947" lvl="2" marL="1371600" marR="0" rtl="1" algn="r">
              <a:spcBef>
                <a:spcPts val="300"/>
              </a:spcBef>
              <a:spcAft>
                <a:spcPts val="0"/>
              </a:spcAft>
              <a:buClr>
                <a:srgbClr val="B17733"/>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indent="-331152" lvl="3" marL="1828800" marR="0" rtl="1" algn="r">
              <a:spcBef>
                <a:spcPts val="300"/>
              </a:spcBef>
              <a:spcAft>
                <a:spcPts val="0"/>
              </a:spcAft>
              <a:buClr>
                <a:srgbClr val="D58F3E"/>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indent="-314960" lvl="4" marL="2286000" marR="0" rtl="1" algn="r">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indent="-320357" lvl="5" marL="2743200" marR="0" rtl="1" algn="r">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indent="-314960" lvl="6" marL="3200400" marR="0" rtl="1" algn="r">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indent="-309562" lvl="7" marL="3657600" marR="0" rtl="1" algn="r">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indent="-309562" lvl="8" marL="4114800" marR="0" rtl="1" algn="r">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 name="Google Shape;7;p17"/>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onstantia"/>
                <a:ea typeface="Constantia"/>
                <a:cs typeface="Constantia"/>
                <a:sym typeface="Constantia"/>
              </a:defRPr>
            </a:lvl1pPr>
            <a:lvl2pPr lvl="1"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8" name="Google Shape;8;p17"/>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onstantia"/>
                <a:ea typeface="Constantia"/>
                <a:cs typeface="Constantia"/>
                <a:sym typeface="Constantia"/>
              </a:defRPr>
            </a:lvl1pPr>
            <a:lvl2pPr lvl="1"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1" algn="r">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9" name="Google Shape;9;p17"/>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marR="0" rtl="1" algn="ctr">
              <a:spcBef>
                <a:spcPts val="0"/>
              </a:spcBef>
              <a:buNone/>
              <a:defRPr b="0" i="0" sz="1600" u="none" cap="none" strike="noStrike">
                <a:solidFill>
                  <a:schemeClr val="lt2"/>
                </a:solidFill>
                <a:latin typeface="Constantia"/>
                <a:ea typeface="Constantia"/>
                <a:cs typeface="Constantia"/>
                <a:sym typeface="Constantia"/>
              </a:defRPr>
            </a:lvl1pPr>
            <a:lvl2pPr indent="0" lvl="1" marL="0" marR="0" rtl="1" algn="ctr">
              <a:spcBef>
                <a:spcPts val="0"/>
              </a:spcBef>
              <a:buNone/>
              <a:defRPr b="0" i="0" sz="1600" u="none" cap="none" strike="noStrike">
                <a:solidFill>
                  <a:schemeClr val="lt2"/>
                </a:solidFill>
                <a:latin typeface="Constantia"/>
                <a:ea typeface="Constantia"/>
                <a:cs typeface="Constantia"/>
                <a:sym typeface="Constantia"/>
              </a:defRPr>
            </a:lvl2pPr>
            <a:lvl3pPr indent="0" lvl="2" marL="0" marR="0" rtl="1" algn="ctr">
              <a:spcBef>
                <a:spcPts val="0"/>
              </a:spcBef>
              <a:buNone/>
              <a:defRPr b="0" i="0" sz="1600" u="none" cap="none" strike="noStrike">
                <a:solidFill>
                  <a:schemeClr val="lt2"/>
                </a:solidFill>
                <a:latin typeface="Constantia"/>
                <a:ea typeface="Constantia"/>
                <a:cs typeface="Constantia"/>
                <a:sym typeface="Constantia"/>
              </a:defRPr>
            </a:lvl3pPr>
            <a:lvl4pPr indent="0" lvl="3" marL="0" marR="0" rtl="1" algn="ctr">
              <a:spcBef>
                <a:spcPts val="0"/>
              </a:spcBef>
              <a:buNone/>
              <a:defRPr b="0" i="0" sz="1600" u="none" cap="none" strike="noStrike">
                <a:solidFill>
                  <a:schemeClr val="lt2"/>
                </a:solidFill>
                <a:latin typeface="Constantia"/>
                <a:ea typeface="Constantia"/>
                <a:cs typeface="Constantia"/>
                <a:sym typeface="Constantia"/>
              </a:defRPr>
            </a:lvl4pPr>
            <a:lvl5pPr indent="0" lvl="4" marL="0" marR="0" rtl="1" algn="ctr">
              <a:spcBef>
                <a:spcPts val="0"/>
              </a:spcBef>
              <a:buNone/>
              <a:defRPr b="0" i="0" sz="1600" u="none" cap="none" strike="noStrike">
                <a:solidFill>
                  <a:schemeClr val="lt2"/>
                </a:solidFill>
                <a:latin typeface="Constantia"/>
                <a:ea typeface="Constantia"/>
                <a:cs typeface="Constantia"/>
                <a:sym typeface="Constantia"/>
              </a:defRPr>
            </a:lvl5pPr>
            <a:lvl6pPr indent="0" lvl="5" marL="0" marR="0" rtl="1" algn="ctr">
              <a:spcBef>
                <a:spcPts val="0"/>
              </a:spcBef>
              <a:buNone/>
              <a:defRPr b="0" i="0" sz="1600" u="none" cap="none" strike="noStrike">
                <a:solidFill>
                  <a:schemeClr val="lt2"/>
                </a:solidFill>
                <a:latin typeface="Constantia"/>
                <a:ea typeface="Constantia"/>
                <a:cs typeface="Constantia"/>
                <a:sym typeface="Constantia"/>
              </a:defRPr>
            </a:lvl6pPr>
            <a:lvl7pPr indent="0" lvl="6" marL="0" marR="0" rtl="1" algn="ctr">
              <a:spcBef>
                <a:spcPts val="0"/>
              </a:spcBef>
              <a:buNone/>
              <a:defRPr b="0" i="0" sz="1600" u="none" cap="none" strike="noStrike">
                <a:solidFill>
                  <a:schemeClr val="lt2"/>
                </a:solidFill>
                <a:latin typeface="Constantia"/>
                <a:ea typeface="Constantia"/>
                <a:cs typeface="Constantia"/>
                <a:sym typeface="Constantia"/>
              </a:defRPr>
            </a:lvl7pPr>
            <a:lvl8pPr indent="0" lvl="7" marL="0" marR="0" rtl="1" algn="ctr">
              <a:spcBef>
                <a:spcPts val="0"/>
              </a:spcBef>
              <a:buNone/>
              <a:defRPr b="0" i="0" sz="1600" u="none" cap="none" strike="noStrike">
                <a:solidFill>
                  <a:schemeClr val="lt2"/>
                </a:solidFill>
                <a:latin typeface="Constantia"/>
                <a:ea typeface="Constantia"/>
                <a:cs typeface="Constantia"/>
                <a:sym typeface="Constantia"/>
              </a:defRPr>
            </a:lvl8pPr>
            <a:lvl9pPr indent="0" lvl="8" marL="0" marR="0" rtl="1" algn="ctr">
              <a:spcBef>
                <a:spcPts val="0"/>
              </a:spcBef>
              <a:buNone/>
              <a:defRPr b="0" i="0" sz="1600" u="none" cap="none" strike="noStrike">
                <a:solidFill>
                  <a:schemeClr val="lt2"/>
                </a:solidFill>
                <a:latin typeface="Constantia"/>
                <a:ea typeface="Constantia"/>
                <a:cs typeface="Constantia"/>
                <a:sym typeface="Constantia"/>
              </a:defRPr>
            </a:lvl9pPr>
          </a:lstStyle>
          <a:p>
            <a:pPr indent="0" lvl="0" marL="0" rtl="1" algn="ctr">
              <a:spcBef>
                <a:spcPts val="0"/>
              </a:spcBef>
              <a:spcAft>
                <a:spcPts val="0"/>
              </a:spcAft>
              <a:buNone/>
            </a:pPr>
            <a:fld id="{00000000-1234-1234-1234-123412341234}" type="slidenum">
              <a:rPr lang="en-US"/>
              <a:t>‹#›</a:t>
            </a:fld>
            <a:endParaRPr/>
          </a:p>
        </p:txBody>
      </p:sp>
      <p:sp>
        <p:nvSpPr>
          <p:cNvPr id="10" name="Google Shape;10;p17"/>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1" algn="l">
              <a:spcBef>
                <a:spcPts val="0"/>
              </a:spcBef>
              <a:spcAft>
                <a:spcPts val="0"/>
              </a:spcAft>
              <a:buClr>
                <a:srgbClr val="F9F9F9"/>
              </a:buClr>
              <a:buSzPts val="4200"/>
              <a:buFont typeface="Constantia"/>
              <a:buNone/>
              <a:defRPr b="0" i="0" sz="4200" u="none" cap="none" strike="noStrike">
                <a:solidFill>
                  <a:srgbClr val="F9F9F9"/>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p:nvPr/>
        </p:nvSpPr>
        <p:spPr>
          <a:xfrm>
            <a:off x="1115616" y="476672"/>
            <a:ext cx="6849952" cy="15696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en-US" sz="4800" u="none" cap="none" strike="noStrike">
                <a:solidFill>
                  <a:schemeClr val="lt1"/>
                </a:solidFill>
                <a:latin typeface="Algerian"/>
                <a:ea typeface="Algerian"/>
                <a:cs typeface="Algerian"/>
                <a:sym typeface="Algerian"/>
              </a:rPr>
              <a:t>Le corbusier :</a:t>
            </a:r>
            <a:endParaRPr/>
          </a:p>
          <a:p>
            <a:pPr indent="0" lvl="0" marL="0" marR="0" rtl="1" algn="ctr">
              <a:spcBef>
                <a:spcPts val="0"/>
              </a:spcBef>
              <a:spcAft>
                <a:spcPts val="0"/>
              </a:spcAft>
              <a:buNone/>
            </a:pPr>
            <a:r>
              <a:rPr b="0" i="0" lang="en-US" sz="4800" u="none" cap="none" strike="noStrike">
                <a:solidFill>
                  <a:schemeClr val="lt1"/>
                </a:solidFill>
                <a:latin typeface="Algerian"/>
                <a:ea typeface="Algerian"/>
                <a:cs typeface="Algerian"/>
                <a:sym typeface="Algerian"/>
              </a:rPr>
              <a:t> plan voisin de paris </a:t>
            </a:r>
            <a:endParaRPr b="0" i="0" sz="4800" u="none" cap="none" strike="noStrike">
              <a:solidFill>
                <a:schemeClr val="lt1"/>
              </a:solidFill>
              <a:latin typeface="Algerian"/>
              <a:ea typeface="Algerian"/>
              <a:cs typeface="Algerian"/>
              <a:sym typeface="Algerian"/>
            </a:endParaRPr>
          </a:p>
        </p:txBody>
      </p:sp>
      <p:sp>
        <p:nvSpPr>
          <p:cNvPr id="91" name="Google Shape;91;p1"/>
          <p:cNvSpPr txBox="1"/>
          <p:nvPr/>
        </p:nvSpPr>
        <p:spPr>
          <a:xfrm>
            <a:off x="611560" y="2420888"/>
            <a:ext cx="2664296" cy="310854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Algerian"/>
                <a:ea typeface="Algerian"/>
                <a:cs typeface="Algerian"/>
                <a:sym typeface="Algerian"/>
              </a:rPr>
              <a:t>About le corbusier</a:t>
            </a:r>
            <a:endParaRPr/>
          </a:p>
          <a:p>
            <a:pPr indent="0" lvl="0" marL="0" marR="0" rtl="0" algn="l">
              <a:spcBef>
                <a:spcPts val="0"/>
              </a:spcBef>
              <a:spcAft>
                <a:spcPts val="0"/>
              </a:spcAft>
              <a:buNone/>
            </a:pPr>
            <a:r>
              <a:t/>
            </a:r>
            <a:endParaRPr b="0" i="0" sz="2800" u="none" cap="none" strike="noStrike">
              <a:solidFill>
                <a:schemeClr val="lt1"/>
              </a:solidFill>
              <a:latin typeface="Algerian"/>
              <a:ea typeface="Algerian"/>
              <a:cs typeface="Algerian"/>
              <a:sym typeface="Algerian"/>
            </a:endParaRPr>
          </a:p>
          <a:p>
            <a:pPr indent="-285750" lvl="0" marL="28575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Algerian"/>
                <a:ea typeface="Algerian"/>
                <a:cs typeface="Algerian"/>
                <a:sym typeface="Algerian"/>
              </a:rPr>
              <a:t>History</a:t>
            </a:r>
            <a:endParaRPr/>
          </a:p>
          <a:p>
            <a:pPr indent="0" lvl="0" marL="0" marR="0" rtl="0" algn="l">
              <a:spcBef>
                <a:spcPts val="0"/>
              </a:spcBef>
              <a:spcAft>
                <a:spcPts val="0"/>
              </a:spcAft>
              <a:buNone/>
            </a:pPr>
            <a:r>
              <a:rPr b="0" i="0" lang="en-US" sz="2000" u="none" cap="none" strike="noStrike">
                <a:solidFill>
                  <a:schemeClr val="lt1"/>
                </a:solidFill>
                <a:latin typeface="Algerian"/>
                <a:ea typeface="Algerian"/>
                <a:cs typeface="Algerian"/>
                <a:sym typeface="Algerian"/>
              </a:rPr>
              <a:t>       -plan of 1922</a:t>
            </a:r>
            <a:endParaRPr/>
          </a:p>
          <a:p>
            <a:pPr indent="0" lvl="0" marL="0" marR="0" rtl="0" algn="l">
              <a:spcBef>
                <a:spcPts val="0"/>
              </a:spcBef>
              <a:spcAft>
                <a:spcPts val="0"/>
              </a:spcAft>
              <a:buNone/>
            </a:pPr>
            <a:r>
              <a:rPr b="0" i="0" lang="en-US" sz="2800" u="none" cap="none" strike="noStrike">
                <a:solidFill>
                  <a:schemeClr val="lt1"/>
                </a:solidFill>
                <a:latin typeface="Algerian"/>
                <a:ea typeface="Algerian"/>
                <a:cs typeface="Algerian"/>
                <a:sym typeface="Algerian"/>
              </a:rPr>
              <a:t>     </a:t>
            </a:r>
            <a:r>
              <a:rPr b="0" i="0" lang="en-US" sz="2000" u="none" cap="none" strike="noStrike">
                <a:solidFill>
                  <a:schemeClr val="lt1"/>
                </a:solidFill>
                <a:latin typeface="Algerian"/>
                <a:ea typeface="Algerian"/>
                <a:cs typeface="Algerian"/>
                <a:sym typeface="Algerian"/>
              </a:rPr>
              <a:t>-plan of 1925</a:t>
            </a:r>
            <a:endParaRPr/>
          </a:p>
          <a:p>
            <a:pPr indent="0" lvl="0" marL="0" marR="0" rtl="0" algn="l">
              <a:spcBef>
                <a:spcPts val="0"/>
              </a:spcBef>
              <a:spcAft>
                <a:spcPts val="0"/>
              </a:spcAft>
              <a:buNone/>
            </a:pPr>
            <a:r>
              <a:rPr b="0" i="0" lang="en-US" sz="1800" u="none" cap="none" strike="noStrike">
                <a:solidFill>
                  <a:schemeClr val="lt1"/>
                </a:solidFill>
                <a:latin typeface="Constantia"/>
                <a:ea typeface="Constantia"/>
                <a:cs typeface="Constantia"/>
                <a:sym typeface="Constantia"/>
              </a:rPr>
              <a:t> </a:t>
            </a:r>
            <a:endParaRPr/>
          </a:p>
          <a:p>
            <a:pPr indent="-171450" lvl="2" marL="1200150" marR="0" rtl="0" algn="l">
              <a:spcBef>
                <a:spcPts val="0"/>
              </a:spcBef>
              <a:spcAft>
                <a:spcPts val="0"/>
              </a:spcAft>
              <a:buClr>
                <a:schemeClr val="lt1"/>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pic>
        <p:nvPicPr>
          <p:cNvPr descr="Le corbusier" id="92" name="Google Shape;92;p1"/>
          <p:cNvPicPr preferRelativeResize="0"/>
          <p:nvPr/>
        </p:nvPicPr>
        <p:blipFill rotWithShape="1">
          <a:blip r:embed="rId3">
            <a:alphaModFix/>
          </a:blip>
          <a:srcRect b="0" l="0" r="0" t="0"/>
          <a:stretch/>
        </p:blipFill>
        <p:spPr>
          <a:xfrm>
            <a:off x="3354038" y="2160513"/>
            <a:ext cx="5112568" cy="3834426"/>
          </a:xfrm>
          <a:prstGeom prst="rect">
            <a:avLst/>
          </a:prstGeom>
          <a:noFill/>
          <a:ln cap="sq" cmpd="thickThin" w="88900">
            <a:solidFill>
              <a:srgbClr val="33391C"/>
            </a:solidFill>
            <a:prstDash val="solid"/>
            <a:miter lim="800000"/>
            <a:headEnd len="sm" w="sm" type="none"/>
            <a:tailEnd len="sm" w="sm" type="none"/>
          </a:ln>
        </p:spPr>
      </p:pic>
      <p:sp>
        <p:nvSpPr>
          <p:cNvPr id="93" name="Google Shape;93;p1"/>
          <p:cNvSpPr/>
          <p:nvPr/>
        </p:nvSpPr>
        <p:spPr>
          <a:xfrm>
            <a:off x="3347864" y="5994939"/>
            <a:ext cx="1691680" cy="70788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en-US" sz="2000" u="none" cap="none" strike="noStrike">
                <a:solidFill>
                  <a:schemeClr val="lt1"/>
                </a:solidFill>
                <a:latin typeface="Algerian"/>
                <a:ea typeface="Algerian"/>
                <a:cs typeface="Algerian"/>
                <a:sym typeface="Algerian"/>
              </a:rPr>
              <a:t>1887-1965</a:t>
            </a:r>
            <a:br>
              <a:rPr b="0" i="0" lang="en-US" sz="2000" u="none" cap="none" strike="noStrike">
                <a:solidFill>
                  <a:schemeClr val="lt1"/>
                </a:solidFill>
                <a:latin typeface="Algerian"/>
                <a:ea typeface="Algerian"/>
                <a:cs typeface="Algerian"/>
                <a:sym typeface="Algerian"/>
              </a:rPr>
            </a:br>
            <a:endParaRPr sz="2000">
              <a:solidFill>
                <a:schemeClr val="lt1"/>
              </a:solidFill>
              <a:latin typeface="Algerian"/>
              <a:ea typeface="Algerian"/>
              <a:cs typeface="Algerian"/>
              <a:sym typeface="Algeri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p:nvPr/>
        </p:nvSpPr>
        <p:spPr>
          <a:xfrm>
            <a:off x="395536" y="260648"/>
            <a:ext cx="5400600" cy="2677656"/>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400">
                <a:solidFill>
                  <a:schemeClr val="lt1"/>
                </a:solidFill>
                <a:latin typeface="Algerian"/>
                <a:ea typeface="Algerian"/>
                <a:cs typeface="Algerian"/>
                <a:sym typeface="Algerian"/>
              </a:rPr>
              <a:t>The commercial buildings were skyscrapers, with a horizontal plan in the shape of the Greek cross and 50 to 60 floors high, spaced from each other by a distance interspersed with the gardens.</a:t>
            </a:r>
            <a:endParaRPr sz="2400">
              <a:solidFill>
                <a:schemeClr val="lt1"/>
              </a:solidFill>
              <a:latin typeface="Algerian"/>
              <a:ea typeface="Algerian"/>
              <a:cs typeface="Algerian"/>
              <a:sym typeface="Algerian"/>
            </a:endParaRPr>
          </a:p>
        </p:txBody>
      </p:sp>
      <p:pic>
        <p:nvPicPr>
          <p:cNvPr id="158" name="Google Shape;158;p10"/>
          <p:cNvPicPr preferRelativeResize="0"/>
          <p:nvPr/>
        </p:nvPicPr>
        <p:blipFill rotWithShape="1">
          <a:blip r:embed="rId3">
            <a:alphaModFix/>
          </a:blip>
          <a:srcRect b="0" l="0" r="0" t="0"/>
          <a:stretch/>
        </p:blipFill>
        <p:spPr>
          <a:xfrm>
            <a:off x="5796136" y="548680"/>
            <a:ext cx="3024336" cy="3662057"/>
          </a:xfrm>
          <a:prstGeom prst="rect">
            <a:avLst/>
          </a:prstGeom>
          <a:noFill/>
          <a:ln cap="sq" cmpd="thickThin" w="88900">
            <a:solidFill>
              <a:srgbClr val="33391C"/>
            </a:solidFill>
            <a:prstDash val="solid"/>
            <a:miter lim="800000"/>
            <a:headEnd len="sm" w="sm" type="none"/>
            <a:tailEnd len="sm" w="sm" type="none"/>
          </a:ln>
        </p:spPr>
      </p:pic>
      <p:pic>
        <p:nvPicPr>
          <p:cNvPr id="159" name="Google Shape;159;p10"/>
          <p:cNvPicPr preferRelativeResize="0"/>
          <p:nvPr/>
        </p:nvPicPr>
        <p:blipFill rotWithShape="1">
          <a:blip r:embed="rId4">
            <a:alphaModFix/>
          </a:blip>
          <a:srcRect b="0" l="0" r="0" t="0"/>
          <a:stretch/>
        </p:blipFill>
        <p:spPr>
          <a:xfrm>
            <a:off x="510058" y="3068960"/>
            <a:ext cx="4915446" cy="3375273"/>
          </a:xfrm>
          <a:prstGeom prst="rect">
            <a:avLst/>
          </a:prstGeom>
          <a:noFill/>
          <a:ln cap="sq" cmpd="thickThin" w="88900">
            <a:solidFill>
              <a:srgbClr val="33391C"/>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b="0" l="0" r="0" t="0"/>
          <a:stretch/>
        </p:blipFill>
        <p:spPr>
          <a:xfrm>
            <a:off x="1259632" y="476672"/>
            <a:ext cx="6656374" cy="5184576"/>
          </a:xfrm>
          <a:prstGeom prst="rect">
            <a:avLst/>
          </a:prstGeom>
          <a:noFill/>
          <a:ln cap="sq" cmpd="thickThin" w="88900">
            <a:solidFill>
              <a:srgbClr val="33391C"/>
            </a:solidFill>
            <a:prstDash val="solid"/>
            <a:miter lim="800000"/>
            <a:headEnd len="sm" w="sm" type="none"/>
            <a:tailEnd len="sm" w="sm" type="none"/>
          </a:ln>
        </p:spPr>
      </p:pic>
      <p:sp>
        <p:nvSpPr>
          <p:cNvPr id="165" name="Google Shape;165;p11"/>
          <p:cNvSpPr txBox="1"/>
          <p:nvPr/>
        </p:nvSpPr>
        <p:spPr>
          <a:xfrm>
            <a:off x="1475656" y="5796596"/>
            <a:ext cx="6048672" cy="307777"/>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400">
                <a:solidFill>
                  <a:schemeClr val="lt1"/>
                </a:solidFill>
                <a:latin typeface="Algerian"/>
                <a:ea typeface="Algerian"/>
                <a:cs typeface="Algerian"/>
                <a:sym typeface="Algerian"/>
              </a:rPr>
              <a:t>The city center its like  a public open space for all people </a:t>
            </a:r>
            <a:endParaRPr sz="1400">
              <a:solidFill>
                <a:schemeClr val="lt1"/>
              </a:solidFill>
              <a:latin typeface="Algerian"/>
              <a:ea typeface="Algerian"/>
              <a:cs typeface="Algerian"/>
              <a:sym typeface="Algeri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2"/>
          <p:cNvPicPr preferRelativeResize="0"/>
          <p:nvPr/>
        </p:nvPicPr>
        <p:blipFill rotWithShape="1">
          <a:blip r:embed="rId3">
            <a:alphaModFix/>
          </a:blip>
          <a:srcRect b="0" l="0" r="0" t="0"/>
          <a:stretch/>
        </p:blipFill>
        <p:spPr>
          <a:xfrm>
            <a:off x="1187624" y="764704"/>
            <a:ext cx="6696744" cy="4715490"/>
          </a:xfrm>
          <a:prstGeom prst="rect">
            <a:avLst/>
          </a:prstGeom>
          <a:noFill/>
          <a:ln cap="sq" cmpd="thickThin" w="88900">
            <a:solidFill>
              <a:srgbClr val="000000"/>
            </a:solidFill>
            <a:prstDash val="solid"/>
            <a:miter lim="800000"/>
            <a:headEnd len="sm" w="sm" type="none"/>
            <a:tailEnd len="sm" w="sm" type="none"/>
          </a:ln>
        </p:spPr>
      </p:pic>
      <p:sp>
        <p:nvSpPr>
          <p:cNvPr id="171" name="Google Shape;171;p12"/>
          <p:cNvSpPr txBox="1"/>
          <p:nvPr/>
        </p:nvSpPr>
        <p:spPr>
          <a:xfrm>
            <a:off x="1178389" y="5579948"/>
            <a:ext cx="6984776" cy="369332"/>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The gardens and open area on the ground floor </a:t>
            </a:r>
            <a:endParaRPr sz="1800">
              <a:solidFill>
                <a:schemeClr val="lt1"/>
              </a:solidFill>
              <a:latin typeface="Algerian"/>
              <a:ea typeface="Algerian"/>
              <a:cs typeface="Algerian"/>
              <a:sym typeface="Algeri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nvSpPr>
        <p:spPr>
          <a:xfrm>
            <a:off x="556688" y="476672"/>
            <a:ext cx="4824536" cy="954107"/>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800" u="sng">
                <a:solidFill>
                  <a:schemeClr val="lt1"/>
                </a:solidFill>
                <a:latin typeface="Algerian"/>
                <a:ea typeface="Algerian"/>
                <a:cs typeface="Algerian"/>
                <a:sym typeface="Algerian"/>
              </a:rPr>
              <a:t>The residential buildings </a:t>
            </a:r>
            <a:endParaRPr sz="2800" u="sng">
              <a:solidFill>
                <a:schemeClr val="lt1"/>
              </a:solidFill>
              <a:latin typeface="Algerian"/>
              <a:ea typeface="Algerian"/>
              <a:cs typeface="Algerian"/>
              <a:sym typeface="Algerian"/>
            </a:endParaRPr>
          </a:p>
        </p:txBody>
      </p:sp>
      <p:pic>
        <p:nvPicPr>
          <p:cNvPr id="177" name="Google Shape;177;p13"/>
          <p:cNvPicPr preferRelativeResize="0"/>
          <p:nvPr/>
        </p:nvPicPr>
        <p:blipFill rotWithShape="1">
          <a:blip r:embed="rId3">
            <a:alphaModFix/>
          </a:blip>
          <a:srcRect b="0" l="0" r="0" t="0"/>
          <a:stretch/>
        </p:blipFill>
        <p:spPr>
          <a:xfrm>
            <a:off x="3851920" y="476672"/>
            <a:ext cx="4897664" cy="3248784"/>
          </a:xfrm>
          <a:prstGeom prst="rect">
            <a:avLst/>
          </a:prstGeom>
          <a:noFill/>
          <a:ln cap="sq" cmpd="thickThin" w="88900">
            <a:solidFill>
              <a:srgbClr val="000000"/>
            </a:solidFill>
            <a:prstDash val="solid"/>
            <a:miter lim="800000"/>
            <a:headEnd len="sm" w="sm" type="none"/>
            <a:tailEnd len="sm" w="sm" type="none"/>
          </a:ln>
        </p:spPr>
      </p:pic>
      <p:sp>
        <p:nvSpPr>
          <p:cNvPr id="178" name="Google Shape;178;p13"/>
          <p:cNvSpPr txBox="1"/>
          <p:nvPr/>
        </p:nvSpPr>
        <p:spPr>
          <a:xfrm>
            <a:off x="395536" y="2155795"/>
            <a:ext cx="7416824" cy="4093428"/>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-its like the zigzag shape </a:t>
            </a:r>
            <a:r>
              <a:rPr lang="en-US" sz="2000">
                <a:solidFill>
                  <a:schemeClr val="lt1"/>
                </a:solidFill>
                <a:latin typeface="Algerian"/>
                <a:ea typeface="Algerian"/>
                <a:cs typeface="Algerian"/>
                <a:sym typeface="Algerian"/>
              </a:rPr>
              <a:t>.</a:t>
            </a:r>
            <a:endParaRPr/>
          </a:p>
          <a:p>
            <a:pPr indent="0" lvl="0" marL="0" marR="0" rtl="1" algn="l">
              <a:spcBef>
                <a:spcPts val="0"/>
              </a:spcBef>
              <a:spcAft>
                <a:spcPts val="0"/>
              </a:spcAft>
              <a:buNone/>
            </a:pPr>
            <a:r>
              <a:t/>
            </a:r>
            <a:endParaRPr sz="2000">
              <a:solidFill>
                <a:schemeClr val="lt1"/>
              </a:solidFill>
              <a:latin typeface="Algerian"/>
              <a:ea typeface="Algerian"/>
              <a:cs typeface="Algerian"/>
              <a:sym typeface="Algerian"/>
            </a:endParaRPr>
          </a:p>
          <a:p>
            <a:pPr indent="-285750" lvl="0" marL="285750" marR="0" rtl="0" algn="l">
              <a:spcBef>
                <a:spcPts val="0"/>
              </a:spcBef>
              <a:spcAft>
                <a:spcPts val="0"/>
              </a:spcAft>
              <a:buClr>
                <a:schemeClr val="lt1"/>
              </a:buClr>
              <a:buSzPts val="2000"/>
              <a:buFont typeface="Algerian"/>
              <a:buChar char="-"/>
            </a:pPr>
            <a:r>
              <a:rPr lang="en-US" sz="2000">
                <a:solidFill>
                  <a:schemeClr val="lt1"/>
                </a:solidFill>
                <a:latin typeface="Algerian"/>
                <a:ea typeface="Algerian"/>
                <a:cs typeface="Algerian"/>
                <a:sym typeface="Algerian"/>
              </a:rPr>
              <a:t>Very thin </a:t>
            </a:r>
            <a:endParaRPr/>
          </a:p>
          <a:p>
            <a:pPr indent="-158750" lvl="0" marL="285750" marR="0" rtl="1" algn="l">
              <a:spcBef>
                <a:spcPts val="0"/>
              </a:spcBef>
              <a:spcAft>
                <a:spcPts val="0"/>
              </a:spcAft>
              <a:buClr>
                <a:schemeClr val="lt1"/>
              </a:buClr>
              <a:buSzPts val="2000"/>
              <a:buFont typeface="Constantia"/>
              <a:buNone/>
            </a:pPr>
            <a:r>
              <a:t/>
            </a:r>
            <a:endParaRPr sz="2000">
              <a:solidFill>
                <a:schemeClr val="lt1"/>
              </a:solidFill>
              <a:latin typeface="Algerian"/>
              <a:ea typeface="Algerian"/>
              <a:cs typeface="Algerian"/>
              <a:sym typeface="Algerian"/>
            </a:endParaRPr>
          </a:p>
          <a:p>
            <a:pPr indent="-285750" lvl="0" marL="285750" marR="0" rtl="0" algn="l">
              <a:spcBef>
                <a:spcPts val="0"/>
              </a:spcBef>
              <a:spcAft>
                <a:spcPts val="0"/>
              </a:spcAft>
              <a:buClr>
                <a:schemeClr val="lt1"/>
              </a:buClr>
              <a:buSzPts val="2000"/>
              <a:buFont typeface="Algerian"/>
              <a:buChar char="-"/>
            </a:pPr>
            <a:r>
              <a:rPr lang="en-US" sz="2000">
                <a:solidFill>
                  <a:schemeClr val="lt1"/>
                </a:solidFill>
                <a:latin typeface="Algerian"/>
                <a:ea typeface="Algerian"/>
                <a:cs typeface="Algerian"/>
                <a:sym typeface="Algerian"/>
              </a:rPr>
              <a:t>6 floor high </a:t>
            </a:r>
            <a:endParaRPr/>
          </a:p>
          <a:p>
            <a:pPr indent="-158750" lvl="0" marL="285750" marR="0" rtl="0" algn="l">
              <a:spcBef>
                <a:spcPts val="0"/>
              </a:spcBef>
              <a:spcAft>
                <a:spcPts val="0"/>
              </a:spcAft>
              <a:buClr>
                <a:schemeClr val="lt1"/>
              </a:buClr>
              <a:buSzPts val="2000"/>
              <a:buFont typeface="Constantia"/>
              <a:buNone/>
            </a:pPr>
            <a:r>
              <a:t/>
            </a:r>
            <a:endParaRPr sz="2000">
              <a:solidFill>
                <a:schemeClr val="lt1"/>
              </a:solidFill>
              <a:latin typeface="Algerian"/>
              <a:ea typeface="Algerian"/>
              <a:cs typeface="Algerian"/>
              <a:sym typeface="Algerian"/>
            </a:endParaRPr>
          </a:p>
          <a:p>
            <a:pPr indent="-158750" lvl="0" marL="285750" marR="0" rtl="0" algn="l">
              <a:spcBef>
                <a:spcPts val="0"/>
              </a:spcBef>
              <a:spcAft>
                <a:spcPts val="0"/>
              </a:spcAft>
              <a:buClr>
                <a:schemeClr val="lt1"/>
              </a:buClr>
              <a:buSzPts val="2000"/>
              <a:buFont typeface="Constantia"/>
              <a:buNone/>
            </a:pPr>
            <a:r>
              <a:t/>
            </a:r>
            <a:endParaRPr sz="2000">
              <a:solidFill>
                <a:schemeClr val="lt1"/>
              </a:solidFill>
              <a:latin typeface="Algerian"/>
              <a:ea typeface="Algerian"/>
              <a:cs typeface="Algerian"/>
              <a:sym typeface="Algerian"/>
            </a:endParaRPr>
          </a:p>
          <a:p>
            <a:pPr indent="-285750" lvl="0" marL="285750" marR="0" rtl="0" algn="l">
              <a:spcBef>
                <a:spcPts val="0"/>
              </a:spcBef>
              <a:spcAft>
                <a:spcPts val="0"/>
              </a:spcAft>
              <a:buClr>
                <a:schemeClr val="lt1"/>
              </a:buClr>
              <a:buSzPts val="2000"/>
              <a:buFont typeface="Algerian"/>
              <a:buChar char="-"/>
            </a:pPr>
            <a:r>
              <a:rPr lang="en-US" sz="2000">
                <a:solidFill>
                  <a:schemeClr val="lt1"/>
                </a:solidFill>
                <a:latin typeface="Algerian"/>
                <a:ea typeface="Algerian"/>
                <a:cs typeface="Algerian"/>
                <a:sym typeface="Algerian"/>
              </a:rPr>
              <a:t>Between the zigzag shape there was garden and green areas </a:t>
            </a:r>
            <a:endParaRPr/>
          </a:p>
          <a:p>
            <a:pPr indent="-158750" lvl="0" marL="285750" marR="0" rtl="0" algn="l">
              <a:spcBef>
                <a:spcPts val="0"/>
              </a:spcBef>
              <a:spcAft>
                <a:spcPts val="0"/>
              </a:spcAft>
              <a:buClr>
                <a:schemeClr val="lt1"/>
              </a:buClr>
              <a:buSzPts val="2000"/>
              <a:buFont typeface="Constantia"/>
              <a:buNone/>
            </a:pPr>
            <a:r>
              <a:t/>
            </a:r>
            <a:endParaRPr sz="2000">
              <a:solidFill>
                <a:schemeClr val="lt1"/>
              </a:solidFill>
              <a:latin typeface="Algerian"/>
              <a:ea typeface="Algerian"/>
              <a:cs typeface="Algerian"/>
              <a:sym typeface="Algerian"/>
            </a:endParaRPr>
          </a:p>
          <a:p>
            <a:pPr indent="-285750" lvl="0" marL="285750" marR="0" rtl="0" algn="l">
              <a:spcBef>
                <a:spcPts val="0"/>
              </a:spcBef>
              <a:spcAft>
                <a:spcPts val="0"/>
              </a:spcAft>
              <a:buClr>
                <a:schemeClr val="lt1"/>
              </a:buClr>
              <a:buSzPts val="2000"/>
              <a:buFont typeface="Algerian"/>
              <a:buChar char="-"/>
            </a:pPr>
            <a:r>
              <a:rPr lang="en-US" sz="2000">
                <a:solidFill>
                  <a:schemeClr val="lt1"/>
                </a:solidFill>
                <a:latin typeface="Algerian"/>
                <a:ea typeface="Algerian"/>
                <a:cs typeface="Algerian"/>
                <a:sym typeface="Algerian"/>
              </a:rPr>
              <a:t>All the residential area were above the ground floor so that people can move on the ground floor freely </a:t>
            </a:r>
            <a:endParaRPr sz="2000">
              <a:solidFill>
                <a:schemeClr val="lt1"/>
              </a:solidFill>
              <a:latin typeface="Algerian"/>
              <a:ea typeface="Algerian"/>
              <a:cs typeface="Algerian"/>
              <a:sym typeface="Algeri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nvSpPr>
        <p:spPr>
          <a:xfrm>
            <a:off x="683568" y="620688"/>
            <a:ext cx="4248472" cy="132343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4000" u="sng">
                <a:solidFill>
                  <a:schemeClr val="lt1"/>
                </a:solidFill>
                <a:latin typeface="Algerian"/>
                <a:ea typeface="Algerian"/>
                <a:cs typeface="Algerian"/>
                <a:sym typeface="Algerian"/>
              </a:rPr>
              <a:t>Independent </a:t>
            </a:r>
            <a:endParaRPr sz="4000" u="sng">
              <a:solidFill>
                <a:schemeClr val="lt1"/>
              </a:solidFill>
              <a:latin typeface="Algerian"/>
              <a:ea typeface="Algerian"/>
              <a:cs typeface="Algerian"/>
              <a:sym typeface="Algerian"/>
            </a:endParaRPr>
          </a:p>
          <a:p>
            <a:pPr indent="0" lvl="0" marL="0" marR="0" rtl="1" algn="l">
              <a:spcBef>
                <a:spcPts val="0"/>
              </a:spcBef>
              <a:spcAft>
                <a:spcPts val="0"/>
              </a:spcAft>
              <a:buNone/>
            </a:pPr>
            <a:r>
              <a:rPr lang="en-US" sz="4000" u="sng">
                <a:solidFill>
                  <a:schemeClr val="lt1"/>
                </a:solidFill>
                <a:latin typeface="Algerian"/>
                <a:ea typeface="Algerian"/>
                <a:cs typeface="Algerian"/>
                <a:sym typeface="Algerian"/>
              </a:rPr>
              <a:t>houses</a:t>
            </a:r>
            <a:r>
              <a:rPr lang="en-US" sz="2400">
                <a:solidFill>
                  <a:schemeClr val="lt1"/>
                </a:solidFill>
                <a:latin typeface="Algerian"/>
                <a:ea typeface="Algerian"/>
                <a:cs typeface="Algerian"/>
                <a:sym typeface="Algerian"/>
              </a:rPr>
              <a:t> </a:t>
            </a:r>
            <a:endParaRPr sz="2400">
              <a:solidFill>
                <a:schemeClr val="lt1"/>
              </a:solidFill>
              <a:latin typeface="Algerian"/>
              <a:ea typeface="Algerian"/>
              <a:cs typeface="Algerian"/>
              <a:sym typeface="Algerian"/>
            </a:endParaRPr>
          </a:p>
        </p:txBody>
      </p:sp>
      <p:pic>
        <p:nvPicPr>
          <p:cNvPr id="184" name="Google Shape;184;p14"/>
          <p:cNvPicPr preferRelativeResize="0"/>
          <p:nvPr/>
        </p:nvPicPr>
        <p:blipFill rotWithShape="1">
          <a:blip r:embed="rId3">
            <a:alphaModFix/>
          </a:blip>
          <a:srcRect b="12307" l="37836" r="671" t="46888"/>
          <a:stretch/>
        </p:blipFill>
        <p:spPr>
          <a:xfrm>
            <a:off x="3707904" y="1484784"/>
            <a:ext cx="4973982" cy="2384993"/>
          </a:xfrm>
          <a:prstGeom prst="rect">
            <a:avLst/>
          </a:prstGeom>
          <a:noFill/>
          <a:ln cap="sq" cmpd="thickThin" w="88900">
            <a:solidFill>
              <a:srgbClr val="33391C"/>
            </a:solidFill>
            <a:prstDash val="solid"/>
            <a:miter lim="800000"/>
            <a:headEnd len="sm" w="sm" type="none"/>
            <a:tailEnd len="sm" w="sm" type="none"/>
          </a:ln>
        </p:spPr>
      </p:pic>
      <p:sp>
        <p:nvSpPr>
          <p:cNvPr id="185" name="Google Shape;185;p14"/>
          <p:cNvSpPr txBox="1"/>
          <p:nvPr/>
        </p:nvSpPr>
        <p:spPr>
          <a:xfrm>
            <a:off x="467544" y="2204864"/>
            <a:ext cx="4608512" cy="3970318"/>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Le Corbusier named them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((villas superposes</a:t>
            </a:r>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-Rectangles</a:t>
            </a:r>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-Large in size</a:t>
            </a:r>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It is surrounded by open gardens</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-And it is the last link in    vegetation</a:t>
            </a:r>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And then comes the   industrial areas</a:t>
            </a:r>
            <a:r>
              <a:rPr lang="en-US" sz="1800">
                <a:solidFill>
                  <a:schemeClr val="lt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nvSpPr>
        <p:spPr>
          <a:xfrm>
            <a:off x="971600" y="620688"/>
            <a:ext cx="6840760"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4000">
                <a:solidFill>
                  <a:schemeClr val="lt1"/>
                </a:solidFill>
                <a:latin typeface="Algerian"/>
                <a:ea typeface="Algerian"/>
                <a:cs typeface="Algerian"/>
                <a:sym typeface="Algerian"/>
              </a:rPr>
              <a:t>1925</a:t>
            </a:r>
            <a:endParaRPr sz="4000">
              <a:solidFill>
                <a:schemeClr val="lt1"/>
              </a:solidFill>
              <a:latin typeface="Algerian"/>
              <a:ea typeface="Algerian"/>
              <a:cs typeface="Algerian"/>
              <a:sym typeface="Algerian"/>
            </a:endParaRPr>
          </a:p>
        </p:txBody>
      </p:sp>
      <p:pic>
        <p:nvPicPr>
          <p:cNvPr descr="Gabriel Voisin - Wikipedia" id="191" name="Google Shape;191;p15"/>
          <p:cNvPicPr preferRelativeResize="0"/>
          <p:nvPr/>
        </p:nvPicPr>
        <p:blipFill rotWithShape="1">
          <a:blip r:embed="rId3">
            <a:alphaModFix/>
          </a:blip>
          <a:srcRect b="0" l="0" r="0" t="0"/>
          <a:stretch/>
        </p:blipFill>
        <p:spPr>
          <a:xfrm>
            <a:off x="5076056" y="1412776"/>
            <a:ext cx="3514626" cy="5040560"/>
          </a:xfrm>
          <a:prstGeom prst="rect">
            <a:avLst/>
          </a:prstGeom>
          <a:noFill/>
          <a:ln cap="sq" cmpd="thickThin" w="88900">
            <a:solidFill>
              <a:srgbClr val="33391C"/>
            </a:solidFill>
            <a:prstDash val="solid"/>
            <a:miter lim="800000"/>
            <a:headEnd len="sm" w="sm" type="none"/>
            <a:tailEnd len="sm" w="sm" type="none"/>
          </a:ln>
        </p:spPr>
      </p:pic>
      <p:sp>
        <p:nvSpPr>
          <p:cNvPr id="192" name="Google Shape;192;p15"/>
          <p:cNvSpPr/>
          <p:nvPr/>
        </p:nvSpPr>
        <p:spPr>
          <a:xfrm>
            <a:off x="251520" y="1412776"/>
            <a:ext cx="4572000" cy="5016758"/>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3200">
                <a:solidFill>
                  <a:schemeClr val="lt1"/>
                </a:solidFill>
                <a:latin typeface="Algerian"/>
                <a:ea typeface="Algerian"/>
                <a:cs typeface="Algerian"/>
                <a:sym typeface="Algerian"/>
              </a:rPr>
              <a:t>Le Corbusier's plan caught Gabriel Voison’s attention  (the maker of planes and cars) who funded Corbusier's studies so that his plans could be implemented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6"/>
          <p:cNvPicPr preferRelativeResize="0"/>
          <p:nvPr/>
        </p:nvPicPr>
        <p:blipFill rotWithShape="1">
          <a:blip r:embed="rId3">
            <a:alphaModFix/>
          </a:blip>
          <a:srcRect b="0" l="0" r="0" t="0"/>
          <a:stretch/>
        </p:blipFill>
        <p:spPr>
          <a:xfrm>
            <a:off x="323528" y="868771"/>
            <a:ext cx="8604448" cy="4855367"/>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acea2c2414_0_0"/>
          <p:cNvSpPr txBox="1"/>
          <p:nvPr/>
        </p:nvSpPr>
        <p:spPr>
          <a:xfrm>
            <a:off x="896550" y="3161100"/>
            <a:ext cx="7350900" cy="8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200">
                <a:latin typeface="Constantia"/>
                <a:ea typeface="Constantia"/>
                <a:cs typeface="Constantia"/>
                <a:sym typeface="Constantia"/>
              </a:rPr>
              <a:t>mareen shaheen 1180447</a:t>
            </a:r>
            <a:endParaRPr sz="6400">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432980" y="411007"/>
            <a:ext cx="3995004"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2800">
                <a:solidFill>
                  <a:schemeClr val="lt1"/>
                </a:solidFill>
                <a:latin typeface="Algerian"/>
                <a:ea typeface="Algerian"/>
                <a:cs typeface="Algerian"/>
                <a:sym typeface="Algerian"/>
              </a:rPr>
              <a:t>About le corbusier :</a:t>
            </a:r>
            <a:endParaRPr sz="2800">
              <a:solidFill>
                <a:schemeClr val="lt1"/>
              </a:solidFill>
              <a:latin typeface="Algerian"/>
              <a:ea typeface="Algerian"/>
              <a:cs typeface="Algerian"/>
              <a:sym typeface="Algerian"/>
            </a:endParaRPr>
          </a:p>
        </p:txBody>
      </p:sp>
      <p:pic>
        <p:nvPicPr>
          <p:cNvPr descr="Le Corbusier - Wikipedia" id="99" name="Google Shape;99;p2"/>
          <p:cNvPicPr preferRelativeResize="0"/>
          <p:nvPr/>
        </p:nvPicPr>
        <p:blipFill rotWithShape="1">
          <a:blip r:embed="rId3">
            <a:alphaModFix/>
          </a:blip>
          <a:srcRect b="0" l="0" r="0" t="0"/>
          <a:stretch/>
        </p:blipFill>
        <p:spPr>
          <a:xfrm>
            <a:off x="4424569" y="940740"/>
            <a:ext cx="4104456" cy="4104456"/>
          </a:xfrm>
          <a:prstGeom prst="rect">
            <a:avLst/>
          </a:prstGeom>
          <a:noFill/>
          <a:ln cap="sq" cmpd="thickThin" w="88900">
            <a:solidFill>
              <a:srgbClr val="33391C"/>
            </a:solidFill>
            <a:prstDash val="solid"/>
            <a:miter lim="800000"/>
            <a:headEnd len="sm" w="sm" type="none"/>
            <a:tailEnd len="sm" w="sm" type="none"/>
          </a:ln>
        </p:spPr>
      </p:pic>
      <p:sp>
        <p:nvSpPr>
          <p:cNvPr id="100" name="Google Shape;100;p2"/>
          <p:cNvSpPr txBox="1"/>
          <p:nvPr/>
        </p:nvSpPr>
        <p:spPr>
          <a:xfrm>
            <a:off x="432980" y="1101381"/>
            <a:ext cx="3850988" cy="5570756"/>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600">
                <a:solidFill>
                  <a:schemeClr val="lt1"/>
                </a:solidFill>
                <a:latin typeface="Algerian"/>
                <a:ea typeface="Algerian"/>
                <a:cs typeface="Algerian"/>
                <a:sym typeface="Algerian"/>
              </a:rPr>
              <a:t>He is a Swiss-French architect, designer, painter, urban planner </a:t>
            </a:r>
            <a:endParaRPr sz="16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600">
                <a:solidFill>
                  <a:schemeClr val="lt1"/>
                </a:solidFill>
                <a:latin typeface="Algerian"/>
                <a:ea typeface="Algerian"/>
                <a:cs typeface="Algerian"/>
                <a:sym typeface="Algerian"/>
              </a:rPr>
              <a:t>and also a writer. </a:t>
            </a:r>
            <a:endParaRPr/>
          </a:p>
          <a:p>
            <a:pPr indent="0" lvl="0" marL="0" marR="0" rtl="1" algn="l">
              <a:spcBef>
                <a:spcPts val="0"/>
              </a:spcBef>
              <a:spcAft>
                <a:spcPts val="0"/>
              </a:spcAft>
              <a:buNone/>
            </a:pPr>
            <a:r>
              <a:t/>
            </a:r>
            <a:endParaRPr sz="16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600">
                <a:solidFill>
                  <a:schemeClr val="lt1"/>
                </a:solidFill>
                <a:latin typeface="Algerian"/>
                <a:ea typeface="Algerian"/>
                <a:cs typeface="Algerian"/>
                <a:sym typeface="Algerian"/>
              </a:rPr>
              <a:t>He was one of the most important pioneers of modern architecture.</a:t>
            </a:r>
            <a:endParaRPr/>
          </a:p>
          <a:p>
            <a:pPr indent="0" lvl="0" marL="0" marR="0" rtl="1" algn="l">
              <a:spcBef>
                <a:spcPts val="0"/>
              </a:spcBef>
              <a:spcAft>
                <a:spcPts val="0"/>
              </a:spcAft>
              <a:buNone/>
            </a:pPr>
            <a:r>
              <a:t/>
            </a:r>
            <a:endParaRPr sz="16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600">
                <a:solidFill>
                  <a:schemeClr val="lt1"/>
                </a:solidFill>
                <a:latin typeface="Algerian"/>
                <a:ea typeface="Algerian"/>
                <a:cs typeface="Algerian"/>
                <a:sym typeface="Algerian"/>
              </a:rPr>
              <a:t>He liked to use-made geometric shapes and grid architectural designs.</a:t>
            </a:r>
            <a:endParaRPr/>
          </a:p>
          <a:p>
            <a:pPr indent="0" lvl="0" marL="0" marR="0" rtl="1" algn="l">
              <a:spcBef>
                <a:spcPts val="0"/>
              </a:spcBef>
              <a:spcAft>
                <a:spcPts val="0"/>
              </a:spcAft>
              <a:buNone/>
            </a:pPr>
            <a:r>
              <a:t/>
            </a:r>
            <a:endParaRPr sz="16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600">
                <a:solidFill>
                  <a:schemeClr val="lt1"/>
                </a:solidFill>
                <a:latin typeface="Algerian"/>
                <a:ea typeface="Algerian"/>
                <a:cs typeface="Algerian"/>
                <a:sym typeface="Algerian"/>
              </a:rPr>
              <a:t>He was inspired by the idea of the house is a machine to live in, and the shape of the building is suitable with its function. </a:t>
            </a:r>
            <a:endParaRPr/>
          </a:p>
          <a:p>
            <a:pPr indent="0" lvl="0" marL="0" marR="0" rtl="1" algn="l">
              <a:spcBef>
                <a:spcPts val="0"/>
              </a:spcBef>
              <a:spcAft>
                <a:spcPts val="0"/>
              </a:spcAft>
              <a:buNone/>
            </a:pPr>
            <a:r>
              <a:rPr lang="en-US" sz="1600">
                <a:solidFill>
                  <a:schemeClr val="lt1"/>
                </a:solidFill>
                <a:latin typeface="Algerian"/>
                <a:ea typeface="Algerian"/>
                <a:cs typeface="Algerian"/>
                <a:sym typeface="Algerian"/>
              </a:rPr>
              <a:t>And this called </a:t>
            </a:r>
            <a:r>
              <a:rPr lang="en-US" sz="1600">
                <a:solidFill>
                  <a:srgbClr val="222613"/>
                </a:solidFill>
                <a:latin typeface="Algerian"/>
                <a:ea typeface="Algerian"/>
                <a:cs typeface="Algerian"/>
                <a:sym typeface="Algerian"/>
              </a:rPr>
              <a:t>the functional-</a:t>
            </a:r>
            <a:endParaRPr sz="1600">
              <a:solidFill>
                <a:srgbClr val="222613"/>
              </a:solidFill>
              <a:latin typeface="Algerian"/>
              <a:ea typeface="Algerian"/>
              <a:cs typeface="Algerian"/>
              <a:sym typeface="Algerian"/>
            </a:endParaRPr>
          </a:p>
          <a:p>
            <a:pPr indent="0" lvl="0" marL="0" marR="0" rtl="1" algn="l">
              <a:spcBef>
                <a:spcPts val="0"/>
              </a:spcBef>
              <a:spcAft>
                <a:spcPts val="0"/>
              </a:spcAft>
              <a:buNone/>
            </a:pPr>
            <a:r>
              <a:rPr lang="en-US" sz="1600">
                <a:solidFill>
                  <a:srgbClr val="222613"/>
                </a:solidFill>
                <a:latin typeface="Algerian"/>
                <a:ea typeface="Algerian"/>
                <a:cs typeface="Algerian"/>
                <a:sym typeface="Algerian"/>
              </a:rPr>
              <a:t>theory.</a:t>
            </a:r>
            <a:endParaRPr/>
          </a:p>
          <a:p>
            <a:pPr indent="0" lvl="0" marL="0" marR="0" rtl="1" algn="l">
              <a:spcBef>
                <a:spcPts val="0"/>
              </a:spcBef>
              <a:spcAft>
                <a:spcPts val="0"/>
              </a:spcAft>
              <a:buNone/>
            </a:pPr>
            <a:r>
              <a:t/>
            </a:r>
            <a:endParaRPr sz="1600">
              <a:solidFill>
                <a:srgbClr val="222613"/>
              </a:solidFill>
              <a:latin typeface="Algerian"/>
              <a:ea typeface="Algerian"/>
              <a:cs typeface="Algerian"/>
              <a:sym typeface="Algerian"/>
            </a:endParaRPr>
          </a:p>
          <a:p>
            <a:pPr indent="0" lvl="0" marL="0" marR="0" rtl="1" algn="l">
              <a:spcBef>
                <a:spcPts val="0"/>
              </a:spcBef>
              <a:spcAft>
                <a:spcPts val="0"/>
              </a:spcAft>
              <a:buNone/>
            </a:pPr>
            <a:r>
              <a:rPr lang="en-US" sz="1600">
                <a:solidFill>
                  <a:srgbClr val="222613"/>
                </a:solidFill>
                <a:latin typeface="Algerian"/>
                <a:ea typeface="Algerian"/>
                <a:cs typeface="Algerian"/>
                <a:sym typeface="Algerian"/>
              </a:rPr>
              <a:t> </a:t>
            </a:r>
            <a:endParaRPr/>
          </a:p>
          <a:p>
            <a:pPr indent="0" lvl="0" marL="0" marR="0" rtl="1" algn="l">
              <a:spcBef>
                <a:spcPts val="0"/>
              </a:spcBef>
              <a:spcAft>
                <a:spcPts val="0"/>
              </a:spcAft>
              <a:buNone/>
            </a:pPr>
            <a:r>
              <a:t/>
            </a:r>
            <a:endParaRPr sz="1600">
              <a:solidFill>
                <a:schemeClr val="lt1"/>
              </a:solidFill>
              <a:latin typeface="Algerian"/>
              <a:ea typeface="Algerian"/>
              <a:cs typeface="Algerian"/>
              <a:sym typeface="Algerian"/>
            </a:endParaRPr>
          </a:p>
          <a:p>
            <a:pPr indent="0" lvl="0" marL="0" marR="0" rtl="1" algn="l">
              <a:spcBef>
                <a:spcPts val="0"/>
              </a:spcBef>
              <a:spcAft>
                <a:spcPts val="0"/>
              </a:spcAft>
              <a:buNone/>
            </a:pPr>
            <a:br>
              <a:rPr lang="en-US" sz="1800">
                <a:solidFill>
                  <a:schemeClr val="lt1"/>
                </a:solidFill>
                <a:latin typeface="Constantia"/>
                <a:ea typeface="Constantia"/>
                <a:cs typeface="Constantia"/>
                <a:sym typeface="Constantia"/>
              </a:rPr>
            </a:br>
            <a:endParaRPr sz="1800">
              <a:solidFill>
                <a:schemeClr val="lt1"/>
              </a:solidFill>
              <a:latin typeface="Constantia"/>
              <a:ea typeface="Constantia"/>
              <a:cs typeface="Constantia"/>
              <a:sym typeface="Constantia"/>
            </a:endParaRPr>
          </a:p>
        </p:txBody>
      </p:sp>
      <p:sp>
        <p:nvSpPr>
          <p:cNvPr id="101" name="Google Shape;101;p2"/>
          <p:cNvSpPr txBox="1"/>
          <p:nvPr/>
        </p:nvSpPr>
        <p:spPr>
          <a:xfrm>
            <a:off x="432980" y="5373216"/>
            <a:ext cx="8531508" cy="120032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His thoughts in planning were the lifting columns at the building level above the ground level and exploitation the under of the buildings </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And the use of gardens on the roofs of the buildings </a:t>
            </a:r>
            <a:endParaRPr sz="1800">
              <a:solidFill>
                <a:schemeClr val="lt1"/>
              </a:solidFill>
              <a:latin typeface="Algerian"/>
              <a:ea typeface="Algerian"/>
              <a:cs typeface="Algerian"/>
              <a:sym typeface="Algeri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b="0" l="0" r="0" t="0"/>
          <a:stretch/>
        </p:blipFill>
        <p:spPr>
          <a:xfrm>
            <a:off x="1259632" y="548680"/>
            <a:ext cx="6597492" cy="5138713"/>
          </a:xfrm>
          <a:prstGeom prst="rect">
            <a:avLst/>
          </a:prstGeom>
          <a:noFill/>
          <a:ln cap="sq" cmpd="thickThin" w="88900">
            <a:solidFill>
              <a:srgbClr val="33391C"/>
            </a:solidFill>
            <a:prstDash val="solid"/>
            <a:miter lim="800000"/>
            <a:headEnd len="sm" w="sm" type="none"/>
            <a:tailEnd len="sm" w="sm" type="none"/>
          </a:ln>
        </p:spPr>
      </p:pic>
      <p:sp>
        <p:nvSpPr>
          <p:cNvPr id="107" name="Google Shape;107;p3"/>
          <p:cNvSpPr txBox="1"/>
          <p:nvPr/>
        </p:nvSpPr>
        <p:spPr>
          <a:xfrm>
            <a:off x="1226574" y="5786321"/>
            <a:ext cx="6696744" cy="36933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800">
                <a:solidFill>
                  <a:schemeClr val="lt1"/>
                </a:solidFill>
                <a:latin typeface="Algerian"/>
                <a:ea typeface="Algerian"/>
                <a:cs typeface="Algerian"/>
                <a:sym typeface="Algerian"/>
              </a:rPr>
              <a:t>How le Corbusier think about his plan </a:t>
            </a:r>
            <a:endParaRPr sz="1800">
              <a:solidFill>
                <a:schemeClr val="lt1"/>
              </a:solidFill>
              <a:latin typeface="Algerian"/>
              <a:ea typeface="Algerian"/>
              <a:cs typeface="Algerian"/>
              <a:sym typeface="Algeri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539552" y="411235"/>
            <a:ext cx="7019871"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3600">
                <a:solidFill>
                  <a:schemeClr val="lt1"/>
                </a:solidFill>
                <a:latin typeface="Algerian"/>
                <a:ea typeface="Algerian"/>
                <a:cs typeface="Algerian"/>
                <a:sym typeface="Algerian"/>
              </a:rPr>
              <a:t>History from planning side : </a:t>
            </a:r>
            <a:endParaRPr sz="3600">
              <a:solidFill>
                <a:schemeClr val="lt1"/>
              </a:solidFill>
              <a:latin typeface="Algerian"/>
              <a:ea typeface="Algerian"/>
              <a:cs typeface="Algerian"/>
              <a:sym typeface="Algerian"/>
            </a:endParaRPr>
          </a:p>
        </p:txBody>
      </p:sp>
      <p:sp>
        <p:nvSpPr>
          <p:cNvPr id="113" name="Google Shape;113;p4"/>
          <p:cNvSpPr txBox="1"/>
          <p:nvPr/>
        </p:nvSpPr>
        <p:spPr>
          <a:xfrm>
            <a:off x="539552" y="1057565"/>
            <a:ext cx="7648614" cy="4801314"/>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On the  planning side, le corbusier presented many studies and theoretical researches that played an important role in the development in the idea of modern planning.</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Whereas in 1922 a plan was drawn up for</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accommodate three million people, </a:t>
            </a:r>
            <a:r>
              <a:rPr lang="en-US" sz="1800">
                <a:solidFill>
                  <a:srgbClr val="536142"/>
                </a:solidFill>
                <a:latin typeface="Algerian"/>
                <a:ea typeface="Algerian"/>
                <a:cs typeface="Algerian"/>
                <a:sym typeface="Algerian"/>
              </a:rPr>
              <a:t>and </a:t>
            </a:r>
            <a:endParaRPr/>
          </a:p>
          <a:p>
            <a:pPr indent="0" lvl="0" marL="0" marR="0" rtl="1" algn="l">
              <a:spcBef>
                <a:spcPts val="0"/>
              </a:spcBef>
              <a:spcAft>
                <a:spcPts val="0"/>
              </a:spcAft>
              <a:buNone/>
            </a:pPr>
            <a:r>
              <a:rPr lang="en-US" sz="1800">
                <a:solidFill>
                  <a:srgbClr val="536142"/>
                </a:solidFill>
                <a:latin typeface="Algerian"/>
                <a:ea typeface="Algerian"/>
                <a:cs typeface="Algerian"/>
                <a:sym typeface="Algerian"/>
              </a:rPr>
              <a:t>this was the basis for a new concept </a:t>
            </a:r>
            <a:endParaRPr/>
          </a:p>
          <a:p>
            <a:pPr indent="0" lvl="0" marL="0" marR="0" rtl="1" algn="l">
              <a:spcBef>
                <a:spcPts val="0"/>
              </a:spcBef>
              <a:spcAft>
                <a:spcPts val="0"/>
              </a:spcAft>
              <a:buNone/>
            </a:pPr>
            <a:r>
              <a:rPr lang="en-US" sz="1800">
                <a:solidFill>
                  <a:srgbClr val="536142"/>
                </a:solidFill>
                <a:latin typeface="Algerian"/>
                <a:ea typeface="Algerian"/>
                <a:cs typeface="Algerian"/>
                <a:sym typeface="Algerian"/>
              </a:rPr>
              <a:t>in urban planning.</a:t>
            </a:r>
            <a:endParaRPr/>
          </a:p>
          <a:p>
            <a:pPr indent="0" lvl="0" marL="0" marR="0" rtl="1" algn="l">
              <a:spcBef>
                <a:spcPts val="0"/>
              </a:spcBef>
              <a:spcAft>
                <a:spcPts val="0"/>
              </a:spcAft>
              <a:buNone/>
            </a:pPr>
            <a:r>
              <a:t/>
            </a:r>
            <a:endParaRPr sz="1800">
              <a:solidFill>
                <a:srgbClr val="536142"/>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This project was the beginning </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of a series of projects for</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planning the city of paris,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and It was followed by the </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voisin plan project in 1925, </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then he radiant city project</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in 1930 and another projects</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 in the international exhibition </a:t>
            </a:r>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in 1937.</a:t>
            </a:r>
            <a:endParaRPr sz="1800">
              <a:solidFill>
                <a:schemeClr val="lt1"/>
              </a:solidFill>
              <a:latin typeface="Algerian"/>
              <a:ea typeface="Algerian"/>
              <a:cs typeface="Algerian"/>
              <a:sym typeface="Algerian"/>
            </a:endParaRPr>
          </a:p>
        </p:txBody>
      </p:sp>
      <p:pic>
        <p:nvPicPr>
          <p:cNvPr id="114" name="Google Shape;114;p4"/>
          <p:cNvPicPr preferRelativeResize="0"/>
          <p:nvPr/>
        </p:nvPicPr>
        <p:blipFill rotWithShape="1">
          <a:blip r:embed="rId3">
            <a:alphaModFix/>
          </a:blip>
          <a:srcRect b="0" l="0" r="0" t="0"/>
          <a:stretch/>
        </p:blipFill>
        <p:spPr>
          <a:xfrm>
            <a:off x="4614270" y="4442012"/>
            <a:ext cx="2987961" cy="2016224"/>
          </a:xfrm>
          <a:prstGeom prst="rect">
            <a:avLst/>
          </a:prstGeom>
          <a:noFill/>
          <a:ln cap="sq" cmpd="thickThin" w="88900">
            <a:solidFill>
              <a:srgbClr val="33391C"/>
            </a:solidFill>
            <a:prstDash val="solid"/>
            <a:miter lim="800000"/>
            <a:headEnd len="sm" w="sm" type="none"/>
            <a:tailEnd len="sm" w="sm" type="none"/>
          </a:ln>
        </p:spPr>
      </p:pic>
      <p:pic>
        <p:nvPicPr>
          <p:cNvPr id="115" name="Google Shape;115;p4"/>
          <p:cNvPicPr preferRelativeResize="0"/>
          <p:nvPr/>
        </p:nvPicPr>
        <p:blipFill rotWithShape="1">
          <a:blip r:embed="rId4">
            <a:alphaModFix/>
          </a:blip>
          <a:srcRect b="0" l="0" r="0" t="0"/>
          <a:stretch/>
        </p:blipFill>
        <p:spPr>
          <a:xfrm>
            <a:off x="5796136" y="2057745"/>
            <a:ext cx="2880320" cy="2160240"/>
          </a:xfrm>
          <a:prstGeom prst="rect">
            <a:avLst/>
          </a:prstGeom>
          <a:noFill/>
          <a:ln cap="sq" cmpd="thickThin" w="88900">
            <a:solidFill>
              <a:srgbClr val="33391C"/>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b="0" l="0" r="0" t="0"/>
          <a:stretch/>
        </p:blipFill>
        <p:spPr>
          <a:xfrm>
            <a:off x="4139952" y="692696"/>
            <a:ext cx="4476750" cy="2619375"/>
          </a:xfrm>
          <a:prstGeom prst="rect">
            <a:avLst/>
          </a:prstGeom>
          <a:noFill/>
          <a:ln cap="sq" cmpd="thickThin" w="88900">
            <a:solidFill>
              <a:srgbClr val="33391C"/>
            </a:solidFill>
            <a:prstDash val="solid"/>
            <a:miter lim="800000"/>
            <a:headEnd len="sm" w="sm" type="none"/>
            <a:tailEnd len="sm" w="sm" type="none"/>
          </a:ln>
        </p:spPr>
      </p:pic>
      <p:sp>
        <p:nvSpPr>
          <p:cNvPr id="121" name="Google Shape;121;p5"/>
          <p:cNvSpPr txBox="1"/>
          <p:nvPr/>
        </p:nvSpPr>
        <p:spPr>
          <a:xfrm>
            <a:off x="467544" y="548680"/>
            <a:ext cx="3456384" cy="1077218"/>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i="1" lang="en-US" sz="3200" u="sng">
                <a:solidFill>
                  <a:schemeClr val="lt1"/>
                </a:solidFill>
                <a:latin typeface="Algerian"/>
                <a:ea typeface="Algerian"/>
                <a:cs typeface="Algerian"/>
                <a:sym typeface="Algerian"/>
              </a:rPr>
              <a:t>Le Corbusier's plan:</a:t>
            </a:r>
            <a:endParaRPr i="1" sz="3200" u="sng">
              <a:solidFill>
                <a:schemeClr val="lt1"/>
              </a:solidFill>
              <a:latin typeface="Algerian"/>
              <a:ea typeface="Algerian"/>
              <a:cs typeface="Algerian"/>
              <a:sym typeface="Algerian"/>
            </a:endParaRPr>
          </a:p>
        </p:txBody>
      </p:sp>
      <p:sp>
        <p:nvSpPr>
          <p:cNvPr id="122" name="Google Shape;122;p5"/>
          <p:cNvSpPr txBox="1"/>
          <p:nvPr/>
        </p:nvSpPr>
        <p:spPr>
          <a:xfrm>
            <a:off x="395536" y="2002383"/>
            <a:ext cx="3384376" cy="369331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His most prominent ideas in this field was that the heart od the city should transform into commercial skyscrapers , surrounded by residential buildings and then independent   houses ,while leaving 95% of the land for parks and gardens and making transportation streets at different levels. </a:t>
            </a:r>
            <a:endParaRPr sz="1800">
              <a:solidFill>
                <a:schemeClr val="lt1"/>
              </a:solidFill>
              <a:latin typeface="Algerian"/>
              <a:ea typeface="Algerian"/>
              <a:cs typeface="Algerian"/>
              <a:sym typeface="Algeri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a:off x="611560" y="404664"/>
            <a:ext cx="7344816" cy="1384995"/>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3200">
                <a:solidFill>
                  <a:schemeClr val="lt1"/>
                </a:solidFill>
                <a:latin typeface="Algerian"/>
                <a:ea typeface="Algerian"/>
                <a:cs typeface="Algerian"/>
                <a:sym typeface="Algerian"/>
              </a:rPr>
              <a:t>1922 plannng project:</a:t>
            </a:r>
            <a:endParaRPr/>
          </a:p>
          <a:p>
            <a:pPr indent="0" lvl="0" marL="0" marR="0" rtl="1" algn="r">
              <a:spcBef>
                <a:spcPts val="0"/>
              </a:spcBef>
              <a:spcAft>
                <a:spcPts val="0"/>
              </a:spcAft>
              <a:buNone/>
            </a:pPr>
            <a:r>
              <a:rPr lang="en-US" sz="2000">
                <a:solidFill>
                  <a:schemeClr val="lt1"/>
                </a:solidFill>
                <a:latin typeface="Algerian"/>
                <a:ea typeface="Algerian"/>
                <a:cs typeface="Algerian"/>
                <a:sym typeface="Algerian"/>
              </a:rPr>
              <a:t>Contemporary ideal industrial city</a:t>
            </a:r>
            <a:endParaRPr sz="2000">
              <a:solidFill>
                <a:schemeClr val="lt1"/>
              </a:solidFill>
              <a:latin typeface="Algerian"/>
              <a:ea typeface="Algerian"/>
              <a:cs typeface="Algerian"/>
              <a:sym typeface="Algerian"/>
            </a:endParaRPr>
          </a:p>
          <a:p>
            <a:pPr indent="0" lvl="0" marL="0" marR="0" rtl="1" algn="l">
              <a:spcBef>
                <a:spcPts val="0"/>
              </a:spcBef>
              <a:spcAft>
                <a:spcPts val="0"/>
              </a:spcAft>
              <a:buNone/>
            </a:pPr>
            <a:r>
              <a:t/>
            </a:r>
            <a:endParaRPr sz="3200">
              <a:solidFill>
                <a:schemeClr val="lt1"/>
              </a:solidFill>
              <a:latin typeface="Algerian"/>
              <a:ea typeface="Algerian"/>
              <a:cs typeface="Algerian"/>
              <a:sym typeface="Algerian"/>
            </a:endParaRPr>
          </a:p>
        </p:txBody>
      </p:sp>
      <p:pic>
        <p:nvPicPr>
          <p:cNvPr id="128" name="Google Shape;128;p6"/>
          <p:cNvPicPr preferRelativeResize="0"/>
          <p:nvPr/>
        </p:nvPicPr>
        <p:blipFill rotWithShape="1">
          <a:blip r:embed="rId3">
            <a:alphaModFix/>
          </a:blip>
          <a:srcRect b="0" l="0" r="0" t="0"/>
          <a:stretch/>
        </p:blipFill>
        <p:spPr>
          <a:xfrm>
            <a:off x="4427984" y="1497327"/>
            <a:ext cx="4307388" cy="2520280"/>
          </a:xfrm>
          <a:prstGeom prst="rect">
            <a:avLst/>
          </a:prstGeom>
          <a:noFill/>
          <a:ln cap="sq" cmpd="thickThin" w="88900">
            <a:solidFill>
              <a:srgbClr val="33391C"/>
            </a:solidFill>
            <a:prstDash val="solid"/>
            <a:miter lim="800000"/>
            <a:headEnd len="sm" w="sm" type="none"/>
            <a:tailEnd len="sm" w="sm" type="none"/>
          </a:ln>
        </p:spPr>
      </p:pic>
      <p:sp>
        <p:nvSpPr>
          <p:cNvPr id="129" name="Google Shape;129;p6"/>
          <p:cNvSpPr txBox="1"/>
          <p:nvPr/>
        </p:nvSpPr>
        <p:spPr>
          <a:xfrm>
            <a:off x="460449" y="1483584"/>
            <a:ext cx="3456384"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0" name="Google Shape;130;p6"/>
          <p:cNvSpPr txBox="1"/>
          <p:nvPr/>
        </p:nvSpPr>
        <p:spPr>
          <a:xfrm>
            <a:off x="336822" y="1645098"/>
            <a:ext cx="3960440" cy="4247317"/>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1800">
                <a:solidFill>
                  <a:schemeClr val="lt1"/>
                </a:solidFill>
                <a:latin typeface="Algerian"/>
                <a:ea typeface="Algerian"/>
                <a:cs typeface="Algerian"/>
                <a:sym typeface="Algerian"/>
              </a:rPr>
              <a:t>He was in an exhibition in Paris, where he presented his architectural and planning ideas for the city of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three million people .</a:t>
            </a:r>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t/>
            </a:r>
            <a:endParaRPr sz="1800">
              <a:solidFill>
                <a:schemeClr val="lt1"/>
              </a:solidFill>
              <a:latin typeface="Algerian"/>
              <a:ea typeface="Algerian"/>
              <a:cs typeface="Algerian"/>
              <a:sym typeface="Algerian"/>
            </a:endParaRPr>
          </a:p>
          <a:p>
            <a:pPr indent="0" lvl="0" marL="0" marR="0" rtl="1" algn="l">
              <a:spcBef>
                <a:spcPts val="0"/>
              </a:spcBef>
              <a:spcAft>
                <a:spcPts val="0"/>
              </a:spcAft>
              <a:buNone/>
            </a:pPr>
            <a:r>
              <a:rPr lang="en-US" sz="1800">
                <a:solidFill>
                  <a:schemeClr val="lt1"/>
                </a:solidFill>
                <a:latin typeface="Algerian"/>
                <a:ea typeface="Algerian"/>
                <a:cs typeface="Algerian"/>
                <a:sym typeface="Algerian"/>
              </a:rPr>
              <a:t>Le Corbusier was interested in designing the city of three million people to achieve a complete separation between pedestrian traffic and the automatic movement of .transport</a:t>
            </a:r>
            <a:r>
              <a:rPr lang="en-US" sz="1800">
                <a:solidFill>
                  <a:schemeClr val="lt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nvSpPr>
        <p:spPr>
          <a:xfrm>
            <a:off x="251520" y="810969"/>
            <a:ext cx="4680520" cy="3170099"/>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000">
                <a:solidFill>
                  <a:schemeClr val="lt1"/>
                </a:solidFill>
                <a:latin typeface="Algerian"/>
                <a:ea typeface="Algerian"/>
                <a:cs typeface="Algerian"/>
                <a:sym typeface="Algerian"/>
              </a:rPr>
              <a:t>1- separation between pedestrian movement and mechanical movement in transport, so that the pedestrian movement came at the ground level, as for the automatic movement, it came at the first floor level, i.e. at a level higher than one floor of the natural ground level</a:t>
            </a:r>
            <a:endParaRPr sz="2000">
              <a:solidFill>
                <a:schemeClr val="lt1"/>
              </a:solidFill>
              <a:latin typeface="Algerian"/>
              <a:ea typeface="Algerian"/>
              <a:cs typeface="Algerian"/>
              <a:sym typeface="Algerian"/>
            </a:endParaRPr>
          </a:p>
        </p:txBody>
      </p:sp>
      <p:sp>
        <p:nvSpPr>
          <p:cNvPr id="136" name="Google Shape;136;p7"/>
          <p:cNvSpPr txBox="1"/>
          <p:nvPr/>
        </p:nvSpPr>
        <p:spPr>
          <a:xfrm>
            <a:off x="611560" y="4005064"/>
            <a:ext cx="7776864" cy="1631216"/>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000">
                <a:solidFill>
                  <a:schemeClr val="lt1"/>
                </a:solidFill>
                <a:latin typeface="Algerian"/>
                <a:ea typeface="Algerian"/>
                <a:cs typeface="Algerian"/>
                <a:sym typeface="Algerian"/>
              </a:rPr>
              <a:t>Consequently, all buildings must be carried above the level of the natural ground in order to allow pedestrians freely to move over all lands without even interfering with their movement or interfering with the movement of transport.</a:t>
            </a:r>
            <a:endParaRPr sz="2000">
              <a:solidFill>
                <a:schemeClr val="lt1"/>
              </a:solidFill>
              <a:latin typeface="Algerian"/>
              <a:ea typeface="Algerian"/>
              <a:cs typeface="Algerian"/>
              <a:sym typeface="Algerian"/>
            </a:endParaRPr>
          </a:p>
        </p:txBody>
      </p:sp>
      <p:pic>
        <p:nvPicPr>
          <p:cNvPr id="137" name="Google Shape;137;p7"/>
          <p:cNvPicPr preferRelativeResize="0"/>
          <p:nvPr/>
        </p:nvPicPr>
        <p:blipFill rotWithShape="1">
          <a:blip r:embed="rId3">
            <a:alphaModFix/>
          </a:blip>
          <a:srcRect b="0" l="0" r="0" t="0"/>
          <a:stretch/>
        </p:blipFill>
        <p:spPr>
          <a:xfrm>
            <a:off x="4716016" y="476673"/>
            <a:ext cx="4014651" cy="3294562"/>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0" l="0" r="0" t="0"/>
          <a:stretch/>
        </p:blipFill>
        <p:spPr>
          <a:xfrm>
            <a:off x="363759" y="332656"/>
            <a:ext cx="4494074" cy="3019456"/>
          </a:xfrm>
          <a:prstGeom prst="rect">
            <a:avLst/>
          </a:prstGeom>
          <a:noFill/>
          <a:ln cap="sq" cmpd="thickThin" w="88900">
            <a:solidFill>
              <a:srgbClr val="33391C"/>
            </a:solidFill>
            <a:prstDash val="solid"/>
            <a:miter lim="800000"/>
            <a:headEnd len="sm" w="sm" type="none"/>
            <a:tailEnd len="sm" w="sm" type="none"/>
          </a:ln>
        </p:spPr>
      </p:pic>
      <p:pic>
        <p:nvPicPr>
          <p:cNvPr id="143" name="Google Shape;143;p8"/>
          <p:cNvPicPr preferRelativeResize="0"/>
          <p:nvPr/>
        </p:nvPicPr>
        <p:blipFill rotWithShape="1">
          <a:blip r:embed="rId4">
            <a:alphaModFix/>
          </a:blip>
          <a:srcRect b="0" l="0" r="0" t="0"/>
          <a:stretch/>
        </p:blipFill>
        <p:spPr>
          <a:xfrm>
            <a:off x="3779912" y="3565716"/>
            <a:ext cx="4924428" cy="2760854"/>
          </a:xfrm>
          <a:prstGeom prst="rect">
            <a:avLst/>
          </a:prstGeom>
          <a:noFill/>
          <a:ln cap="sq" cmpd="thickThin" w="88900">
            <a:solidFill>
              <a:srgbClr val="33391C"/>
            </a:solidFill>
            <a:prstDash val="solid"/>
            <a:miter lim="800000"/>
            <a:headEnd len="sm" w="sm" type="none"/>
            <a:tailEnd len="sm" w="sm" type="none"/>
          </a:ln>
        </p:spPr>
      </p:pic>
      <p:sp>
        <p:nvSpPr>
          <p:cNvPr id="144" name="Google Shape;144;p8"/>
          <p:cNvSpPr txBox="1"/>
          <p:nvPr/>
        </p:nvSpPr>
        <p:spPr>
          <a:xfrm>
            <a:off x="5796136" y="805131"/>
            <a:ext cx="2228495"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3600">
                <a:solidFill>
                  <a:schemeClr val="lt1"/>
                </a:solidFill>
                <a:latin typeface="Algerian"/>
                <a:ea typeface="Algerian"/>
                <a:cs typeface="Algerian"/>
                <a:sym typeface="Algerian"/>
              </a:rPr>
              <a:t>sections</a:t>
            </a:r>
            <a:endParaRPr sz="3600">
              <a:solidFill>
                <a:schemeClr val="lt1"/>
              </a:solidFill>
              <a:latin typeface="Algerian"/>
              <a:ea typeface="Algerian"/>
              <a:cs typeface="Algerian"/>
              <a:sym typeface="Algerian"/>
            </a:endParaRPr>
          </a:p>
        </p:txBody>
      </p:sp>
      <p:sp>
        <p:nvSpPr>
          <p:cNvPr id="145" name="Google Shape;145;p8"/>
          <p:cNvSpPr txBox="1"/>
          <p:nvPr/>
        </p:nvSpPr>
        <p:spPr>
          <a:xfrm>
            <a:off x="363759" y="3789040"/>
            <a:ext cx="3312368" cy="2031325"/>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100">
                <a:solidFill>
                  <a:schemeClr val="lt1"/>
                </a:solidFill>
                <a:latin typeface="Algerian"/>
                <a:ea typeface="Algerian"/>
                <a:cs typeface="Algerian"/>
                <a:sym typeface="Algerian"/>
              </a:rPr>
              <a:t>Show how the buildings and streets are above the ground area and the ground area is only for pedestrian</a:t>
            </a:r>
            <a:endParaRPr sz="2100">
              <a:solidFill>
                <a:schemeClr val="lt1"/>
              </a:solidFill>
              <a:latin typeface="Algerian"/>
              <a:ea typeface="Algerian"/>
              <a:cs typeface="Algerian"/>
              <a:sym typeface="Algeri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nvSpPr>
        <p:spPr>
          <a:xfrm>
            <a:off x="539552" y="620688"/>
            <a:ext cx="4536504" cy="2677656"/>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None/>
            </a:pPr>
            <a:r>
              <a:rPr lang="en-US" sz="2400">
                <a:solidFill>
                  <a:schemeClr val="lt1"/>
                </a:solidFill>
                <a:latin typeface="Algerian"/>
                <a:ea typeface="Algerian"/>
                <a:cs typeface="Algerian"/>
                <a:sym typeface="Algerian"/>
              </a:rPr>
              <a:t>Transportation lines came within two grids, one of which is perpendicular to the lines forming huge squares, the other is oblique at an angle of 45 degrees</a:t>
            </a:r>
            <a:endParaRPr sz="2400">
              <a:solidFill>
                <a:schemeClr val="lt1"/>
              </a:solidFill>
              <a:latin typeface="Algerian"/>
              <a:ea typeface="Algerian"/>
              <a:cs typeface="Algerian"/>
              <a:sym typeface="Algerian"/>
            </a:endParaRPr>
          </a:p>
        </p:txBody>
      </p:sp>
      <p:pic>
        <p:nvPicPr>
          <p:cNvPr id="151" name="Google Shape;151;p9"/>
          <p:cNvPicPr preferRelativeResize="0"/>
          <p:nvPr/>
        </p:nvPicPr>
        <p:blipFill rotWithShape="1">
          <a:blip r:embed="rId3">
            <a:alphaModFix/>
          </a:blip>
          <a:srcRect b="0" l="0" r="0" t="0"/>
          <a:stretch/>
        </p:blipFill>
        <p:spPr>
          <a:xfrm>
            <a:off x="3491880" y="2966294"/>
            <a:ext cx="5238750" cy="3486150"/>
          </a:xfrm>
          <a:prstGeom prst="rect">
            <a:avLst/>
          </a:prstGeom>
          <a:noFill/>
          <a:ln cap="sq" cmpd="thickThin" w="88900">
            <a:solidFill>
              <a:srgbClr val="33391C"/>
            </a:solidFill>
            <a:prstDash val="solid"/>
            <a:miter lim="800000"/>
            <a:headEnd len="sm" w="sm" type="none"/>
            <a:tailEnd len="sm" w="sm" type="none"/>
          </a:ln>
        </p:spPr>
      </p:pic>
      <p:pic>
        <p:nvPicPr>
          <p:cNvPr descr="27 Incredible Views You'd Only See If You Were A Bird | Incredible places,  City from above, Places to see" id="152" name="Google Shape;152;p9"/>
          <p:cNvPicPr preferRelativeResize="0"/>
          <p:nvPr/>
        </p:nvPicPr>
        <p:blipFill rotWithShape="1">
          <a:blip r:embed="rId4">
            <a:alphaModFix/>
          </a:blip>
          <a:srcRect b="0" l="0" r="0" t="0"/>
          <a:stretch/>
        </p:blipFill>
        <p:spPr>
          <a:xfrm>
            <a:off x="251520" y="3632117"/>
            <a:ext cx="3550004" cy="26642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ورق">
  <a:themeElements>
    <a:clrScheme name="ورق">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2020-10-11T18:01:39Z</dcterms:created>
  <dc:creator>Marine Shaheen</dc:creator>
</cp:coreProperties>
</file>