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341" r:id="rId17"/>
    <p:sldId id="269" r:id="rId18"/>
    <p:sldId id="270" r:id="rId19"/>
    <p:sldId id="271" r:id="rId20"/>
    <p:sldId id="272" r:id="rId21"/>
    <p:sldId id="273" r:id="rId22"/>
    <p:sldId id="277" r:id="rId23"/>
    <p:sldId id="275" r:id="rId24"/>
    <p:sldId id="278" r:id="rId25"/>
    <p:sldId id="279" r:id="rId26"/>
    <p:sldId id="280" r:id="rId27"/>
    <p:sldId id="281" r:id="rId28"/>
    <p:sldId id="282" r:id="rId29"/>
    <p:sldId id="283" r:id="rId30"/>
    <p:sldId id="288" r:id="rId31"/>
    <p:sldId id="284" r:id="rId32"/>
    <p:sldId id="285" r:id="rId33"/>
    <p:sldId id="294" r:id="rId34"/>
    <p:sldId id="297" r:id="rId35"/>
    <p:sldId id="303" r:id="rId36"/>
    <p:sldId id="295" r:id="rId37"/>
    <p:sldId id="296" r:id="rId38"/>
    <p:sldId id="286" r:id="rId39"/>
    <p:sldId id="287" r:id="rId40"/>
    <p:sldId id="289" r:id="rId41"/>
    <p:sldId id="290" r:id="rId42"/>
    <p:sldId id="291" r:id="rId43"/>
    <p:sldId id="292" r:id="rId44"/>
    <p:sldId id="293" r:id="rId45"/>
    <p:sldId id="301" r:id="rId46"/>
    <p:sldId id="302" r:id="rId47"/>
    <p:sldId id="298" r:id="rId48"/>
    <p:sldId id="299" r:id="rId49"/>
    <p:sldId id="300"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92209"/>
  </p:normalViewPr>
  <p:slideViewPr>
    <p:cSldViewPr snapToGrid="0" snapToObjects="1" showGuides="1">
      <p:cViewPr>
        <p:scale>
          <a:sx n="66" d="100"/>
          <a:sy n="66" d="100"/>
        </p:scale>
        <p:origin x="137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7.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2:02"/>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22450.000000 14300.000000,'0.000000'50.000000,"25.000000"-25.000000,0.000000 0.000000,0.000000-25.000000,0.000000 0.000000,0.000000 25.000000,0.000000 0.000000,0.000000-25.000000,0.000000 0.000000,25.000000 0.000000,0.000000 0.000000,0.000000 25.000000,0.000000 0.000000,25.000000-25.000000,0.000000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25.000000,0.000000 0.000000,-50.000000-25.000000,0.000000 0.000000,0.000000 0.000000,0.000000 0.000000,0.000000 25.000000,0.000000 0.000000,-25.000000-25.000000,0.000000 0.000000,0.000000 0.000000,0.000000 0.000000,0.000000 0.000000,0.000000 0.000000,-25.000000 0.000000,0.000000 0.000000,25.000000 0.000000,0.000000 0.000000,0.000000 0.000000,0.000000 0.000000,0.000000 25.000000,0.000000 0.000000,25.000000-25.000000,0.000000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0.000000,-50.000000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0.000000,-25.000000-25.000000,0.000000 0.000000,25.000000 25.000000,0.000000 0.000000,0.000000 0.000000,0.000000 0.000000,-25.000000 0.000000,0.000000 0.000000,50.000000-25.000000,0.000000 0.000000,-25.000000 25.000000,0.000000 0.000000,25.000000 0.000000,0.000000 0.000000,0.000000 0.000000,0.000000 0.000000,-25.000000 0.000000,0.000000 0.000000,25.000000-25.000000,0.000000 0.000000,0.000000 25.000000,0.000000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25.000000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4:16"/>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10850.000000 42100.000000,'-50.000000'0.000000,"50.000000"25.000000,0.000000 0.000000,-25.000000-25.000000,0.000000 0.000000,0.000000 0.000000,0.000000 0.000000,25.000000 25.000000,0.000000 0.000000,25.000000-25.000000,0.000000 0.000000,0.000000 0.000000,0.000000 0.000000,25.000000 0.000000,0.000000 0.000000,-25.000000-25.000000,0.000000 0.000000,25.000000 25.000000,0.000000 0.000000,0.000000 0.000000,0.000000 0.000000,0.000000 0.000000,0.000000 0.000000,0.000000-25.000000,0.000000 0.000000,0.000000 25.000000,0.000000 0.000000,0.000000 0.000000,0.000000 0.000000,0.000000-25.000000,0.000000 0.000000,25.000000 25.000000,0.000000 0.000000,-25.000000 0.000000,0.000000 0.000000,25.000000 0.000000,0.000000 0.000000,-25.000000 0.000000,0.000000 0.000000,25.000000-25.000000,0.000000 0.000000,-25.000000 25.000000,0.000000 0.000000,0.000000 0.000000,0.000000 0.000000,0.000000 0.000000,0.000000 0.000000,0.000000 0.000000,0.000000 0.000000,-25.000000-25.000000,0.000000 0.000000,25.000000 25.000000,0.000000 0.000000,0.000000 0.000000,0.000000 0.000000,-25.000000 0.000000,0.000000 0.000000,25.000000-25.000000,0.000000 0.000000,0.000000 25.000000,0.000000 0.000000,0.000000 0.000000,0.000000 0.000000,0.000000-25.000000,0.000000 0.000000,25.000000 25.000000,0.000000 0.000000,-25.000000 0.000000,0.000000 0.000000,25.000000-25.000000,0.000000 0.000000,0.000000 25.000000,0.000000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25.000000,0.000000 0.000000,0.000000-25.000000,0.000000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25.000000,0.000000 0.000000,25.000000-25.000000,0.000000 0.000000,-25.000000 0.000000,0.000000 0.000000,-25.000000 0.000000,0.000000 0.000000,25.000000 25.000000,0.000000 0.000000,0.000000-25.000000,0.000000 0.000000,-25.000000 0.000000,0.000000 0.000000,0.000000 0.000000,0.000000 0.000000,25.000000 25.000000,0.000000 0.000000,-25.000000-25.000000,0.000000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7:06"/>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6050.000000 26800.000000,'0.000000'-50.000000,"-25.000000"50.000000,0.000000 0.000000,0.000000 0.000000,0.000000 0.000000,25.000000-25.000000,0.000000 0.000000,25.000000 25.000000,0.000000 0.000000,0.000000 0.000000,0.000000 0.000000,0.000000 25.000000,0.000000 0.000000,0.000000-25.000000,0.000000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0.000000,0.000000-25.000000,0.000000 0.000000,25.000000 25.000000,0.000000 0.000000,-25.000000 0.000000,0.000000 0.000000,25.000000 0.000000,0.000000 0.000000,-50.000000-25.000000,0.000000 0.000000,25.000000 25.000000,0.000000 0.000000,0.000000 0.000000,0.000000 0.000000,-25.000000-25.000000,0.000000 0.000000,0.000000 25.000000,0.000000 0.000000,25.000000 0.000000,0.000000 0.000000,-25.000000-25.000000,0.000000 0.000000,0.000000 25.000000,0.000000 0.000000,25.000000-25.000000,0.000000 0.000000,0.000000 25.000000,0.000000 0.000000,0.000000-25.000000,0.000000 0.000000,0.000000 25.000000,0.000000 0.000000,0.000000 0.000000,0.000000 0.000000,0.000000 0.000000,0.000000 0.000000,-25.000000 0.000000,0.000000 0.000000,0.000000 0.000000,0.000000 0.000000,0.000000 0.000000,0.000000 0.000000,25.000000 25.000000,0.000000 0.000000,-50.000000-25.000000,0.000000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0.000000,25.000000-25.000000,0.000000 0.000000,-25.000000 25.000000,0.000000 0.000000,25.000000 0.000000,0.000000 0.000000,0.000000-25.000000,0.000000 0.000000,0.000000 25.000000,0.000000 0.000000,-25.000000 0.000000,0.000000 0.000000,25.000000 0.000000,0.000000 0.000000,-25.000000 0.000000,0.000000 0.000000,-25.000000 0.000000,0.000000 0.000000,0.000000 25.000000,0.000000 0.000000,25.000000-25.000000,0.000000 0.000000,-25.000000 0.000000,0.000000 0.000000,0.000000 0.000000,0.000000 0.000000,0.000000 25.000000,0.000000 0.000000,25.000000-25.000000,0.000000 0.000000,-25.000000 0.000000,0.000000 0.000000,0.000000 25.000000,0.000000 0.000000,25.000000-25.000000,0.000000 0.000000,-25.000000 25.000000,0.000000 0.000000,25.000000 0.000000,0.000000 0.000000,0.000000-25.000000,0.000000 0.000000,0.000000 0.000000,0.000000 0.000000,-25.000000 25.000000,0.000000 0.000000,50.000000-25.000000,0.000000 0.000000,-50.000000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0.000000,-25.000000-25.000000,0.000000 0.000000,25.000000 25.000000,0.000000 0.000000,0.000000 0.000000,0.000000 0.000000,0.000000 0.000000,0.000000 0.000000,0.000000-25.000000,0.000000 0.000000,0.000000 25.000000,0.000000 0.000000,0.000000-25.000000,0.000000 0.000000,-25.000000 25.000000,0.000000 0.000000,25.000000 0.000000,0.000000 0.000000,0.000000 0.000000,0.000000 0.000000,0.000000-25.000000,0.000000 0.000000,-25.000000 25.000000,0.000000 0.000000,25.000000 0.000000,0.000000 0.000000,0.000000 0.000000,0.000000 0.000000,0.000000 0.000000,0.000000 0.000000,0.000000 0.000000,0.000000 0.000000,0.000000 0.000000,0.000000 0.000000,0.000000 0.000000,0.000000 0.000000,-25.000000 25.000000,0.000000 0.000000,25.000000-25.000000,0.000000 0.000000,25.000000 0.000000,0.000000 0.000000,-50.000000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0.000000,0.000000-25.000000,0.000000 0.000000,0.000000 25.000000,0.000000 0.000000,0.000000 0.000000,0.000000 0.000000,0.000000 0.000000,0.000000 0.000000,0.000000 0.000000,0.000000 0.000000,-25.000000 0.000000,0.000000 0.000000,0.000000 0.000000,0.000000 0.000000,-25.000000 0.000000,0.000000 0.000000,25.000000 25.000000,0.000000 0.000000,-25.000000-25.000000,0.000000 0.000000,0.000000 0.000000,0.000000 0.000000,25.000000 0.000000,0.000000 0.000000,-25.000000 0.000000,0.000000 0.000000,0.000000 25.000000,0.000000 0.000000,25.000000-25.000000,0.000000 0.000000,-25.000000 0.000000,0.000000 0.000000,25.000000 0.000000,0.000000 0.000000,0.000000 0.000000,0.000000 0.000000,-25.000000 0.000000,0.000000 0.000000,25.000000 0.000000,0.000000 0.000000,0.000000 25.000000,0.000000 0.000000,-25.000000-25.000000,0.000000 0.000000,25.000000 0.000000,0.000000 0.000000,0.000000 0.000000,0.000000 0.000000,0.000000 0.000000,0.000000 0.000000,-25.000000 0.000000,0.000000 0.000000,25.000000 25.000000,0.000000 0.000000,0.000000-25.000000,0.000000 0.000000,-25.000000 0.000000,0.000000 0.000000,25.000000 0.000000,0.000000 0.000000,0.000000 25.000000,0.000000 0.000000,-25.000000-25.000000,0.000000 0.000000,25.000000 0.000000,0.000000 0.000000,0.000000 25.000000,0.000000 0.000000,-25.000000-25.000000,0.000000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0.000000,-25.000000 0.000000,0.000000 0.000000,25.000000-25.000000,0.000000 0.000000,-25.000000 25.000000,0.000000 0.000000,25.000000 0.000000,0.000000 0.000000,-25.000000 0.000000,0.000000 0.000000,0.000000 0.000000,0.000000 0.000000,25.000000-25.000000,0.000000 0.000000,-25.000000 25.000000,0.000000 0.000000,25.000000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25.000000,0.000000 0.000000,25.000000-25.000000,0.000000 0.000000,-25.000000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25.000000,0.000000 0.000000,0.000000-25.000000,0.000000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0.000000,-25.000000-25.000000,0.000000 0.000000,25.000000 25.000000,0.000000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25.000000,0.000000 0.000000,0.000000-25.000000,0.000000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0.000000,0.000000-25.000000,0.000000 0.000000,0.000000 25.000000,0.000000 0.000000,0.000000 0.000000,0.000000 0.000000,0.000000 0.000000,0.000000 0.000000,-25.000000-25.000000,0.000000 0.000000,25.000000 25.000000,0.000000 0.000000,-25.000000 0.000000,0.000000 0.000000,25.000000 0.000000,0.000000 0.000000,0.000000 0.000000,0.000000 0.000000,0.000000 0.000000,0.000000 0.000000,0.000000 0.000000,0.000000 0.000000,0.000000 0.000000,0.000000 0.000000,0.000000-25.000000,0.000000 0.000000,25.000000 25.000000,0.000000 0.000000,0.000000 0.000000,0.000000 0.000000,-25.000000 0.000000,0.000000 0.000000,25.000000 0.000000,0.000000 0.000000,0.000000-25.000000,0.000000 0.000000,-25.000000 25.000000,0.000000 0.000000,25.000000 0.000000,0.000000 0.000000,-25.000000 0.000000,0.000000 0.000000,0.000000 0.000000,0.000000 0.000000,25.000000 0.000000,0.000000 0.000000,-25.000000-25.000000,0.000000 0.000000,0.000000 25.000000,0.000000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25.000000,0.000000 0.000000,25.000000-25.000000,0.000000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0.000000,50.000000 0.000000,0.000000 0.000000,-25.000000 0.000000,0.000000 0.000000,0.000000 25.000000,0.000000 0.000000,25.000000-25.000000,0.000000 0.000000,0.000000 0.000000,0.000000 0.000000,0.000000 0.000000,0.000000 0.000000,25.000000 25.000000,0.000000 0.000000,-50.000000-25.000000,0.000000 0.000000,0.000000 0.000000,0.000000 0.000000,0.000000 25.000000,0.000000 0.000000,-25.000000-25.000000,0.000000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0.000000,50.000000 25.000000,0.000000 0.000000,-50.000000 0.000000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7: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12550.000000 31400.000000,'0.000000'-50.000000,"25.000000"50.000000,0.000000 0.000000,0.000000 0.000000,0.000000 0.000000,0.000000 0.000000,0.000000 0.000000,25.000000 0.000000,0.000000 0.000000,0.000000 0.000000,0.000000 0.000000,50.000000 25.000000,0.000000 0.000000,25.000000-25.000000,0.000000 0.000000,25.000000 0.000000,0.000000 0.000000,50.000000 25.000000,0.000000 0.000000,0.000000-25.000000,0.000000 0.000000,-25.000000 0.000000,0.000000 0.000000,0.000000 0.000000,0.000000 0.000000,25.000000 0.000000,0.000000 0.000000,0.000000-25.000000,0.000000 0.000000,50.000000 25.000000,0.000000 0.000000,-25.000000-25.000000,0.000000 0.000000,-50.000000 25.000000,0.000000 0.000000,50.000000-25.000000,0.000000 0.000000,0.000000 25.000000,0.000000 0.000000,0.000000 0.000000,0.000000 0.000000,0.000000 0.000000,0.000000 0.000000,-50.000000 0.000000,0.000000 0.000000,0.000000 0.000000,0.000000 0.000000,75.000000 0.000000,0.000000 0.000000,0.000000-25.000000,0.000000 0.000000,-50.000000 25.000000,0.000000 0.000000,0.000000 0.000000,0.000000 0.000000,0.000000-25.000000,0.000000 0.000000,50.000000 25.000000,0.000000 0.000000,25.000000-25.000000,0.000000 0.000000,-75.000000 25.000000,0.000000 0.000000,-50.000000 0.000000,0.000000 0.000000,50.000000 0.000000,0.000000 0.000000,25.000000-25.000000,0.000000 0.000000,25.000000 25.000000,0.000000 0.000000,-50.000000 0.000000,0.000000 0.000000,-25.000000 0.000000,0.000000 0.000000,25.000000 0.000000,0.000000 0.000000,50.000000-25.000000,0.000000 0.000000,0.000000 25.000000,0.000000 0.000000,0.000000 0.000000,0.000000 0.000000,-75.000000 0.000000,0.000000 0.000000,25.000000 0.000000,0.000000 0.000000,25.000000 0.000000,0.000000 0.000000,0.000000 0.000000,0.000000 0.000000,-50.000000 0.000000,0.000000 0.000000,-25.000000 0.000000,0.000000 0.000000,-25.000000 0.000000,0.000000 0.000000,50.000000 0.000000,0.000000 0.000000,50.000000 0.000000,0.000000 0.000000,-25.000000 0.000000,0.000000 0.000000,-25.000000 0.000000,0.000000 0.000000,0.000000 0.000000,0.000000 0.000000,-25.000000 0.000000,0.000000 0.000000,25.000000 0.000000,0.000000 0.000000,50.000000 25.000000,0.000000 0.000000,-50.000000-25.000000,0.000000 0.000000,0.000000 0.000000,0.000000 0.000000,-50.000000 25.000000,0.000000 0.000000,0.000000-25.000000,0.000000 0.000000,0.000000 25.000000,0.000000 0.000000,25.000000-25.000000,0.000000 0.000000,0.000000 0.000000,0.000000 0.000000,0.000000 25.000000,0.000000 0.000000,0.000000-25.000000,0.000000 0.000000,-50.000000 0.000000,0.000000 0.000000,0.000000 0.000000,0.000000 0.000000,-25.000000 0.000000,0.000000 0.000000,0.000000 0.000000,0.000000 0.000000,25.000000 25.000000,0.000000 0.000000,0.000000-25.000000,0.000000 0.000000,-25.000000 0.000000,0.000000 0.000000,25.000000 0.000000,0.000000 0.000000,0.000000 25.000000,0.000000 0.000000,-25.000000-25.000000,0.000000 0.000000,-25.000000 0.000000,0.000000 0.000000,0.000000 0.000000,0.000000 0.000000,-25.000000 0.000000,0.000000 0.000000,0.000000 0.000000,0.000000 0.000000,-25.000000 25.000000,0.000000 0.000000,25.000000-25.000000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7: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5650.000000 35300.000000,'50.000000'0.000000,"-25.000000"0.000000,0.000000 0.000000,0.000000-25.000000,0.000000 0.000000,0.000000 25.000000,0.000000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0.000000,0.000000-25.000000,0.000000 0.000000,-25.000000 25.000000,0.000000 0.000000,50.000000 0.000000,0.000000 0.000000,-25.000000 0.000000,0.000000 0.000000,25.000000 0.000000,0.000000 0.000000,-25.000000 0.000000,0.000000 0.000000,0.000000-25.000000,0.000000 0.000000,0.000000 25.000000,0.000000 0.000000,0.000000 0.000000,0.000000 0.000000,0.000000-25.000000,0.000000 0.000000,25.000000 25.000000,0.000000 0.000000,0.000000 0.000000,0.000000 0.000000,25.000000-25.000000,0.000000 0.000000,0.000000 25.000000,0.000000 0.000000,-25.000000 0.000000,0.000000 0.000000,-25.000000-25.000000,0.000000 0.000000,0.000000 25.000000,0.000000 0.000000,-25.000000 0.000000,0.000000 0.000000,0.000000 0.000000,0.000000 0.000000,0.000000 0.000000,0.000000 0.000000,0.000000 0.000000,0.000000 0.000000,50.000000 0.000000,0.000000 0.000000,0.000000 0.000000,0.000000 0.000000,0.000000 0.000000,0.000000 0.000000,25.000000-25.000000,0.000000 0.000000,-25.000000 25.000000,0.000000 0.000000,-25.000000 0.000000,0.000000 0.000000,0.000000 0.000000,0.000000 0.000000,0.000000-25.000000,0.000000 0.000000,0.000000 25.000000,0.000000 0.000000,25.000000 0.000000,0.000000 0.000000,-25.000000 0.000000,0.000000 0.000000,50.000000 0.000000,0.000000 0.000000,-25.000000 0.000000,0.000000 0.000000,0.000000 0.000000,0.000000 0.000000,0.000000 0.000000,0.000000 0.000000,0.000000-25.000000,0.000000 0.000000,-25.000000 25.000000,0.000000 0.000000,0.000000 0.000000,0.000000 0.000000,50.000000 0.000000,0.000000 0.000000,0.000000 0.000000,0.000000 0.000000,0.000000 0.000000,0.000000 0.000000,0.000000 0.000000,0.000000 0.000000,-25.000000-25.000000,0.000000 0.000000,0.000000 25.000000,0.000000 0.000000,-25.000000 0.000000,0.000000 0.000000,25.000000-25.000000,0.000000 0.000000,0.000000 25.000000,0.000000 0.000000,25.000000-25.000000,0.000000 0.000000,-25.000000 25.000000,0.000000 0.000000,25.000000 0.000000,0.000000 0.000000,-25.000000 0.000000,0.000000 0.000000,-25.000000 0.000000,0.000000 0.000000,0.000000 0.000000,0.000000 0.000000,-25.000000 0.000000,0.000000 0.000000,25.000000 0.000000,0.000000 0.000000,25.000000-25.000000,0.000000 0.000000,25.000000 25.000000,0.000000 0.000000,0.000000 0.000000,0.000000 0.000000,0.000000 0.000000,0.000000 0.000000,-25.000000 0.000000,0.000000 0.000000,-25.000000 0.000000,0.000000 0.000000,0.000000 0.000000,0.000000 0.000000,-25.000000 0.000000,0.000000 0.000000,0.000000 0.000000,0.000000 0.000000,50.000000 25.000000,0.000000 0.000000,-25.000000-25.000000,0.000000 0.000000,25.000000 0.000000,0.000000 0.000000,0.000000 0.000000,0.000000 0.000000,0.000000 0.000000,0.000000 0.000000,-25.000000 0.000000,0.000000 0.000000,0.000000 0.000000,0.000000 0.000000,-25.000000-25.000000,0.000000 0.000000,25.000000 25.000000,0.000000 0.000000,0.000000 0.000000,0.000000 0.000000,0.000000-25.000000,0.000000 0.000000,25.000000 25.000000,0.000000 0.000000,25.000000-25.000000,0.000000 0.000000,-50.000000 25.000000,0.000000 0.000000,25.000000-25.000000,0.000000 0.000000,-25.000000 25.000000,0.000000 0.000000,-25.000000 0.000000,0.000000 0.000000,0.000000-25.000000,0.000000 0.000000,25.000000 25.000000,0.000000 0.000000,-25.000000 0.000000,0.000000 0.000000,25.000000 0.000000,0.000000 0.000000,25.000000-25.000000,0.000000 0.000000,25.000000 25.000000,0.000000 0.000000,-25.000000 0.000000,0.000000 0.000000,0.000000 0.000000,0.000000 0.000000,-25.000000 0.000000,0.000000 0.000000,0.000000 0.000000,0.000000 0.000000,-25.000000 0.000000,0.000000 0.000000,0.000000 0.000000,0.000000 0.000000,-25.000000 0.000000,0.000000 0.000000,50.000000 0.000000,0.000000 0.000000,-25.000000 0.000000,0.000000 0.000000,0.000000 0.000000,0.000000 0.000000,50.000000 0.000000,0.000000 0.000000,-25.000000 0.000000,0.000000 0.000000,0.000000 0.000000,0.000000 0.000000,0.000000 0.000000,0.000000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0.000000,25.000000-25.000000,0.000000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25.000000,0.000000 0.000000,-25.000000-25.000000,0.000000 0.000000,0.000000 0.000000,0.000000 0.000000,0.000000 25.000000,0.000000 0.000000,0.000000-25.000000,0.000000 0.000000,-25.000000 0.000000,0.000000 0.000000,0.000000 0.000000,0.000000 0.000000,0.000000 0.000000,0.000000 0.000000,0.000000 0.000000,0.000000 0.000000,-25.000000 0.000000,0.000000 0.000000,0.000000 0.000000,0.000000 0.000000,0.000000 0.000000,0.000000 0.000000,0.000000 0.000000,0.000000 0.000000,-25.000000-25.000000,0.000000 0.000000,0.000000 0.000000,0.000000 0.000000,0.000000 0.000000,0.000000 0.000000,0.000000 0.000000,0.000000 0.000000,0.000000 0.000000,0.000000 0.000000,0.000000 0.000000,0.000000 0.000000,25.000000-25.000000,0.000000 0.000000,-25.000000 25.000000,0.000000 0.000000,0.000000-25.000000,0.000000 0.000000,0.000000-25.000000,0.000000 0.000000,0.000000 25.000000,0.000000 0.000000,0.000000-25.000000,0.000000 0.000000,0.000000 0.000000,0.000000 0.000000,0.000000 0.000000,0.000000 0.000000,0.000000 0.000000,0.000000 0.000000,-25.000000 0.000000,0.000000 0.000000,25.000000 0.000000,0.000000 0.000000,-25.000000 0.000000,0.000000 0.000000,0.000000 0.000000,0.000000 0.000000,25.000000 0.000000,0.000000 0.000000,-25.000000 25.000000,0.000000 0.000000,0.000000 0.000000,0.000000 0.000000,0.000000 0.000000,0.000000 0.000000,0.000000 25.000000,0.000000 0.000000,-25.000000 0.000000,0.000000 0.000000,0.000000 25.000000,0.000000 0.000000,0.000000 0.000000,0.000000 0.000000,0.000000-25.000000,0.000000 0.000000,-25.000000 25.000000,0.000000 0.000000,0.000000 0.000000,0.000000 0.000000,0.000000 0.000000,0.000000 0.000000,0.000000 0.000000,0.000000 0.000000,0.000000 0.000000,0.000000 0.000000,-50.000000 0.000000,0.000000 0.000000,25.000000 0.000000,0.000000 0.000000,-75.000000 0.000000,0.000000 0.000000,0.000000 0.000000,0.000000 0.000000,25.000000 0.000000,0.000000 0.000000,0.000000 0.000000,0.000000 0.000000,0.000000 0.000000,0.000000 0.000000,25.000000 0.000000,0.000000 0.000000,0.000000 25.000000,0.000000 0.000000,-50.000000-25.000000,0.000000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0.000000,-50.000000 0.000000,0.000000 0.000000,0.000000-25.000000,0.000000 0.000000,25.000000 25.000000,0.000000 0.000000,-25.000000 0.000000,0.000000 0.000000,50.000000 0.000000,0.000000 0.000000,0.000000 0.000000,0.000000 0.000000,0.000000 0.000000,0.000000 0.000000,-25.000000 0.000000,0.000000 0.000000,-25.000000 0.000000,0.000000 0.000000,25.000000-25.000000,0.000000 0.000000,0.000000 25.000000,0.000000 0.000000,25.000000 0.000000,0.000000 0.000000,25.000000 0.000000,0.000000 0.000000,0.000000-25.000000,0.000000 0.000000,-25.000000 25.000000,0.000000 0.000000,-25.000000 0.000000,0.000000 0.000000,0.000000 0.000000,0.000000 0.000000,-25.000000 0.000000,0.000000 0.000000,25.000000 0.000000,0.000000 0.000000,25.000000 0.000000,0.000000 0.000000,0.000000 0.000000,0.000000 0.000000,25.000000 0.000000,0.000000 0.000000,-25.000000 0.000000,0.000000 0.000000,-50.000000 0.000000,0.000000 0.000000,25.000000 0.000000,0.000000 0.000000,0.000000 0.000000,0.000000 0.000000,-25.000000 0.000000,0.000000 0.000000,50.000000 0.000000,0.000000 0.000000,0.000000 0.000000,0.000000 0.000000,-25.000000 0.000000,0.000000 0.000000,25.000000 0.000000,0.000000 0.000000,-75.000000 0.000000,0.000000 0.000000,25.000000 0.000000,0.000000 0.000000,25.000000 0.000000,0.000000 0.000000,25.000000 0.000000,0.000000 0.000000,0.000000 0.000000,0.000000 0.000000,0.000000 0.000000,0.000000 0.000000,25.000000 0.000000,0.000000 0.000000,-50.000000 0.000000,0.000000 0.000000,0.000000 0.000000,0.000000 0.000000,25.000000 0.000000,0.000000 0.000000,0.000000 25.000000,0.000000 0.000000,25.000000-25.000000,0.000000 0.000000,0.000000 25.000000,0.000000 0.000000,0.000000-25.000000,0.000000 0.000000,0.000000 0.000000,0.000000 0.000000,-25.000000 25.000000,0.000000 0.000000,-50.000000-25.000000,0.000000 0.000000,0.000000 25.000000,0.000000 0.000000,25.000000-25.000000,0.000000 0.000000,-25.000000 0.000000,0.000000 0.000000,75.000000 25.000000,0.000000 0.000000,0.000000-25.000000,0.000000 0.000000,-50.000000 0.000000,0.000000 0.000000,25.000000 0.000000,0.000000 0.000000,-50.000000 0.000000,0.000000 0.000000,25.000000 0.000000,0.000000 0.000000,25.000000 0.000000,0.000000 0.000000,25.000000 0.000000,0.000000 0.000000,0.000000 25.000000,0.000000 0.000000,0.000000-25.000000,0.000000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0.000000,0.000000-25.000000,0.000000 0.000000,-25.000000 25.000000,0.000000 0.000000,50.000000 0.000000,0.000000 0.000000,75.000000 0.000000,0.000000 0.000000,-125.000000 0.000000,0.000000 0.000000,125.000000 0.000000,0.000000 0.000000,-125.000000 0.000000,0.000000 0.000000,25.000000 0.000000,0.000000 0.000000,0.000000 0.000000,0.000000 0.000000,0.000000 0.000000,0.000000 0.000000,-25.000000 0.000000,0.000000 0.000000,75.000000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0.000000,0.000000-25.000000,0.000000 0.000000,0.000000 25.000000,0.000000 0.000000,-25.000000 0.000000,0.000000 0.000000,25.000000 0.000000,0.000000 0.000000,-25.000000 0.000000,0.000000 0.000000,25.000000-25.000000,0.000000 0.000000,0.000000 25.000000,0.000000 0.000000,25.000000 0.000000,0.000000 0.000000,-25.000000 0.000000,0.000000 0.000000,25.000000 0.000000,0.000000 0.000000,0.000000 0.000000,0.000000 0.000000,25.000000 25.000000,0.000000 0.000000,-25.000000-25.000000,0.000000 0.000000,0.000000 25.000000,0.000000 0.000000,0.000000 0.000000,0.000000 0.000000,0.000000 0.000000,0.000000 0.000000,0.000000 25.000000,0.000000 0.000000,0.000000-25.000000,0.000000 0.000000,0.000000 50.000000,0.000000 0.000000,0.000000-25.000000,0.000000 0.000000,0.000000 25.000000,0.000000 0.000000,0.000000 25.000000,0.000000 0.000000,25.000000-25.000000,0.000000 0.000000,0.000000 0.000000,0.000000 0.000000,0.000000 0.000000,0.000000 0.000000,0.000000 0.000000,0.000000 0.000000,0.000000-25.000000,0.000000 0.000000,0.000000 25.000000,0.000000 0.000000,0.000000-25.000000,0.000000 0.000000,25.000000-25.000000,0.000000 0.000000,-25.000000 25.000000,0.000000 0.000000,25.000000 0.000000,0.000000 0.000000,-25.000000-25.000000,0.000000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0.000000,25.000000-25.000000,0.000000 0.000000,25.000000 25.000000,0.000000 0.000000,-25.000000-25.000000,0.000000 0.000000,25.000000 25.000000,0.000000 0.000000,25.000000-25.000000,0.000000 0.000000,-25.000000 25.000000,0.000000 0.000000,25.000000-25.000000,0.000000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25.000000,0.000000 0.000000,-25.000000-25.000000,0.000000 0.000000,25.000000 0.000000,0.000000 0.000000,-25.000000 0.000000,0.000000 0.000000,25.000000 0.000000,0.000000 0.000000,0.000000 25.000000,0.000000 0.000000,0.000000-25.000000,0.000000 0.000000,-25.000000 0.000000,0.000000 0.000000,25.000000 0.000000,0.000000 0.000000,25.000000 25.000000,0.000000 0.000000,-25.000000-25.000000,0.000000 0.000000,0.000000 0.000000,0.000000 0.000000,25.000000 0.000000,0.000000 0.000000,0.000000 0.000000,0.000000 0.000000,0.000000 0.000000,0.000000 0.000000,50.000000 0.000000,0.000000 0.000000,-25.000000 0.000000,0.000000 0.000000,25.000000 0.000000,0.000000 0.000000,-25.000000 0.000000,0.000000 0.000000,0.000000 0.000000,0.000000 0.000000,0.000000-25.000000,0.000000 0.000000,0.000000 25.000000,0.000000 0.000000,25.000000-25.000000,0.000000 0.000000,0.000000 25.000000,0.000000 0.000000,0.000000-25.000000,0.000000 0.000000,25.000000 0.000000,0.000000 0.000000,0.000000 25.000000,0.000000 0.000000,0.000000 0.000000,0.000000 0.000000,-50.000000-25.000000,0.000000 0.000000,0.000000 25.000000,0.000000 0.000000,0.000000 0.000000,0.000000 0.000000,0.000000-25.000000,0.000000 0.000000,25.000000 25.000000,0.000000 0.000000,25.000000 0.000000,0.000000 0.000000,-25.000000 0.000000,0.000000 0.000000,25.000000 0.000000,0.000000 0.000000,-50.000000 0.000000,0.000000 0.000000,0.000000 0.000000,0.000000 0.000000,25.000000-25.000000,0.000000 0.000000,-25.000000 25.000000,0.000000 0.000000,0.000000 0.000000,0.000000 0.000000,50.000000-25.000000,0.000000 0.000000,0.000000 25.000000,0.000000 0.000000,0.000000 0.000000,0.000000 0.000000,-25.000000 0.000000,0.000000 0.000000,0.000000-25.000000,0.000000 0.000000,-50.000000 25.000000,0.000000 0.000000,25.000000 0.000000,0.000000 0.000000,0.000000-25.000000,0.000000 0.000000,0.000000 25.000000,0.000000 0.000000,25.000000 0.000000,0.000000 0.000000,0.000000 0.000000,0.000000 0.000000,25.000000-25.000000,0.000000 0.000000,0.000000 25.000000,0.000000 0.000000,-50.000000 0.000000,0.000000 0.000000,0.000000 0.000000,0.000000 0.000000,-25.000000 0.000000,0.000000 0.000000,0.000000 0.000000,0.000000 0.000000,25.000000 0.000000,0.000000 0.000000,0.000000-25.000000,0.000000 0.000000,25.000000 25.000000,0.000000 0.000000,0.000000 0.000000,0.000000 0.000000,25.000000 0.000000,0.000000 0.000000,-25.000000 0.000000,0.000000 0.000000,0.000000-25.000000,0.000000 0.000000,0.000000 25.000000,0.000000 0.000000,-25.000000-25.000000,0.000000 0.000000,25.000000 25.000000,0.000000 0.000000,25.000000 0.000000,0.000000 0.000000,25.000000-25.000000,0.000000 0.000000,0.000000 25.000000,0.000000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25.000000,0.000000 0.000000,0.000000-25.000000,0.000000 0.000000,0.000000 0.000000,0.000000 0.000000,25.000000 0.000000,0.000000 0.000000,25.000000 0.000000,0.000000 0.000000,-25.000000 0.000000,0.000000 0.000000,25.000000 0.000000,0.000000 0.000000,-50.000000 0.000000,0.000000 0.000000,0.000000 0.000000,0.000000 0.000000,25.000000 0.000000,0.000000 0.000000,25.000000 0.000000,0.000000 0.000000,0.000000 0.000000,0.000000 0.000000,0.000000-25.000000,0.000000 0.000000,-25.000000 25.000000,0.000000 0.000000,-25.000000 0.000000,0.000000 0.000000,0.000000 0.000000,0.000000 0.000000,0.000000 0.000000,0.000000 0.000000,25.000000-25.000000,0.000000 0.000000,25.000000 25.000000,0.000000 0.000000,0.000000 0.000000,0.000000 0.000000,0.000000-25.000000,0.000000 0.000000,-25.000000 25.000000,0.000000 0.000000,-25.000000 0.000000,0.000000 0.000000,50.000000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0.000000,-50.000000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0.000000,-50.000000 0.000000,0.000000 0.000000,50.000000 0.000000,0.000000 0.000000,0.000000-25.000000,0.000000 0.000000,25.000000 25.000000,0.000000 0.000000,0.000000 0.000000,0.000000 0.000000,25.000000 0.000000,0.000000 0.000000,50.000000 0.000000,0.000000 0.000000,25.000000 0.000000,0.000000 0.000000,25.000000 0.000000,0.000000 0.000000,0.000000 0.000000,0.000000 0.000000,0.000000 0.000000,0.000000 0.000000,-25.000000 0.000000,0.000000 0.000000,-25.000000 0.000000,0.000000 0.000000,-50.000000 0.000000,0.000000 0.000000,0.000000 0.000000,0.000000 0.000000,-25.000000 0.000000,0.000000 0.000000,-25.000000 0.000000,0.000000 0.000000,0.000000 0.000000,0.000000 0.000000,0.000000 0.000000,0.000000 0.000000,-25.000000 25.000000,0.000000 0.000000,-25.000000-25.000000,0.000000 0.000000,-25.000000 0.000000,0.000000 0.000000,25.000000 0.000000,0.000000 0.000000,0.000000 0.000000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7: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5200.000000 35700.000000,'0.000000'-50.000000,"-25.000000"25.000000,0.000000 0.000000,25.000000 0.000000,0.000000 0.000000,25.000000 25.000000,0.000000 0.000000,25.000000 0.000000,0.000000 0.000000,25.000000 0.000000,0.000000 0.000000,0.000000 0.000000,0.000000 0.000000,25.000000 0.000000,0.000000 0.000000,25.000000 0.000000,0.000000 0.000000,0.000000 0.000000,0.000000 0.000000,25.000000-25.000000,0.000000 0.000000,25.000000 25.000000,0.000000 0.000000,25.000000 0.000000,0.000000 0.000000,0.000000-25.000000,0.000000 0.000000,0.000000 25.000000,0.000000 0.000000,-25.000000 0.000000,0.000000 0.000000,-25.000000 0.000000,0.000000 0.000000,25.000000 0.000000,0.000000 0.000000,25.000000 0.000000,0.000000 0.000000,50.000000 0.000000,0.000000 0.000000,-25.000000 0.000000,0.000000 0.000000,-25.000000 0.000000,0.000000 0.000000,25.000000 0.000000,0.000000 0.000000,50.000000 0.000000,0.000000 0.000000,-25.000000-25.000000,0.000000 0.000000,-25.000000 0.000000,0.000000 0.000000,-25.000000 25.000000,0.000000 0.000000,0.000000-25.000000,0.000000 0.000000,50.000000 0.000000,0.000000 0.000000,-50.000000 25.000000,0.000000 0.000000,-25.000000-25.000000,0.000000 0.000000,0.000000 0.000000,0.000000 0.000000,25.000000 25.000000,0.000000 0.000000,75.000000-25.000000,0.000000 0.000000,-25.000000 25.000000,0.000000 0.000000,-25.000000-25.000000,0.000000 0.000000,-25.000000 25.000000,0.000000 0.000000,50.000000 0.000000,0.000000 0.000000,-25.000000 0.000000,0.000000 0.000000,-25.000000 0.000000,0.000000 0.000000,-50.000000 25.000000,0.000000 0.000000,-25.000000 0.000000,0.000000 0.000000,-25.000000 0.000000,0.000000 0.000000,50.000000 25.000000,0.000000 0.000000,0.000000 0.000000,0.000000 0.000000,0.000000 0.000000,0.000000 0.000000,-25.000000 0.000000,0.000000 0.000000,-50.000000 0.000000,0.000000 0.000000,-25.000000 25.000000,0.000000 0.000000,0.000000 0.000000,0.000000 0.000000,0.000000-25.000000,0.000000 0.000000,-25.000000 25.000000,0.000000 0.000000,25.000000 0.000000,0.000000 0.000000,-25.000000-25.000000,0.000000 0.000000,0.000000 25.000000,0.000000 0.000000,0.000000 0.000000,0.000000 0.000000,-25.000000 0.000000,0.000000 0.000000,25.000000 0.000000,0.000000 0.000000,-25.000000 0.000000,0.000000 0.000000,0.000000-25.000000,0.000000 0.000000,0.000000 0.000000,0.000000 0.000000,0.000000 0.000000,0.000000 0.000000,-25.000000 0.000000,0.000000 0.000000,25.000000 0.000000,0.000000 0.000000,-25.000000 0.000000,0.000000 0.000000,0.000000 0.000000,0.000000 0.000000,0.000000 0.000000,0.000000 0.000000,-50.000000 25.000000,0.000000 0.000000,0.000000-25.000000,0.000000 0.000000,-25.000000 0.000000,0.000000 0.000000,-25.000000-25.000000,0.000000 0.000000,0.000000 25.000000,0.000000 0.000000,-25.000000-25.000000,0.000000 0.000000,-25.000000 0.000000,0.000000 0.000000,0.000000 0.000000,0.000000 0.000000,50.000000 0.000000,0.000000 0.000000,-25.000000 0.000000,0.000000 0.000000,0.000000 0.000000,0.000000 0.000000,-50.000000-25.000000,0.000000 0.000000,-50.000000 25.000000,0.000000 0.000000,25.000000 0.000000,0.000000 0.000000,50.000000-25.000000,0.000000 0.000000,-25.000000 25.000000,0.000000 0.000000,50.000000-25.000000,0.000000 0.000000,-50.000000 0.000000,0.000000 0.000000,0.000000 0.000000,0.000000 0.000000,50.000000 0.000000,0.000000 0.000000,0.000000 0.000000,0.000000 0.000000,-25.000000 0.000000,0.000000 0.000000,25.000000 0.000000,0.000000 0.000000,-75.000000 0.000000,0.000000 0.000000,-25.000000 0.000000,0.000000 0.000000,50.000000 0.000000,0.000000 0.000000,0.000000 0.000000,0.000000 0.000000,0.000000 0.000000,0.000000 0.000000,-25.000000-25.000000,0.000000 0.000000,0.000000 0.000000,0.000000 0.000000,0.000000 25.000000,0.000000 0.000000,75.000000-25.000000,0.000000 0.000000,-25.000000 0.000000,0.000000 0.000000,-50.000000 0.000000,0.000000 0.000000,25.000000 0.000000,0.000000 0.000000,-25.000000 0.000000,0.000000 0.000000,50.000000 0.000000,0.000000 0.000000,50.000000 0.000000,0.000000 0.000000,0.000000 0.000000,0.000000 0.000000,-50.000000 0.000000,0.000000 0.000000,25.000000 0.000000,0.000000 0.000000,0.000000 0.000000,0.000000 0.000000,25.000000 25.000000,0.000000 0.000000,25.000000-25.000000,0.000000 0.000000,25.000000 0.000000,0.000000 0.000000,25.000000-25.000000,0.000000 0.000000,-25.000000 25.000000,0.000000 0.000000,25.000000 0.000000,0.000000 0.000000,-25.000000-25.000000,0.000000 0.000000,0.000000 0.000000,0.000000 0.000000,-25.000000 25.000000,0.000000 0.000000,0.000000-25.000000,0.000000 0.000000,25.000000 0.000000,0.000000 0.000000,25.000000 25.000000,0.000000 0.000000,-25.000000-25.000000,0.000000 0.000000,50.000000 0.000000,0.000000 0.000000,0.000000 0.000000,0.000000 0.000000,-25.000000-25.000000,0.000000 0.000000,25.000000 0.000000,0.000000 0.000000,0.000000 0.000000,0.000000 0.000000,0.000000 0.000000,0.000000 0.000000,0.000000 0.000000,0.000000 0.000000,25.000000 0.000000,0.000000 0.000000,0.000000 0.000000,0.000000 0.000000,0.000000 25.000000,0.000000 0.000000,0.000000 0.000000,0.000000 0.000000,50.000000-25.000000,0.000000 0.000000,25.000000 25.000000,0.000000 0.000000,50.000000 0.000000,0.000000 0.000000,25.000000 0.000000,0.000000 0.000000,0.000000 0.000000,0.000000 0.000000,25.000000 0.000000,0.000000 0.000000,-50.000000 0.000000,0.000000 0.000000,0.000000 25.000000,0.000000 0.000000,-25.000000 25.000000,0.000000 0.000000,-25.000000-25.000000,0.000000 0.000000,-25.000000 25.000000,0.000000 0.000000,25.000000 25.000000,0.000000 0.000000,-50.000000 0.000000,0.000000 0.000000,0.000000 25.000000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7: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30850.000000 38300.000000,'50.000000'0.000000,"0.000000"0.000000,0.000000 0.000000,-25.000000 0.000000,0.000000 0.000000,0.000000 25.000000,0.000000 0.000000,0.000000-25.000000,0.000000 0.000000,0.000000 0.000000,0.000000 0.000000,0.000000 0.000000,0.000000 0.000000,0.000000 25.000000,0.000000 0.000000,0.000000-25.000000,0.000000 0.000000,25.000000 25.000000,0.000000 0.000000,-25.000000-25.000000,0.000000 0.000000,25.000000 25.000000,0.000000 0.000000,25.000000 0.000000,0.000000 0.000000,0.000000-25.000000,0.000000 0.000000,0.000000 0.000000,0.000000 0.000000,75.000000 25.000000,0.000000 0.000000,25.000000-25.000000,0.000000 0.000000,50.000000 0.000000,0.000000 0.000000,50.000000 0.000000,0.000000 0.000000,-50.000000 0.000000,0.000000 0.000000,25.000000 0.000000,0.000000 0.000000,50.000000 0.000000,0.000000 0.000000,0.000000 0.000000,0.000000 0.000000,-25.000000 0.000000,0.000000 0.000000,0.000000 0.000000,0.000000 0.000000,50.000000 0.000000,0.000000 0.000000,0.000000 0.000000,0.000000 0.000000,-25.000000 0.000000,0.000000 0.000000,25.000000 0.000000,0.000000 0.000000,50.000000 0.000000,0.000000 0.000000,-75.000000 25.000000,0.000000 0.000000,25.000000-25.000000,0.000000 0.000000,50.000000 0.000000,0.000000 0.000000,-75.000000 25.000000,0.000000 0.000000,-25.000000-25.000000,0.000000 0.000000,100.000000 0.000000,0.000000 0.000000,-50.000000 0.000000,0.000000 0.000000,-100.000000 25.000000,0.000000 0.000000,75.000000-25.000000,0.000000 0.000000,25.000000 25.000000,0.000000 0.000000,-100.000000-25.000000,0.000000 0.000000,-50.000000 0.000000,0.000000 0.000000,50.000000 0.000000,0.000000 0.000000,0.000000 0.000000,0.000000 0.000000,-25.000000 0.000000,0.000000 0.000000,-50.000000 0.000000,0.000000 0.000000,-25.000000 0.000000,0.000000 0.000000,-50.000000 0.000000,0.000000 0.000000,50.000000 0.000000,0.000000 0.000000,-25.000000-25.000000,0.000000 0.000000,-25.000000 25.000000,0.000000 0.000000,0.000000 0.000000,0.000000 0.000000,-25.000000 0.000000,0.000000 0.000000,-50.000000-25.000000,0.000000 0.000000,-50.000000 25.000000,0.000000 0.000000,-25.000000 0.000000,0.000000 0.000000,-50.000000 0.000000,0.000000 0.000000,0.000000-25.000000,0.000000 0.000000,0.000000 25.000000,0.000000 0.000000,-25.000000 0.000000,0.000000 0.000000,-75.000000 0.000000,0.000000 0.000000,0.000000 0.000000,0.000000 0.000000,-25.000000-25.000000,0.000000 0.000000,-50.000000 25.000000,0.000000 0.000000,-50.000000 0.000000,0.000000 0.000000,-75.000000 0.000000,0.000000 0.000000,25.000000 0.000000,0.000000 0.000000,25.000000 0.000000,0.000000 0.000000,-25.000000 0.000000,0.000000 0.000000,25.000000 0.000000,0.000000 0.000000,25.000000 25.000000,0.000000 0.000000,-75.000000-25.000000,0.000000 0.000000,75.000000 25.000000,0.000000 0.000000,-50.000000-25.000000,0.000000 0.000000,0.000000 25.000000,0.000000 0.000000,75.000000 0.000000,0.000000 0.000000,-75.000000 0.000000,0.000000 0.000000,0.000000 0.000000,0.000000 0.000000,125.000000 0.000000,0.000000 0.000000,-75.000000 0.000000,0.000000 0.000000,0.000000 0.000000,0.000000 0.000000,125.000000 0.000000,0.000000 0.000000,0.000000 0.000000,0.000000 0.000000,-25.000000 0.000000,0.000000 0.000000,100.000000-25.000000,0.000000 0.000000,50.000000 0.000000,0.000000 0.000000,50.000000 0.000000,0.000000 0.000000,100.000000 0.000000,0.000000 0.000000,50.000000 0.000000,0.000000 0.000000,75.000000-25.000000,0.000000 0.000000,100.000000 0.000000,0.000000 0.000000,-25.000000-25.000000,0.000000 0.000000,25.000000 0.000000,0.000000 0.000000,100.000000 0.000000,0.000000 0.000000,25.000000 0.000000,0.000000 0.000000,50.000000 0.000000,0.000000 0.000000,150.000000 25.000000,0.000000 0.000000,-25.000000 0.000000,0.000000 0.000000,25.000000 25.000000,0.000000 0.000000,-25.000000-25.000000,0.000000 0.000000,-50.000000 25.000000,0.000000 0.000000,-75.000000 0.000000,0.000000 0.000000,125.000000-25.000000,0.000000 0.000000,-200.000000 25.000000,0.000000 0.000000,100.000000 0.000000,0.000000 0.000000,-75.000000 0.000000,0.000000 0.000000,-125.000000 25.000000,0.000000 0.000000,75.000000-25.000000,0.000000 0.000000,-75.000000 25.000000,0.000000 0.000000,-150.000000-25.000000,0.000000 0.000000,-25.000000 25.000000,0.000000 0.000000,-50.000000-25.000000,0.000000 0.000000,-25.000000 0.000000,0.000000 0.000000,-50.000000 0.000000,0.000000 0.000000,-100.000000 0.000000,0.000000 0.000000,-25.000000 0.000000,0.000000 0.000000,-100.000000 0.000000,0.000000 0.000000,-100.000000-25.000000,0.000000 0.000000,0.000000 0.000000,0.000000 0.000000,-50.000000 25.000000,0.000000 0.000000,-25.000000-25.000000,0.000000 0.000000,-25.000000 25.000000,0.000000 0.000000,-150.000000-25.000000,0.000000 0.000000,50.000000 25.000000,0.000000 0.000000,-50.000000 0.000000,0.000000 0.000000,50.000000 0.000000,0.000000 0.000000,0.000000 0.000000,0.000000 0.000000,75.000000 25.000000,0.000000 0.000000,-25.000000 0.000000,0.000000 0.000000,100.000000 0.000000,0.000000 0.000000,75.000000 0.000000,0.000000 0.000000,-25.000000 25.000000,0.000000 0.000000,125.000000-25.000000,0.000000 0.000000,75.000000-25.000000,0.000000 0.000000,75.000000 25.000000,0.000000 0.000000,125.000000-25.000000,0.000000 0.000000,75.000000 0.000000,0.000000 0.000000,100.000000 0.000000,0.000000 0.000000,125.000000-25.000000,0.000000 0.000000,25.000000-25.000000,0.000000 0.000000,25.000000 0.000000,0.000000 0.000000,75.000000 25.000000,0.000000 0.000000,-25.000000-25.000000,0.000000 0.000000,125.000000 0.000000,0.000000 0.000000,25.000000 25.000000,0.000000 0.000000,25.000000 25.000000,0.000000 0.000000,-100.000000 0.000000,0.000000 0.000000,25.000000 0.000000,0.000000 0.000000,-125.000000 0.000000,0.000000 0.000000,25.000000 0.000000,0.000000 0.000000,-75.000000 25.000000,0.000000 0.000000,-125.000000 0.000000,0.000000 0.000000,0.000000 0.000000,0.000000 0.000000,0.000000-25.000000,0.000000 0.000000,-175.000000 0.000000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5750.000000 41850.000000,'-50.000000'0.000000,"50.000000"-25.000000,0.000000 0.000000,25.000000 25.000000,0.000000 0.000000,25.000000 0.000000,0.000000 0.000000,0.000000 0.000000,0.000000 0.000000,25.000000 0.000000,0.000000 0.000000,25.000000 0.000000,0.000000 0.000000,0.000000 0.000000,0.000000 0.000000,75.000000 0.000000,0.000000 0.000000,50.000000 25.000000,0.000000 0.000000,25.000000-25.000000,0.000000 0.000000,25.000000 0.000000,0.000000 0.000000,-50.000000-25.000000,0.000000 0.000000,75.000000 0.000000,0.000000 0.000000,25.000000 0.000000,0.000000 0.000000,-50.000000 0.000000,0.000000 0.000000,-25.000000 0.000000,0.000000 0.000000,75.000000 25.000000,0.000000 0.000000,-25.000000 0.000000,0.000000 0.000000,-50.000000 0.000000,0.000000 0.000000,25.000000-25.000000,0.000000 0.000000,0.000000 25.000000,0.000000 0.000000,25.000000-25.000000,0.000000 0.000000,-50.000000 25.000000,0.000000 0.000000,-25.000000-25.000000,0.000000 0.000000,50.000000 25.000000,0.000000 0.000000,50.000000 0.000000,0.000000 0.000000,-125.000000 0.000000,0.000000 0.000000,-50.000000 0.000000,0.000000 0.000000,25.000000 0.000000,0.000000 0.000000,-50.000000 0.000000,0.000000 0.000000,0.000000 25.000000,0.000000 0.000000,-25.000000-25.000000,0.000000 0.000000,-50.000000 25.000000,0.000000 0.000000,-25.000000-25.000000,0.000000 0.000000,-25.000000 25.000000,0.000000 0.000000,-50.000000 0.000000,0.000000 0.000000,-25.000000 0.000000,0.000000 0.000000,-100.000000 0.000000,0.000000 0.000000,-25.000000-25.000000,0.000000 0.000000,-25.000000 0.000000,0.000000 0.000000,0.000000 0.000000,0.000000 0.000000,-75.000000 0.000000,0.000000 0.000000,-25.000000-25.000000,0.000000 0.000000,-50.000000-25.000000,0.000000 0.000000,-100.000000 0.000000,0.000000 0.000000,0.000000 0.000000,0.000000 0.000000,-25.000000 25.000000,0.000000 0.000000,-75.000000 0.000000,0.000000 0.000000,175.000000 25.000000,0.000000 0.000000,-50.000000 0.000000,0.000000 0.000000,75.000000 25.000000,0.000000 0.000000,125.000000 0.000000,0.000000 0.000000,0.000000 25.000000,0.000000 0.000000,-25.000000-25.000000,0.000000 0.000000,150.000000 0.000000,0.000000 0.000000,0.000000 0.000000,0.000000 0.000000,50.000000 0.000000,0.000000 0.000000,25.000000-25.000000,0.000000 0.000000,25.000000 25.000000,0.000000 0.000000,-25.000000-25.000000,0.000000 0.000000,50.000000 25.000000,0.000000 0.000000,0.000000 0.000000,0.000000 0.000000,75.000000-25.000000,0.000000 0.000000,0.000000 0.000000,0.000000 0.000000,75.000000 0.000000,0.000000 0.000000,25.000000 0.000000,0.000000 0.000000,100.000000 0.000000,0.000000 0.000000,50.000000-25.000000,0.000000 0.000000,-25.000000 0.000000,0.000000 0.000000,75.000000 25.000000,0.000000 0.000000,75.000000-25.000000,0.000000 0.000000,-50.000000 25.000000,0.000000 0.000000,25.000000 0.000000,0.000000 0.000000,-50.000000 0.000000,0.000000 0.000000,-150.000000 0.000000,0.000000 0.000000,-50.000000 0.000000,0.000000 0.000000,-50.000000 0.000000,0.000000 0.000000,-25.000000 25.000000,0.000000 0.000000,-75.000000-25.000000,0.000000 0.000000,-50.000000 0.000000,0.000000 0.000000,-50.000000 0.000000,0.000000 0.000000,-75.000000 0.000000,0.000000 0.000000,-25.000000 25.000000,0.000000 0.000000,-50.000000-25.000000,0.000000 0.000000,-50.000000 25.000000,0.000000 0.000000,-50.000000-25.000000,0.000000 0.000000,-25.000000 0.000000,0.000000 0.000000,-50.000000 0.000000,0.000000 0.000000,-25.000000 0.000000,0.000000 0.000000,50.000000 0.000000,0.000000 0.000000,75.000000 0.000000,0.000000 0.000000,100.000000 0.000000,0.000000 0.000000,75.000000 0.000000,0.000000 0.000000,50.000000 0.000000,0.000000 0.000000,125.000000 0.000000,0.000000 0.000000,50.000000 0.000000,0.000000 0.000000,-25.000000 0.000000,0.000000 0.000000,25.000000 25.000000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24200.000000 41400.000000,'-100.000000'-50.000000,"100.000000"25.000000,0.000000 0.000000,-25.000000 25.000000,0.000000 0.000000,25.000000-25.000000,0.000000 0.000000,25.000000 50.000000,0.000000 0.000000,0.000000 0.000000,0.000000 0.000000,25.000000-25.000000,0.000000 0.000000,0.000000 25.000000,0.000000 0.000000,0.000000 25.000000,0.000000 0.000000,25.000000-25.000000,0.000000 0.000000,-25.000000 0.000000,0.000000 0.000000,25.000000 0.000000,0.000000 0.000000,0.000000 0.000000,0.000000 0.000000,25.000000-25.000000,0.000000 0.000000,0.000000 0.000000,0.000000 0.000000,25.000000 25.000000,0.000000 0.000000,25.000000-25.000000,0.000000 0.000000,100.000000 0.000000,0.000000 0.000000,-25.000000 0.000000,0.000000 0.000000,50.000000 0.000000,0.000000 0.000000,-25.000000 0.000000,0.000000 0.000000,-25.000000 0.000000,0.000000 0.000000,75.000000-25.000000,0.000000 0.000000,25.000000 25.000000,0.000000 0.000000,-100.000000-25.000000,0.000000 0.000000,25.000000 0.000000,0.000000 0.000000,75.000000 25.000000,0.000000 0.000000,-75.000000-25.000000,0.000000 0.000000,-25.000000 25.000000,0.000000 0.000000,0.000000 0.000000,0.000000 0.000000,0.000000 0.000000,0.000000 0.000000,0.000000 0.000000,0.000000 0.000000,-25.000000 0.000000,0.000000 0.000000,-75.000000 0.000000,0.000000 0.000000,-25.000000 0.000000,0.000000 0.000000,0.000000 0.000000,0.000000 0.000000,-25.000000 0.000000,0.000000 0.000000,-25.000000 0.000000,0.000000 0.000000,0.000000 0.000000,0.000000 0.000000,-125.000000-25.000000,0.000000 0.000000,-50.000000 25.000000,0.000000 0.000000,-25.000000 0.000000,0.000000 0.000000,-50.000000 0.000000,0.000000 0.000000,-50.000000 0.000000,0.000000 0.000000,-50.000000 0.000000,0.000000 0.000000,-50.000000 0.000000,0.000000 0.000000,-25.000000 0.000000,0.000000 0.000000,-100.000000 0.000000,0.000000 0.000000,-50.000000 25.000000,0.000000 0.000000,-25.000000 0.000000,0.000000 0.000000,75.000000-25.000000,0.000000 0.000000,-25.000000 25.000000,0.000000 0.000000,100.000000 0.000000,0.000000 0.000000,75.000000-25.000000,0.000000 0.000000,-75.000000 50.000000,0.000000 0.000000,100.000000-25.000000,0.000000 0.000000,100.000000 0.000000,0.000000 0.000000,0.000000 0.000000,0.000000 0.000000,25.000000-25.000000,0.000000 0.000000,50.000000 25.000000,0.000000 0.000000,75.000000 0.000000,0.000000 0.000000,100.000000-25.000000,0.000000 0.000000,100.000000 0.000000,0.000000 0.000000,50.000000 0.000000,0.000000 0.000000,75.000000 0.000000,0.000000 0.000000,0.000000-25.000000,0.000000 0.000000,50.000000 0.000000,0.000000 0.000000,50.000000 0.000000,0.000000 0.000000,0.000000 0.000000,0.000000 0.000000,75.000000-25.000000,0.000000 0.000000,0.000000 25.000000,0.000000 0.000000,50.000000 0.000000,0.000000 0.000000,-50.000000 0.000000,0.000000 0.000000,-100.000000 25.000000,0.000000 0.000000,25.000000 0.000000,0.000000 0.000000,-50.000000 0.000000,0.000000 0.000000,-125.000000 0.000000,0.000000 0.000000,-50.000000 25.000000,0.000000 0.000000,-50.000000 0.000000,0.000000 0.000000,-75.000000 0.000000,0.000000 0.000000,0.000000-25.000000,0.000000 0.000000,-75.000000 25.000000,0.000000 0.000000,-75.000000 0.000000,0.000000 0.000000,-25.000000 0.000000,0.000000 0.000000,-50.000000 0.000000,0.000000 0.000000,-50.000000 0.000000,0.000000 0.000000,-75.000000 0.000000,0.000000 0.000000,25.000000 0.000000,0.000000 0.000000,0.000000-25.000000,0.000000 0.000000,-50.000000 25.000000,0.000000 0.000000,0.000000-25.000000,0.000000 0.000000,25.000000 0.000000,0.000000 0.000000,50.000000 0.000000,0.000000 0.000000,25.000000 0.000000,0.000000 0.000000,75.000000 0.000000,0.000000 0.000000,100.000000 0.000000,0.000000 0.000000,100.000000 0.000000,0.000000 0.000000,75.000000-25.000000,0.000000 0.000000,75.000000 0.000000,0.000000 0.000000,100.000000 0.000000,0.000000 0.000000,-25.000000-25.000000,0.000000 0.000000,0.000000 25.000000,0.000000 0.000000,50.000000-25.000000,0.000000 0.000000,75.000000 0.000000,0.000000 0.000000,0.000000 0.000000,0.000000 0.000000,50.000000 0.000000,0.000000 0.000000,25.000000 0.000000,0.000000 0.000000,-125.000000 25.000000,0.000000 0.000000,-50.000000 25.000000,0.000000 0.000000,0.000000-25.000000,0.000000 0.000000,-100.000000 25.000000,0.000000 0.000000,-100.000000 25.000000,0.000000 0.000000,-50.000000-25.000000,0.000000 0.000000,-50.000000 25.000000,0.000000 0.000000,-25.000000-25.000000,0.000000 0.000000,-100.000000 25.000000,0.000000 0.000000,-75.000000 0.000000,0.000000 0.000000,-125.000000 25.000000,0.000000 0.000000,50.000000-25.000000,0.000000 0.000000,-50.000000 0.000000,0.000000 0.000000,-75.000000 0.000000,0.000000 0.000000,25.000000 25.000000,0.000000 0.000000,-100.000000-50.000000,0.000000 0.000000,25.000000 25.000000,0.000000 0.000000,175.000000 0.000000,0.000000 0.000000,25.000000-25.000000,0.000000 0.000000,50.000000 0.000000,0.000000 0.000000,100.000000 0.000000,0.000000 0.000000,100.000000 25.000000,0.000000 0.000000,50.000000-25.000000,0.000000 0.000000,75.000000 0.000000,0.000000 0.000000,75.000000 0.000000,0.000000 0.000000,75.000000 0.000000,0.000000 0.000000,25.000000-50.000000,0.000000 0.000000,25.000000 25.000000,0.000000 0.000000,-25.000000-25.000000,0.000000 0.000000,75.000000 25.000000,0.000000 0.000000,0.000000-25.000000,0.000000 0.000000,-25.000000 25.000000,0.000000 0.000000,-25.000000 25.000000,0.000000 0.000000,-25.000000-25.000000,0.000000 0.000000,-150.000000 25.000000,0.000000 0.000000,-100.000000 25.000000,0.000000 0.000000,-25.000000 0.000000,0.000000 0.000000,-75.000000 0.000000,0.000000 0.000000,-75.000000 0.000000,0.000000 0.000000,-125.000000 0.000000,0.000000 0.000000,-25.000000 0.000000,0.000000 0.000000,0.000000 0.000000,0.000000 0.000000,-25.000000 0.000000,0.000000 0.000000,-25.000000 0.000000,0.000000 0.000000,-25.000000-25.000000,0.000000 0.000000,50.000000 25.000000,0.000000 0.000000,75.000000-25.000000,0.000000 0.000000,100.000000 0.000000,0.000000 0.000000,100.000000 0.000000,0.000000 0.000000,100.000000 0.000000,0.000000 0.000000,125.000000 0.000000,0.000000 0.000000,-25.000000-25.000000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39450.000000 41750.000000,'400.000000'-200.000000,"-225.000000"175.000000,0.000000 0.000000,25.000000 0.000000,0.000000 0.000000,50.000000 25.000000,0.000000 0.000000,100.000000 0.000000,0.000000 0.000000,25.000000-25.000000,0.000000 0.000000,-25.000000 25.000000,0.000000 0.000000,50.000000 0.000000,0.000000 0.000000,25.000000 0.000000,0.000000 0.000000,-50.000000-25.000000,0.000000 0.000000,75.000000 25.000000,0.000000 0.000000,-50.000000 0.000000,0.000000 0.000000,-25.000000 0.000000,0.000000 0.000000,25.000000 0.000000,0.000000 0.000000,-75.000000 0.000000,0.000000 0.000000,0.000000 25.000000,0.000000 0.000000,25.000000 0.000000,0.000000 0.000000,-100.000000-25.000000,0.000000 0.000000,-50.000000 25.000000,0.000000 0.000000,0.000000-25.000000,0.000000 0.000000,0.000000 25.000000,0.000000 0.000000,-75.000000-25.000000,0.000000 0.000000,-25.000000 0.000000,0.000000 0.000000,-75.000000 25.000000,0.000000 0.000000,-50.000000-25.000000,0.000000 0.000000,-75.000000 0.000000,0.000000 0.000000,-50.000000 0.000000,0.000000 0.000000,-100.000000 0.000000,0.000000 0.000000,-25.000000 0.000000,0.000000 0.000000,-25.000000 0.000000,0.000000 0.000000,-50.000000 0.000000,0.000000 0.000000,-25.000000-25.000000,0.000000 0.000000,-75.000000 0.000000,0.000000 0.000000,-150.000000 25.000000,0.000000 0.000000,25.000000-50.000000,0.000000 0.000000,-50.000000 25.000000,0.000000 0.000000,100.000000 25.000000,0.000000 0.000000,50.000000-25.000000,0.000000 0.000000,75.000000 25.000000,0.000000 0.000000,-25.000000 25.000000,0.000000 0.000000,50.000000 0.000000,0.000000 0.000000,75.000000 0.000000,0.000000 0.000000,0.000000 0.000000,0.000000 0.000000,75.000000-25.000000,0.000000 0.000000,75.000000 0.000000,0.000000 0.000000,100.000000 25.000000,0.000000 0.000000,75.000000 0.000000,0.000000 0.000000,100.000000-25.000000,0.000000 0.000000,100.000000 0.000000,0.000000 0.000000,100.000000 0.000000,0.000000 0.000000,0.000000 0.000000,0.000000 0.000000,0.000000 0.000000,0.000000 0.000000,100.000000 0.000000,0.000000 0.000000,0.000000 0.000000,0.000000 0.000000,75.000000-25.000000,0.000000 0.000000,50.000000 0.000000,0.000000 0.000000,75.000000 25.000000,0.000000 0.000000,-75.000000 0.000000,0.000000 0.000000,-25.000000 0.000000,0.000000 0.000000,-50.000000 0.000000,0.000000 0.000000,-75.000000 0.000000,0.000000 0.000000,0.000000 25.000000,0.000000 0.000000,-75.000000 0.000000,0.000000 0.000000,-100.000000-25.000000,0.000000 0.000000,25.000000 25.000000,0.000000 0.000000,-50.000000 0.000000,0.000000 0.000000,-125.000000 0.000000,0.000000 0.000000,-50.000000-25.000000,0.000000 0.000000,-50.000000 0.000000,0.000000 0.000000,-100.000000 0.000000,0.000000 0.000000,-50.000000 0.000000,0.000000 0.000000,-100.000000 0.000000,0.000000 0.000000,-25.000000 0.000000,0.000000 0.000000,0.000000 0.000000,0.000000 0.000000,-50.000000 0.000000,0.000000 0.000000,-25.000000 0.000000,0.000000 0.000000,-50.000000 0.000000,0.000000 0.000000,-75.000000 0.000000,0.000000 0.000000,0.000000 0.000000,0.000000 0.000000,-50.000000 0.000000,0.000000 0.000000,100.000000 0.000000,0.000000 0.000000,0.000000 0.000000,0.000000 0.000000,25.000000 0.000000,0.000000 0.000000,125.000000 0.000000,0.000000 0.000000,50.000000-25.000000,0.000000 0.000000,0.000000 25.000000,0.000000 0.000000,125.000000 0.000000,0.000000 0.000000,25.000000 0.000000,0.000000 0.000000,75.000000 0.000000,0.000000 0.000000,50.000000 0.000000,0.000000 0.000000,25.000000 25.000000,0.000000 0.000000,75.000000 0.000000,0.000000 0.000000,-50.000000 0.000000,0.000000 0.000000,25.000000 0.000000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1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9000.000000 45850.000000,'-100.000000'-150.000000,"50.000000"125.000000,0.000000 0.000000,25.000000 25.000000,0.000000 0.000000,-25.000000 0.000000,0.000000 0.000000,50.000000 25.000000,0.000000 0.000000,-25.000000-25.000000,0.000000 0.000000,0.000000 25.000000,0.000000 0.000000,0.000000-25.000000,0.000000 0.000000,-25.000000 25.000000,0.000000 0.000000,-25.000000 0.000000,0.000000 0.000000,-25.000000 0.000000,0.000000 0.000000,-50.000000 0.000000,0.000000 0.000000,-25.000000 0.000000,0.000000 0.000000,-50.000000 0.000000,0.000000 0.000000,-25.000000-25.000000,0.000000 0.000000,50.000000 0.000000,0.000000 0.000000,25.000000-25.000000,0.000000 0.000000,0.000000-50.000000,0.000000 0.000000,0.000000 0.000000,0.000000 0.000000,0.000000-50.000000,0.000000 0.000000,0.000000-25.000000,0.000000 0.000000,75.000000 25.000000,0.000000 0.000000,50.000000-25.000000,0.000000 0.000000,25.000000 25.000000,0.000000 0.000000,25.000000 25.000000,0.000000 0.000000,25.000000-25.000000,0.000000 0.000000,25.000000-25.000000,0.000000 0.000000,25.000000 25.000000,0.000000 0.000000,25.000000-25.000000,0.000000 0.000000,50.000000 0.000000,0.000000 0.000000,50.000000 25.000000,0.000000 0.000000,0.000000 0.000000,0.000000 0.000000,50.000000 0.000000,0.000000 0.000000,-50.000000 50.000000,0.000000 0.000000,0.000000 0.000000,0.000000 0.000000,75.000000 25.000000,0.000000 0.000000,-50.000000 50.000000,0.000000 0.000000,0.000000 0.000000,0.000000 0.000000,-75.000000 75.000000,0.000000 0.000000,-25.000000 25.000000,0.000000 0.000000,25.000000-25.000000,0.000000 0.000000,25.000000 25.000000,0.000000 0.000000,-25.000000 0.000000,0.000000 0.000000,-25.000000 0.000000,0.000000 0.000000,0.000000 0.000000,0.000000 0.000000,-50.000000 25.000000,0.000000 0.000000,0.000000 0.000000,0.000000 0.000000,-25.000000 25.000000,0.000000 0.000000,-25.000000-25.000000,0.000000 0.000000,-25.000000 25.000000,0.000000 0.000000,0.000000-25.000000,0.000000 0.000000,-50.000000 0.000000,0.000000 0.000000,-25.000000 0.000000,0.000000 0.000000,0.000000 0.000000,0.000000 0.000000,-25.000000 0.000000,0.000000 0.000000,-25.000000-25.000000,0.000000 0.000000,-50.000000 0.000000,0.000000 0.000000,-25.000000-25.000000,0.000000 0.000000,25.000000 0.000000,0.000000 0.000000,0.000000-25.000000,0.000000 0.000000,50.000000-25.000000,0.000000 0.000000,0.000000 0.000000,0.000000 0.000000,0.000000-25.000000,0.000000 0.000000,25.000000 25.000000,0.000000 0.000000,0.000000-25.000000,0.000000 0.000000,-25.000000 0.000000,0.000000 0.000000,50.000000 0.000000,0.000000 0.000000,0.000000-25.000000,0.000000 0.000000,0.000000 0.000000,0.000000 0.000000,25.000000-25.000000,0.000000 0.000000,0.000000 0.000000,0.000000 0.000000,0.000000-25.000000,0.000000 0.000000,25.000000 25.000000,0.000000 0.000000,25.000000 0.000000,0.000000 0.000000,0.000000 0.000000,0.000000 0.000000,0.000000 0.000000,0.000000 0.000000,25.000000 0.000000,0.000000 0.000000,50.000000 0.000000,0.000000 0.000000,50.000000 25.000000,0.000000 0.000000,-25.000000 0.000000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19150.000000 45450.000000,'-200.000000'0.000000,"100.000000"25.000000,0.000000 0.000000,25.000000 0.000000,0.000000 0.000000,-75.000000 25.000000,0.000000 0.000000,-50.000000 0.000000,0.000000 0.000000,-25.000000 0.000000,0.000000 0.000000,0.000000-25.000000,0.000000 0.000000,75.000000 0.000000,0.000000 0.000000,0.000000-50.000000,0.000000 0.000000,-25.000000-25.000000,0.000000 0.000000,25.000000-50.000000,0.000000 0.000000,-25.000000-25.000000,0.000000 0.000000,50.000000-25.000000,0.000000 0.000000,50.000000-25.000000,0.000000 0.000000,75.000000 25.000000,0.000000 0.000000,0.000000-25.000000,0.000000 0.000000,50.000000 25.000000,0.000000 0.000000,50.000000-25.000000,0.000000 0.000000,50.000000 0.000000,0.000000 0.000000,50.000000 25.000000,0.000000 0.000000,0.000000 0.000000,0.000000 0.000000,25.000000 25.000000,0.000000 0.000000,-50.000000 50.000000,0.000000 0.000000,0.000000 0.000000,0.000000 0.000000,25.000000 25.000000,0.000000 0.000000,25.000000 50.000000,0.000000 0.000000,-25.000000-25.000000,0.000000 0.000000,0.000000 25.000000,0.000000 0.000000,-75.000000 50.000000,0.000000 0.000000,25.000000 0.000000,0.000000 0.000000,50.000000 25.000000,0.000000 0.000000,-25.000000 25.000000,0.000000 0.000000,-25.000000-25.000000,0.000000 0.000000,0.000000 50.000000,0.000000 0.000000,-75.000000-50.000000,0.000000 0.000000,-25.000000 25.000000,0.000000 0.000000,-25.000000 25.000000,0.000000 0.000000,-25.000000-50.000000,0.000000 0.000000,0.000000 25.000000,0.000000 0.000000,0.000000 0.000000,0.000000 0.000000,-25.000000 0.000000,0.000000 0.000000,-25.000000 25.000000,0.000000 0.000000,-25.000000-25.000000,0.000000 0.000000,0.000000 0.000000,0.000000 0.000000,0.000000 0.000000,0.000000 0.000000,-25.000000 25.000000,0.000000 0.000000,0.000000-25.000000,0.000000 0.000000,-25.000000 0.000000,0.000000 0.000000,0.000000 0.000000,0.000000 0.000000,0.000000-25.000000,0.000000 0.000000,0.000000 0.000000,0.000000 0.000000,0.000000-50.000000,0.000000 0.000000,25.000000 0.000000,0.000000 0.000000,0.000000 0.000000,0.000000 0.000000,-25.000000-25.000000,0.000000 0.000000,0.000000 0.000000,0.000000 0.000000,-50.000000-25.000000,0.000000 0.000000,25.000000 0.000000,0.000000 0.000000,0.000000-25.000000,0.000000 0.000000,50.000000 0.000000,0.000000 0.000000,25.000000-25.000000,0.000000 0.000000,75.000000 25.000000,0.000000 0.000000,0.000000-25.000000,0.000000 0.000000,25.000000 0.000000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4:19"/>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22000.000000 42000.000000,'50.000000'0.000000,"-25.000000"0.000000,0.000000 0.000000,0.000000 0.000000,0.000000 0.000000,0.000000 0.000000,0.000000 0.000000,0.000000-25.000000,0.000000 0.000000,0.000000 25.000000,0.000000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25.000000,0.000000 0.000000,25.000000 0.000000,0.000000 0.000000,25.000000-25.000000,0.000000 0.000000,0.000000 0.000000,0.000000 0.000000,0.000000 25.000000,0.000000 0.000000,25.000000-25.000000,0.000000 0.000000,-25.000000 0.000000,0.000000 0.000000,-25.000000 0.000000,0.000000 0.000000,0.000000 25.000000,0.000000 0.000000,0.000000-25.000000,0.000000 0.000000,-25.000000 0.000000,0.000000 0.000000,25.000000 0.000000,0.000000 0.000000,0.000000 0.000000,0.000000 0.000000,0.000000 0.000000,0.000000 0.000000,50.000000 0.000000,0.000000 0.000000,-25.000000 0.000000,0.000000 0.000000,25.000000 0.000000,0.000000 0.000000,-50.000000 0.000000,0.000000 0.000000,0.000000 0.000000,0.000000 0.000000,0.000000 0.000000,0.000000 0.000000,-25.000000 0.000000,0.000000 0.000000,25.000000 0.000000,0.000000 0.000000,0.000000 0.000000,0.000000 0.000000,0.000000 25.000000,0.000000 0.000000,25.000000-25.000000,0.000000 0.000000,0.000000 0.000000,0.000000 0.000000,0.000000 0.000000,0.000000 0.000000,0.000000 25.000000,0.000000 0.000000,-25.000000-25.000000,0.000000 0.000000,0.000000 0.000000,0.000000 0.000000,0.000000 0.000000,0.000000 0.000000,50.000000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0.000000,0.000000-25.000000,0.000000 0.000000,0.000000 25.000000,0.000000 0.000000,0.000000 0.000000,0.000000 0.000000,25.000000 0.000000,0.000000 0.000000,0.000000 0.000000,0.000000 0.000000,0.000000 0.000000,0.000000 0.000000,0.000000 0.000000,0.000000 0.000000,25.000000 0.000000,0.000000 0.000000,-50.000000 0.000000,0.000000 0.000000,25.000000 0.000000,0.000000 0.000000,-25.000000 0.000000,0.000000 0.000000,0.000000 0.000000,0.000000 0.000000,25.000000 0.000000,0.000000 0.000000,-25.000000 25.000000,0.000000 0.000000,25.000000-25.000000,0.000000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0.000000,0.000000 25.000000,0.000000 0.000000,25.000000-25.000000,0.000000 0.000000,-50.000000 0.000000,0.000000 0.000000,0.000000 0.000000,0.000000 0.000000,0.000000 25.000000,0.000000 0.000000,0.000000-25.000000,0.000000 0.000000,-25.000000 0.000000,0.000000 0.000000,50.000000 0.000000,0.000000 0.000000,0.000000 25.000000,0.000000 0.000000,0.000000-25.000000,0.000000 0.000000,0.000000 0.000000,0.000000 0.000000,0.000000 25.000000,0.000000 0.000000,-50.000000-25.000000,0.000000 0.000000,25.000000 0.000000,0.000000 0.000000,-50.000000 0.000000,0.000000 0.000000,0.000000 0.000000,0.000000 0.000000,0.000000 0.000000,0.000000 0.000000,0.000000 0.000000,0.000000 0.000000,0.000000 0.000000,0.000000 0.000000,50.000000 0.000000,0.000000 0.000000,0.000000 0.000000,0.000000 0.000000,25.000000 0.000000,0.000000 0.000000,0.000000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0.000000,0.000000 0.000000,0.000000-25.000000,0.000000 0.000000,25.000000 25.000000,0.000000 0.000000,-25.000000 0.000000,0.000000 0.000000,0.000000 0.000000,0.000000 0.000000,-25.000000 0.000000,0.000000 0.000000,0.000000 0.000000,0.000000 0.000000,0.000000 0.000000,0.000000 0.000000,0.000000 25.000000,0.000000 0.000000,25.000000-25.000000,0.000000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0.000000,-25.000000-25.000000,0.000000 0.000000,0.000000 25.000000,0.000000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25.000000,0.000000 0.000000,0.000000-25.000000,0.000000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0.000000,0.000000-25.000000,0.000000 0.000000,25.000000 25.000000,0.000000 0.000000,-25.000000 0.000000,0.000000 0.000000,25.000000 0.000000,0.000000 0.000000,0.000000 0.000000,0.000000 0.000000,25.000000 0.000000,0.000000 0.000000,-25.000000 0.000000,0.000000 0.000000,25.000000 0.000000,0.000000 0.000000,0.000000-25.000000,0.000000 0.000000,-25.000000 25.000000,0.000000 0.000000,0.000000 0.000000,0.000000 0.000000,0.000000 0.000000,0.000000 0.000000,0.000000 0.000000,0.000000 0.000000,-25.000000-25.000000,0.000000 0.000000,-25.000000 25.000000,0.000000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0.000000,-25.000000 0.000000,0.000000 0.000000,0.000000 0.000000,0.000000 0.000000,0.000000 25.000000,0.000000 0.000000,-25.000000-25.000000,0.000000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0.000000,-50.000000-25.000000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26100.000000 45200.000000,'800.000000'-150.000000,"-650.000000"125.000000,0.000000 0.000000,125.000000-50.000000,0.000000 0.000000,50.000000 25.000000,0.000000 0.000000,25.000000 25.000000,0.000000 0.000000,-25.000000 0.000000,0.000000 0.000000,-125.000000 0.000000,0.000000 0.000000,-25.000000 25.000000,0.000000 0.000000,-25.000000 0.000000,0.000000 0.000000,-50.000000 0.000000,0.000000 0.000000,-200.000000 25.000000,0.000000 0.000000,-100.000000 0.000000,0.000000 0.000000,-50.000000 25.000000,0.000000 0.000000,-25.000000 0.000000,0.000000 0.000000,-75.000000 0.000000,0.000000 0.000000,-25.000000 0.000000,0.000000 0.000000,0.000000 0.000000,0.000000 0.000000,0.000000-25.000000,0.000000 0.000000,0.000000 25.000000,0.000000 0.000000,0.000000 25.000000,0.000000 0.000000,100.000000 0.000000,0.000000 0.000000,125.000000-25.000000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4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32850.000000 44350.000000,'50.000000'-50.000000,"-25.000000"50.000000,0.000000 0.000000,50.000000 0.000000,0.000000 0.000000,0.000000 0.000000,0.000000 0.000000,25.000000 0.000000,0.000000 0.000000,0.000000 25.000000,0.000000 0.000000,25.000000 0.000000,0.000000 0.000000,25.000000 0.000000,0.000000 0.000000,0.000000-25.000000,0.000000 0.000000,50.000000 25.000000,0.000000 0.000000,50.000000-25.000000,0.000000 0.000000,-25.000000 0.000000,0.000000 0.000000,-25.000000 0.000000,0.000000 0.000000,25.000000 25.000000,0.000000 0.000000,-25.000000-25.000000,0.000000 0.000000,50.000000 25.000000,0.000000 0.000000,25.000000-25.000000,0.000000 0.000000,-75.000000 25.000000,0.000000 0.000000,25.000000 0.000000,0.000000 0.000000,75.000000-25.000000,0.000000 0.000000,-25.000000 0.000000,0.000000 0.000000,-50.000000 0.000000,0.000000 0.000000,25.000000 25.000000,0.000000 0.000000,-25.000000-25.000000,0.000000 0.000000,50.000000 0.000000,0.000000 0.000000,-25.000000 25.000000,0.000000 0.000000,-75.000000-25.000000,0.000000 0.000000,0.000000 0.000000,0.000000 0.000000,75.000000 0.000000,0.000000 0.000000,0.000000 0.000000,0.000000 0.000000,-50.000000 0.000000,0.000000 0.000000,0.000000 0.000000,0.000000 0.000000,0.000000 0.000000,0.000000 0.000000,25.000000 0.000000,0.000000 0.000000,0.000000 0.000000,0.000000 0.000000,-50.000000 0.000000,0.000000 0.000000,-25.000000 0.000000,0.000000 0.000000,-25.000000 0.000000,0.000000 0.000000,25.000000-25.000000,0.000000 0.000000,25.000000 25.000000,0.000000 0.000000,25.000000 0.000000,0.000000 0.000000,-50.000000-25.000000,0.000000 0.000000,0.000000 25.000000,0.000000 0.000000,-50.000000-25.000000,0.000000 0.000000,0.000000 25.000000,0.000000 0.000000,0.000000-25.000000,0.000000 0.000000,0.000000 25.000000,0.000000 0.000000,0.000000-25.000000,0.000000 0.000000,25.000000 25.000000,0.000000 0.000000,0.000000-25.000000,0.000000 0.000000,-25.000000 25.000000,0.000000 0.000000,0.000000 0.000000,0.000000 0.000000,25.000000 0.000000,0.000000 0.000000,-50.000000 0.000000,0.000000 0.000000,25.000000 0.000000,0.000000 0.000000,0.000000 0.000000,0.000000 0.000000,0.000000 0.000000,0.000000 0.000000,0.000000 0.000000,0.000000 0.000000,0.000000 0.000000,0.000000 0.000000,0.000000 0.000000,0.000000 0.000000,0.000000 0.000000,0.000000 0.000000,0.000000 0.000000,0.000000 0.000000,-50.000000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25.000000,0.000000 0.000000,-25.000000 0.000000,0.000000 0.000000,0.000000 0.000000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8:50"/>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5700.000000 48000.000000,'0.000000'50.000000,"25.000000"-50.000000,0.000000 0.000000,0.000000 0.000000,0.000000 0.000000,25.000000 0.000000,0.000000 0.000000,0.000000 25.000000,0.000000 0.000000,0.000000-25.000000,0.000000 0.000000,25.000000 0.000000,0.000000 0.000000,0.000000 25.000000,0.000000 0.000000,25.000000-25.000000,0.000000 0.000000,25.000000 25.000000,0.000000 0.000000,25.000000-25.000000,0.000000 0.000000,0.000000 0.000000,0.000000 0.000000,25.000000 0.000000,0.000000 0.000000,-50.000000-25.000000,0.000000 0.000000,25.000000 0.000000,0.000000 0.000000,-50.000000 0.000000,0.000000 0.000000,0.000000-25.000000,0.000000 0.000000,0.000000 25.000000,0.000000 0.000000,25.000000 0.000000,0.000000 0.000000,0.000000 0.000000,0.000000 0.000000,0.000000 25.000000,0.000000 0.000000,0.000000-25.000000,0.000000 0.000000,-25.000000 25.000000,0.000000 0.000000,0.000000 0.000000,0.000000 0.000000,0.000000-25.000000,0.000000 0.000000,-25.000000 25.000000,0.000000 0.000000,25.000000 0.000000,0.000000 0.000000,0.000000-25.000000,0.000000 0.000000,50.000000 25.000000,0.000000 0.000000,0.000000 0.000000,0.000000 0.000000,0.000000 0.000000,0.000000 0.000000,0.000000 0.000000,0.000000 0.000000,-25.000000 0.000000,0.000000 0.000000,-25.000000 0.000000,0.000000 0.000000,25.000000 0.000000,0.000000 0.000000,-25.000000 0.000000,0.000000 0.000000,25.000000 0.000000,0.000000 0.000000,50.000000-25.000000,0.000000 0.000000,0.000000 25.000000,0.000000 0.000000,-25.000000 0.000000,0.000000 0.000000,25.000000 0.000000,0.000000 0.000000,-75.000000 0.000000,0.000000 0.000000,50.000000 0.000000,0.000000 0.000000,0.000000 0.000000,0.000000 0.000000,25.000000 25.000000,0.000000 0.000000,0.000000 0.000000,0.000000 0.000000,0.000000 0.000000,0.000000 0.000000,-50.000000-25.000000,0.000000 0.000000,-25.000000 25.000000,0.000000 0.000000,50.000000 0.000000,0.000000 0.000000,-25.000000-25.000000,0.000000 0.000000,50.000000 0.000000,0.000000 0.000000,25.000000 0.000000,0.000000 0.000000,-25.000000 0.000000,0.000000 0.000000,-25.000000 0.000000,0.000000 0.000000,-25.000000 0.000000,0.000000 0.000000,0.000000 0.000000,0.000000 0.000000,0.000000 25.000000,0.000000 0.000000,50.000000-25.000000,0.000000 0.000000,-25.000000 0.000000,0.000000 0.000000,-25.000000 0.000000,0.000000 0.000000,25.000000 0.000000,0.000000 0.000000,-50.000000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0.000000,50.000000 0.000000,0.000000 0.000000,-25.000000 0.000000,0.000000 0.000000,50.000000 0.000000,0.000000 0.000000,0.000000 0.000000,0.000000 0.000000,0.000000 0.000000,0.000000 0.000000,-25.000000-25.000000,0.000000 0.000000,25.000000 25.000000,0.000000 0.000000,-25.000000 0.000000,0.000000 0.000000,-25.000000 0.000000,0.000000 0.000000,0.000000-25.000000,0.000000 0.000000,25.000000 25.000000,0.000000 0.000000,0.000000 0.000000,0.000000 0.000000,25.000000-25.000000,0.000000 0.000000,25.000000 25.000000,0.000000 0.000000,0.000000 0.000000,0.000000 0.000000,0.000000 0.000000,0.000000 0.000000,-25.000000 0.000000,0.000000 0.000000,-25.000000-25.000000,0.000000 0.000000,25.000000 25.000000,0.000000 0.000000,-25.000000 0.000000,0.000000 0.000000,25.000000 0.000000,0.000000 0.000000,25.000000-25.000000,0.000000 0.000000,25.000000 25.000000,0.000000 0.000000,-25.000000 0.000000,0.000000 0.000000,0.000000 0.000000,0.000000 0.000000,-25.000000 0.000000,0.000000 0.000000,-25.000000 0.000000,0.000000 0.000000,25.000000 0.000000,0.000000 0.000000,-25.000000 0.000000,0.000000 0.000000,50.000000 0.000000,0.000000 0.000000,0.000000 0.000000,0.000000 0.000000,0.000000 0.000000,0.000000 0.000000,-25.000000 0.000000,0.000000 0.000000,0.000000 0.000000,0.000000 0.000000,-50.000000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0.000000,75.000000 0.000000,0.000000 0.000000,0.000000 0.000000,0.000000 0.000000,-25.000000 0.000000,0.000000 0.000000,0.000000 0.000000,0.000000 0.000000,-75.000000 0.000000,0.000000 0.000000,25.000000 0.000000,0.000000 0.000000,0.000000 0.000000,0.000000 0.000000,25.000000 25.000000,0.000000 0.000000,-25.000000-25.000000,0.000000 0.000000,50.000000 25.000000,0.000000 0.000000,-75.000000-25.000000,0.000000 0.000000,25.000000 25.000000,0.000000 0.000000,-25.000000 0.000000,0.000000 0.000000,-25.000000-25.000000,0.000000 0.000000,25.000000 25.000000,0.000000 0.000000,25.000000-25.000000,0.000000 0.000000,-50.000000 25.000000,0.000000 0.000000,25.000000-25.000000,0.000000 0.000000,-25.000000 0.000000,0.000000 0.000000,0.000000 0.000000,0.000000 0.000000,-25.000000 0.000000,0.000000 0.000000,-25.000000 0.000000,0.000000 0.000000,0.000000-25.000000,0.000000 0.000000,0.000000 25.000000,0.000000 0.000000,0.000000 0.000000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2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6050.000000 52750.000000,'0.000000'-50.000000,"0.000000"25.000000,0.000000 0.000000,25.000000 25.000000,0.000000 0.000000,0.000000-25.000000,0.000000 0.000000,0.000000 25.000000,0.000000 0.000000,0.000000 0.000000,0.000000 0.000000,50.000000-25.000000,0.000000 0.000000,0.000000 25.000000,0.000000 0.000000,25.000000 0.000000,0.000000 0.000000,25.000000 0.000000,0.000000 0.000000,25.000000 0.000000,0.000000 0.000000,0.000000 0.000000,0.000000 0.000000,-25.000000 25.000000,0.000000 0.000000,25.000000-25.000000,0.000000 0.000000,-25.000000 25.000000,0.000000 0.000000,-25.000000-25.000000,0.000000 0.000000,25.000000 25.000000,0.000000 0.000000,50.000000-25.000000,0.000000 0.000000,0.000000 25.000000,0.000000 0.000000,0.000000-25.000000,0.000000 0.000000,25.000000 25.000000,0.000000 0.000000,-50.000000-25.000000,0.000000 0.000000,25.000000 0.000000,0.000000 0.000000,0.000000 0.000000,0.000000 0.000000,25.000000 0.000000,0.000000 0.000000,50.000000 0.000000,0.000000 0.000000,-50.000000 0.000000,0.000000 0.000000,-25.000000 0.000000,0.000000 0.000000,25.000000 0.000000,0.000000 0.000000,25.000000 0.000000,0.000000 0.000000,25.000000 0.000000,0.000000 0.000000,-25.000000 0.000000,0.000000 0.000000,-75.000000 0.000000,0.000000 0.000000,50.000000 0.000000,0.000000 0.000000,25.000000 0.000000,0.000000 0.000000,25.000000 0.000000,0.000000 0.000000,-25.000000 0.000000,0.000000 0.000000,-25.000000 0.000000,0.000000 0.000000,-25.000000-25.000000,0.000000 0.000000,50.000000 25.000000,0.000000 0.000000,25.000000 0.000000,0.000000 0.000000,-75.000000-25.000000,0.000000 0.000000,0.000000 25.000000,0.000000 0.000000,-25.000000 0.000000,0.000000 0.000000,25.000000 0.000000,0.000000 0.000000,50.000000 0.000000,0.000000 0.000000,25.000000-25.000000,0.000000 0.000000,-75.000000 25.000000,0.000000 0.000000,0.000000-25.000000,0.000000 0.000000,25.000000 0.000000,0.000000 0.000000,0.000000 25.000000,0.000000 0.000000,25.000000-25.000000,0.000000 0.000000,0.000000 0.000000,0.000000 0.000000,-75.000000 25.000000,0.000000 0.000000,-25.000000-25.000000,0.000000 0.000000,50.000000 25.000000,0.000000 0.000000,-25.000000-25.000000,0.000000 0.000000,25.000000 25.000000,0.000000 0.000000,0.000000-25.000000,0.000000 0.000000,-50.000000 25.000000,0.000000 0.000000,-50.000000-25.000000,0.000000 0.000000,25.000000 25.000000,0.000000 0.000000,-25.000000 0.000000,0.000000 0.000000,0.000000-25.000000,0.000000 0.000000,25.000000 25.000000,0.000000 0.000000,-25.000000 0.000000,0.000000 0.000000,25.000000 0.000000,0.000000 0.000000,-25.000000 0.000000,0.000000 0.000000,25.000000 0.000000,0.000000 0.000000,-25.000000 0.000000,0.000000 0.000000,0.000000-25.000000,0.000000 0.000000,-25.000000 25.000000,0.000000 0.000000,0.000000-25.000000,0.000000 0.000000,0.000000 25.000000,0.000000 0.000000,0.000000-25.000000,0.000000 0.000000,-25.000000 0.000000,0.000000 0.000000,0.000000 0.000000,0.000000 0.000000,0.000000 0.000000,0.000000 0.000000,0.000000 0.000000,0.000000 0.000000,25.000000-25.000000,0.000000 0.000000,-25.000000 0.000000,0.000000 0.000000,25.000000 0.000000,0.000000 0.000000,-25.000000-25.000000,0.000000 0.000000,25.000000 25.000000,0.000000 0.000000,0.000000-25.000000,0.000000 0.000000,0.000000 0.000000,0.000000 0.000000,-25.000000 25.000000,0.000000 0.000000,0.000000-25.000000,0.000000 0.000000,-25.000000 25.000000,0.000000 0.000000,0.000000-25.000000,0.000000 0.000000,0.000000 25.000000,0.000000 0.000000,-25.000000 0.000000,0.000000 0.000000,-25.000000 0.000000,0.000000 0.000000,0.000000 25.000000,0.000000 0.000000,0.000000-25.000000,0.000000 0.000000,-25.000000 0.000000,0.000000 0.000000,0.000000 25.000000,0.000000 0.000000,0.000000-25.000000,0.000000 0.000000,-25.000000 0.000000,0.000000 0.000000,0.000000 25.000000,0.000000 0.000000,-25.000000-25.000000,0.000000 0.000000,-75.000000 25.000000,0.000000 0.000000,-25.000000 25.000000,0.000000 0.000000,0.000000-25.000000,0.000000 0.000000,50.000000 25.000000,0.000000 0.000000,0.000000 0.000000,0.000000 0.000000,-25.000000 0.000000,0.000000 0.000000,0.000000 0.000000,0.000000 0.000000,0.000000 0.000000,0.000000 0.000000,0.000000 0.000000,0.000000 0.000000,50.000000 0.000000,0.000000 0.000000,25.000000 0.000000,0.000000 0.000000,-50.000000 0.000000,0.000000 0.000000,0.000000 0.000000,0.000000 0.000000,-50.000000 0.000000,0.000000 0.000000,25.000000 0.000000,0.000000 0.000000,50.000000 0.000000,0.000000 0.000000,-25.000000 0.000000,0.000000 0.000000,-25.000000 0.000000,0.000000 0.000000,25.000000 0.000000,0.000000 0.000000,-50.000000 0.000000,0.000000 0.000000,75.000000 0.000000,0.000000 0.000000,25.000000 0.000000,0.000000 0.000000,0.000000 50.000000,0.000000 0.000000,0.000000-25.000000,0.000000 0.000000,-25.000000 0.000000,0.000000 0.000000,-50.000000 25.000000,0.000000 0.000000,25.000000-25.000000,0.000000 0.000000,50.000000 25.000000,0.000000 0.000000,-25.000000 0.000000,0.000000 0.000000,75.000000 0.000000,0.000000 0.000000,0.000000-25.000000,0.000000 0.000000,0.000000 25.000000,0.000000 0.000000,0.000000 0.000000,0.000000 0.000000,0.000000 0.000000,0.000000 0.000000,0.000000 25.000000,0.000000 0.000000,0.000000-25.000000,0.000000 0.000000,0.000000 25.000000,0.000000 0.000000,0.000000-25.000000,0.000000 0.000000,50.000000 25.000000,0.000000 0.000000,25.000000-25.000000,0.000000 0.000000,0.000000 25.000000,0.000000 0.000000,0.000000-25.000000,0.000000 0.000000,50.000000 25.000000,0.000000 0.000000,25.000000 0.000000,0.000000 0.000000,0.000000-25.000000,0.000000 0.000000,25.000000 25.000000,0.000000 0.000000,0.000000-25.000000,0.000000 0.000000,-25.000000 0.000000,0.000000 0.000000,25.000000 0.000000,0.000000 0.000000,0.000000 25.000000,0.000000 0.000000,0.000000-50.000000,0.000000 0.000000,0.000000 25.000000,0.000000 0.000000,0.000000 0.000000,0.000000 0.000000,25.000000 0.000000,0.000000 0.000000,25.000000-25.000000,0.000000 0.000000,0.000000 0.000000,0.000000 0.000000,-25.000000 0.000000,0.000000 0.000000,25.000000-25.000000,0.000000 0.000000,-50.000000 0.000000,0.000000 0.000000,0.000000 0.000000,0.000000 0.000000,0.000000-25.000000,0.000000 0.000000,0.000000 25.000000,0.000000 0.000000,0.000000-25.000000,0.000000 0.000000,50.000000 25.000000,0.000000 0.000000,0.000000-25.000000,0.000000 0.000000,0.000000 25.000000,0.000000 0.000000,-25.000000-25.000000,0.000000 0.000000,0.000000 25.000000,0.000000 0.000000,-25.000000 0.000000,0.000000 0.000000,0.000000 0.000000,0.000000 0.000000,50.000000 0.000000,0.000000 0.000000,0.000000 0.000000,0.000000 0.000000,75.000000 0.000000,0.000000 0.000000,-100.000000 0.000000,0.000000 0.000000,0.000000 0.000000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2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34500.000000 52250.000000,'-350.000000'-150.000000,"300.000000"125.000000,0.000000 0.000000,-25.000000 0.000000,0.000000 0.000000,0.000000 25.000000,0.000000 0.000000,50.000000 0.000000,0.000000 0.000000,-25.000000 0.000000,0.000000 0.000000,50.000000 25.000000,0.000000 0.000000,0.000000 0.000000,0.000000 0.000000,0.000000 0.000000,0.000000 0.000000,25.000000 0.000000,0.000000 0.000000,25.000000 0.000000,0.000000 0.000000,0.000000-25.000000,0.000000 0.000000,25.000000 25.000000,0.000000 0.000000,25.000000-25.000000,0.000000 0.000000,50.000000 25.000000,0.000000 0.000000,25.000000-25.000000,0.000000 0.000000,50.000000 0.000000,0.000000 0.000000,0.000000 0.000000,0.000000 0.000000,25.000000 0.000000,0.000000 0.000000,25.000000 0.000000,0.000000 0.000000,50.000000 0.000000,0.000000 0.000000,0.000000-25.000000,0.000000 0.000000,-75.000000 25.000000,0.000000 0.000000,50.000000-25.000000,0.000000 0.000000,0.000000 25.000000,0.000000 0.000000,-25.000000 0.000000,0.000000 0.000000,-25.000000-25.000000,0.000000 0.000000,0.000000 25.000000,0.000000 0.000000,50.000000 0.000000,0.000000 0.000000,-25.000000 0.000000,0.000000 0.000000,-75.000000-25.000000,0.000000 0.000000,0.000000 25.000000,0.000000 0.000000,50.000000 0.000000,0.000000 0.000000,0.000000 0.000000,0.000000 0.000000,-50.000000 0.000000,0.000000 0.000000,-75.000000 25.000000,0.000000 0.000000,0.000000-25.000000,0.000000 0.000000,50.000000 0.000000,0.000000 0.000000,-25.000000 0.000000,0.000000 0.000000,0.000000 0.000000,0.000000 0.000000,0.000000 0.000000,0.000000 0.000000,-50.000000 0.000000,0.000000 0.000000,0.000000-25.000000,0.000000 0.000000,-50.000000 0.000000,0.000000 0.000000,0.000000 0.000000,0.000000 0.000000,0.000000 25.000000,0.000000 0.000000,0.000000-25.000000,0.000000 0.000000,0.000000-25.000000,0.000000 0.000000,0.000000 25.000000,0.000000 0.000000,25.000000-25.000000,0.000000 0.000000,0.000000 25.000000,0.000000 0.000000,0.000000-25.000000,0.000000 0.000000,25.000000 25.000000,0.000000 0.000000,0.000000-25.000000,0.000000 0.000000,-25.000000 25.000000,0.000000 0.000000,25.000000 0.000000,0.000000 0.000000,0.000000 25.000000,0.000000 0.000000,-50.000000-25.000000,0.000000 0.000000,50.000000 0.000000,0.000000 0.000000,-50.000000 0.000000,0.000000 0.000000,25.000000 25.000000,0.000000 0.000000,0.000000-50.000000,0.000000 0.000000,0.000000 50.000000,0.000000 0.000000,-25.000000-25.000000,0.000000 0.000000,25.000000 0.000000,0.000000 0.000000,-25.000000 0.000000,0.000000 0.000000,-25.000000 0.000000,0.000000 0.000000,-25.000000 0.000000,0.000000 0.000000,25.000000 0.000000,0.000000 0.000000,-25.000000-25.000000,0.000000 0.000000,-50.000000 25.000000,0.000000 0.000000,0.000000-25.000000,0.000000 0.000000,-25.000000 25.000000,0.000000 0.000000,-25.000000-25.000000,0.000000 0.000000,25.000000 0.000000,0.000000 0.000000,-25.000000 25.000000,0.000000 0.000000,0.000000-25.000000,0.000000 0.000000,0.000000 25.000000,0.000000 0.000000,-25.000000-25.000000,0.000000 0.000000,-50.000000 25.000000,0.000000 0.000000,-25.000000 0.000000,0.000000 0.000000,-50.000000 0.000000,0.000000 0.000000,25.000000-25.000000,0.000000 0.000000,25.000000 25.000000,0.000000 0.000000,-50.000000 0.000000,0.000000 0.000000,-25.000000-25.000000,0.000000 0.000000,25.000000 25.000000,0.000000 0.000000,25.000000 0.000000,0.000000 0.000000,0.000000 0.000000,0.000000 0.000000,-25.000000 25.000000,0.000000 0.000000,-25.000000 0.000000,0.000000 0.000000,50.000000-25.000000,0.000000 0.000000,25.000000 25.000000,0.000000 0.000000,0.000000 0.000000,0.000000 0.000000,-50.000000 0.000000,0.000000 0.000000,25.000000 0.000000,0.000000 0.000000,25.000000 25.000000,0.000000 0.000000,25.000000 0.000000,0.000000 0.000000,25.000000 0.000000,0.000000 0.000000,-75.000000 0.000000,0.000000 0.000000,0.000000 25.000000,0.000000 0.000000,50.000000 0.000000,0.000000 0.000000,25.000000-25.000000,0.000000 0.000000,0.000000 25.000000,0.000000 0.000000,-25.000000-25.000000,0.000000 0.000000,0.000000 25.000000,0.000000 0.000000,-50.000000-25.000000,0.000000 0.000000,50.000000 0.000000,0.000000 0.000000,50.000000 0.000000,0.000000 0.000000,0.000000 0.000000,0.000000 0.000000,-25.000000 0.000000,0.000000 0.000000,0.000000 0.000000,0.000000 0.000000,-50.000000 25.000000,0.000000 0.000000,25.000000 0.000000,0.000000 0.000000,25.000000-25.000000,0.000000 0.000000,25.000000 0.000000,0.000000 0.000000,50.000000 25.000000,0.000000 0.000000,0.000000-25.000000,0.000000 0.000000,0.000000 25.000000,0.000000 0.000000,25.000000 0.000000,0.000000 0.000000,0.000000 0.000000,0.000000 0.000000,25.000000 0.000000,0.000000 0.000000,0.000000 25.000000,0.000000 0.000000,25.000000-25.000000,0.000000 0.000000,0.000000 25.000000,0.000000 0.000000,0.000000-25.000000,0.000000 0.000000,25.000000 0.000000,0.000000 0.000000,25.000000 0.000000,0.000000 0.000000,0.000000 0.000000,0.000000 0.000000,0.000000-25.000000,0.000000 0.000000,25.000000 25.000000,0.000000 0.000000,-25.000000-25.000000,0.000000 0.000000,25.000000 25.000000,0.000000 0.000000,0.000000-25.000000,0.000000 0.000000,25.000000 0.000000,0.000000 0.000000,0.000000 0.000000,0.000000 0.000000,0.000000 0.000000,0.000000 0.000000,50.000000-25.000000,0.000000 0.000000,25.000000 0.000000,0.000000 0.000000,0.000000 0.000000,0.000000 0.000000,-25.000000 0.000000,0.000000 0.000000,0.000000-25.000000,0.000000 0.000000,-25.000000 0.000000,0.000000 0.000000,25.000000 0.000000,0.000000 0.000000,-25.000000 0.000000,0.000000 0.000000,0.000000 25.000000,0.000000 0.000000,-25.000000-25.000000,0.000000 0.000000,-25.000000 25.000000,0.000000 0.000000,-25.000000 0.000000,0.000000 0.000000,0.000000 0.000000,0.000000 0.000000,-25.000000 0.000000,0.000000 0.000000,-25.000000 25.000000,0.000000 0.000000,25.000000-25.000000,0.000000 0.000000,-25.000000 25.000000,0.000000 0.000000,0.000000 0.000000,0.000000 0.000000,0.000000 0.000000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2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5600.000000 56550.000000,'150.000000'0.000000,"-125.000000"0.000000,0.000000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0.000000,50.000000 0.000000,0.000000 0.000000,25.000000-25.000000,0.000000 0.000000,0.000000 25.000000,0.000000 0.000000,0.000000 0.000000,0.000000 0.000000,-50.000000 0.000000,0.000000 0.000000,25.000000 0.000000,0.000000 0.000000,50.000000 0.000000,0.000000 0.000000,-25.000000 25.000000,0.000000 0.000000,-25.000000-25.000000,0.000000 0.000000,25.000000 0.000000,0.000000 0.000000,25.000000 0.000000,0.000000 0.000000,50.000000 0.000000,0.000000 0.000000,-25.000000 0.000000,0.000000 0.000000,-50.000000 0.000000,0.000000 0.000000,75.000000 0.000000,0.000000 0.000000,25.000000-25.000000,0.000000 0.000000,-50.000000 25.000000,0.000000 0.000000,0.000000 0.000000,0.000000 0.000000,50.000000 0.000000,0.000000 0.000000,-25.000000 0.000000,0.000000 0.000000,-75.000000 0.000000,0.000000 0.000000,25.000000 0.000000,0.000000 0.000000,0.000000 25.000000,0.000000 0.000000,0.000000-25.000000,0.000000 0.000000,-75.000000 0.000000,0.000000 0.000000,-25.000000 0.000000,0.000000 0.000000,0.000000 0.000000,0.000000 0.000000,50.000000 0.000000,0.000000 0.000000,-25.000000 0.000000,0.000000 0.000000,-25.000000 0.000000,0.000000 0.000000,0.000000 0.000000,0.000000 0.000000,-75.000000 0.000000,0.000000 0.000000,0.000000 0.000000,0.000000 0.000000,25.000000-25.000000,0.000000 0.000000,-25.000000 25.000000,0.000000 0.000000,0.000000-25.000000,0.000000 0.000000,0.000000 0.000000,0.000000 0.000000,0.000000 25.000000,0.000000 0.000000,-25.000000-25.000000,0.000000 0.000000,0.000000 25.000000,0.000000 0.000000,0.000000-25.000000,0.000000 0.000000,-25.000000 25.000000,0.000000 0.000000,-25.000000-25.000000,0.000000 0.000000,-50.000000 25.000000,0.000000 0.000000,-25.000000 0.000000,0.000000 0.000000,-25.000000-25.000000,0.000000 0.000000,-25.000000 25.000000,0.000000 0.000000,-25.000000 0.000000,0.000000 0.000000,0.000000 0.000000,0.000000 0.000000,0.000000 0.000000,0.000000 0.000000,-75.000000 0.000000,0.000000 0.000000,-75.000000 0.000000,0.000000 0.000000,0.000000 0.000000,0.000000 0.000000,-50.000000 0.000000,0.000000 0.000000,-50.000000 0.000000,0.000000 0.000000,50.000000 25.000000,0.000000 0.000000,0.000000-25.000000,0.000000 0.000000,-50.000000 0.000000,0.000000 0.000000,25.000000 25.000000,0.000000 0.000000,50.000000-25.000000,0.000000 0.000000,-100.000000 0.000000,0.000000 0.000000,50.000000 0.000000,0.000000 0.000000,0.000000 25.000000,0.000000 0.000000,0.000000-25.000000,0.000000 0.000000,25.000000 25.000000,0.000000 0.000000,25.000000-25.000000,0.000000 0.000000,-25.000000 25.000000,0.000000 0.000000,25.000000 25.000000,0.000000 0.000000,50.000000-25.000000,0.000000 0.000000,25.000000-25.000000,0.000000 0.000000,-50.000000 25.000000,0.000000 0.000000,25.000000 0.000000,0.000000 0.000000,125.000000-25.000000,0.000000 0.000000,0.000000 25.000000,0.000000 0.000000,-25.000000-25.000000,0.000000 0.000000,0.000000 0.000000,0.000000 0.000000,25.000000 0.000000,0.000000 0.000000,25.000000 0.000000,0.000000 0.000000,25.000000 25.000000,0.000000 0.000000,25.000000 0.000000,0.000000 0.000000,-25.000000 0.000000,0.000000 0.000000,25.000000-25.000000,0.000000 0.000000,0.000000 25.000000,0.000000 0.000000,0.000000-25.000000,0.000000 0.000000,25.000000 25.000000,0.000000 0.000000,0.000000-25.000000,0.000000 0.000000,125.000000 0.000000,0.000000 0.000000,0.000000 0.000000,0.000000 0.000000,50.000000 0.000000,0.000000 0.000000,0.000000 0.000000,0.000000 0.000000,50.000000-25.000000,0.000000 0.000000,25.000000-25.000000,0.000000 0.000000,75.000000 25.000000,0.000000 0.000000,0.000000-25.000000,0.000000 0.000000,75.000000 25.000000,0.000000 0.000000,100.000000-25.000000,0.000000 0.000000,-25.000000 0.000000,0.000000 0.000000,-25.000000 25.000000,0.000000 0.000000,75.000000 0.000000,0.000000 0.000000,-125.000000 0.000000,0.000000 0.000000,0.000000 0.000000,0.000000 0.000000,75.000000 0.000000,0.000000 0.000000,-125.000000 0.000000,0.000000 0.000000,0.000000 25.000000,0.000000 0.000000,100.000000-25.000000,0.000000 0.000000,-75.000000 0.000000,0.000000 0.000000,-50.000000 0.000000,0.000000 0.000000,100.000000 25.000000,0.000000 0.000000,-100.000000 0.000000,0.000000 0.000000,-50.000000 0.000000,0.000000 0.000000,0.000000 0.000000,0.000000 0.000000,0.000000 0.000000,0.000000 0.000000,-25.000000-25.000000,0.000000 0.000000,-50.000000 0.000000,0.000000 0.000000,-75.000000 25.000000,0.000000 0.000000,-25.000000-25.000000,0.000000 0.000000,-25.000000 0.000000,0.000000 0.000000,-25.000000 0.000000,0.000000 0.000000,0.000000 0.000000,0.000000 0.000000,0.000000-25.000000,0.000000 0.000000,-25.000000 25.000000,0.000000 0.000000,25.000000 0.000000,0.000000 0.000000,-50.000000 0.000000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2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28950.000000 56150.000000,'100.000000'0.000000,"-50.000000"-25.000000,0.000000 0.000000,-25.000000 25.000000,0.000000 0.000000,50.000000 0.000000,0.000000 0.000000,25.000000 0.000000,0.000000 0.000000,25.000000 0.000000,0.000000 0.000000,50.000000 0.000000,0.000000 0.000000,100.000000 0.000000,0.000000 0.000000,25.000000 0.000000,0.000000 0.000000,0.000000 0.000000,0.000000 0.000000,-25.000000 0.000000,0.000000 0.000000,50.000000 0.000000,0.000000 0.000000,0.000000 0.000000,0.000000 0.000000,-25.000000 0.000000,0.000000 0.000000,-50.000000 0.000000,0.000000 0.000000,100.000000-25.000000,0.000000 0.000000,-50.000000 25.000000,0.000000 0.000000,-25.000000-25.000000,0.000000 0.000000,25.000000 0.000000,0.000000 0.000000,50.000000 25.000000,0.000000 0.000000,-100.000000-25.000000,0.000000 0.000000,25.000000 25.000000,0.000000 0.000000,25.000000 0.000000,0.000000 0.000000,-25.000000 0.000000,0.000000 0.000000,-50.000000-25.000000,0.000000 0.000000,-25.000000 25.000000,0.000000 0.000000,25.000000 0.000000,0.000000 0.000000,25.000000 0.000000,0.000000 0.000000,-50.000000 0.000000,0.000000 0.000000,-50.000000 25.000000,0.000000 0.000000,-25.000000-25.000000,0.000000 0.000000,0.000000 25.000000,0.000000 0.000000,0.000000 0.000000,0.000000 0.000000,25.000000-25.000000,0.000000 0.000000,-25.000000 25.000000,0.000000 0.000000,-25.000000-25.000000,0.000000 0.000000,-25.000000 0.000000,0.000000 0.000000,-25.000000 0.000000,0.000000 0.000000,-25.000000 0.000000,0.000000 0.000000,0.000000 0.000000,0.000000 0.000000,0.000000 0.000000,0.000000 0.000000,25.000000 0.000000,0.000000 0.000000,0.000000-25.000000,0.000000 0.000000,-25.000000 0.000000,0.000000 0.000000,25.000000 0.000000,0.000000 0.000000,-25.000000 0.000000,0.000000 0.000000,25.000000 0.000000,0.000000 0.000000,-25.000000 0.000000,0.000000 0.000000,25.000000 0.000000,0.000000 0.000000,-25.000000 25.000000,0.000000 0.000000,25.000000-25.000000,0.000000 0.000000,-25.000000 25.000000,0.000000 0.000000,0.000000 0.000000,0.000000 0.000000,0.000000-25.000000,0.000000 0.000000,0.000000 25.000000,0.000000 0.000000,-75.000000 0.000000,0.000000 0.000000,0.000000 0.000000,0.000000 0.000000,-50.000000 0.000000,0.000000 0.000000,-25.000000 25.000000,0.000000 0.000000,0.000000 0.000000,0.000000 0.000000,-75.000000-25.000000,0.000000 0.000000,-50.000000 25.000000,0.000000 0.000000,-50.000000 0.000000,0.000000 0.000000,-25.000000 0.000000,0.000000 0.000000,25.000000-25.000000,0.000000 0.000000,-100.000000 0.000000,0.000000 0.000000,25.000000 0.000000,0.000000 0.000000,25.000000 0.000000,0.000000 0.000000,-75.000000 0.000000,0.000000 0.000000,0.000000 0.000000,0.000000 0.000000,100.000000 0.000000,0.000000 0.000000,-50.000000-25.000000,0.000000 0.000000,75.000000 25.000000,0.000000 0.000000,100.000000 0.000000,0.000000 0.000000,-25.000000 0.000000,0.000000 0.000000,-50.000000 0.000000,0.000000 0.000000,100.000000 0.000000,0.000000 0.000000,75.000000 0.000000,0.000000 0.000000,25.000000 0.000000,0.000000 0.000000,50.000000 0.000000,0.000000 0.000000,50.000000 0.000000,0.000000 0.000000,25.000000 25.000000,0.000000 0.000000,-25.000000 0.000000,0.000000 0.000000,25.000000 0.000000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2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5350.000000 59900.000000,'-100.000000'0.000000,"75.000000"0.000000,0.000000 0.000000,0.000000 0.000000,0.000000 0.000000,0.000000 0.000000,0.000000 0.000000,0.000000 0.000000,0.000000 0.000000,0.000000 0.000000,0.000000 0.000000,25.000000 25.000000,0.000000 0.000000,50.000000-25.000000,0.000000 0.000000,25.000000 0.000000,0.000000 0.000000,0.000000 0.000000,0.000000 0.000000,25.000000 0.000000,0.000000 0.000000,0.000000 0.000000,0.000000 0.000000,25.000000 0.000000,0.000000 0.000000,25.000000-25.000000,0.000000 0.000000,100.000000 25.000000,0.000000 0.000000,75.000000-25.000000,0.000000 0.000000,25.000000 0.000000,0.000000 0.000000,50.000000 0.000000,0.000000 0.000000,0.000000 0.000000,0.000000 0.000000,-25.000000 0.000000,0.000000 0.000000,0.000000 0.000000,0.000000 0.000000,-25.000000 0.000000,0.000000 0.000000,0.000000 0.000000,0.000000 0.000000,-50.000000 25.000000,0.000000 0.000000,50.000000-25.000000,0.000000 0.000000,-25.000000 25.000000,0.000000 0.000000,-25.000000-25.000000,0.000000 0.000000,-25.000000 25.000000,0.000000 0.000000,25.000000 0.000000,0.000000 0.000000,-25.000000-25.000000,0.000000 0.000000,-125.000000 25.000000,0.000000 0.000000,0.000000-25.000000,0.000000 0.000000,-25.000000 25.000000,0.000000 0.000000,-25.000000 0.000000,0.000000 0.000000,-50.000000-25.000000,0.000000 0.000000,0.000000 25.000000,0.000000 0.000000,-100.000000 0.000000,0.000000 0.000000,-50.000000-25.000000,0.000000 0.000000,0.000000 25.000000,0.000000 0.000000,-50.000000 0.000000,0.000000 0.000000,-25.000000 0.000000,0.000000 0.000000,0.000000 0.000000,0.000000 0.000000,-75.000000 0.000000,0.000000 0.000000,-25.000000 0.000000,0.000000 0.000000,-25.000000 0.000000,0.000000 0.000000,-75.000000 0.000000,0.000000 0.000000,-50.000000 0.000000,0.000000 0.000000,0.000000 0.000000,0.000000 0.000000,25.000000 0.000000,0.000000 0.000000,50.000000 0.000000,0.000000 0.000000,25.000000 0.000000,0.000000 0.000000,50.000000 0.000000,0.000000 0.000000,0.000000 0.000000,0.000000 0.000000,0.000000 0.000000,0.000000 0.000000,75.000000 0.000000,0.000000 0.000000,50.000000 0.000000,0.000000 0.000000,25.000000 25.000000,0.000000 0.000000,-25.000000 0.000000,0.000000 0.000000,25.000000-25.000000,0.000000 0.000000,50.000000 25.000000,0.000000 0.000000,0.000000 0.000000,0.000000 0.000000,125.000000 0.000000,0.000000 0.000000,0.000000-25.000000,0.000000 0.000000,50.000000 25.000000,0.000000 0.000000,25.000000-25.000000,0.000000 0.000000,0.000000 0.000000,0.000000 0.000000,-50.000000 0.000000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3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25100.000000 59450.000000,'0.000000'50.000000,"0.000000"-25.000000,0.000000 0.000000,25.000000-25.000000,0.000000 0.000000,0.000000 0.000000,0.000000 0.000000,0.000000 0.000000,0.000000 0.000000,0.000000 0.000000,0.000000 0.000000,0.000000 0.000000,0.000000 0.000000,0.000000 0.000000,0.000000 0.000000,25.000000 0.000000,0.000000 0.000000,0.000000-25.000000,0.000000 0.000000,50.000000 25.000000,0.000000 0.000000,75.000000-25.000000,0.000000 0.000000,50.000000 0.000000,0.000000 0.000000,50.000000 0.000000,0.000000 0.000000,-25.000000 25.000000,0.000000 0.000000,0.000000-25.000000,0.000000 0.000000,75.000000 25.000000,0.000000 0.000000,0.000000 0.000000,0.000000 0.000000,-75.000000 0.000000,0.000000 0.000000,25.000000 0.000000,0.000000 0.000000,25.000000 0.000000,0.000000 0.000000,0.000000 0.000000,0.000000 0.000000,-50.000000 0.000000,0.000000 0.000000,25.000000 0.000000,0.000000 0.000000,0.000000 0.000000,0.000000 0.000000,0.000000 0.000000,0.000000 0.000000,-75.000000 25.000000,0.000000 0.000000,-25.000000-25.000000,0.000000 0.000000,25.000000 25.000000,0.000000 0.000000,25.000000-25.000000,0.000000 0.000000,-50.000000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0.000000,-50.000000 0.000000,0.000000 0.000000,-25.000000 0.000000,0.000000 0.000000,-25.000000 25.000000,0.000000 0.000000,-25.000000-25.000000,0.000000 0.000000,-50.000000 25.000000,0.000000 0.000000,0.000000-25.000000,0.000000 0.000000,-25.000000 0.000000,0.000000 0.000000,0.000000 25.000000,0.000000 0.000000,25.000000-25.000000,0.000000 0.000000,-50.000000 0.000000,0.000000 0.000000,-75.000000 0.000000,0.000000 0.000000,0.000000 0.000000,0.000000 0.000000,0.000000 0.000000,0.000000 0.000000,-50.000000-25.000000,0.000000 0.000000,0.000000 0.000000,0.000000 0.000000,25.000000 25.000000,0.000000 0.000000,0.000000-25.000000,0.000000 0.000000,50.000000 25.000000,0.000000 0.000000,-25.000000 0.000000,0.000000 0.000000,0.000000-25.000000,0.000000 0.000000,75.000000 25.000000,0.000000 0.000000,25.000000 0.000000,0.000000 0.000000,-75.000000 0.000000,0.000000 0.000000,25.000000 25.000000,0.000000 0.000000,25.000000-25.000000,0.000000 0.000000,25.000000 25.000000,0.000000 0.000000,50.000000 0.000000,0.000000 0.000000,-50.000000 0.000000,0.000000 0.000000,-25.000000-25.000000,0.000000 0.000000,75.000000 0.000000,0.000000 0.000000,0.000000 0.000000,0.000000 0.000000,50.000000 0.000000,0.000000 0.000000,25.000000 0.000000,0.000000 0.000000,25.000000 0.000000,0.000000 0.000000,0.000000 0.000000,0.000000 0.000000,50.000000 0.000000,0.000000 0.000000,0.000000 0.000000,0.000000 0.000000,0.000000 0.000000,0.000000 0.000000,25.000000-25.000000,0.000000 0.000000,-25.000000 25.000000,0.000000 0.000000,25.000000-25.000000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9:4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6350.000000 63000.000000,'50.000000'-50.000000,"-25.000000"50.000000,0.000000 0.000000,25.000000 0.000000,0.000000 0.000000,25.000000 0.000000,0.000000 0.000000,50.000000 0.000000,0.000000 0.000000,0.000000 0.000000,0.000000 0.000000,25.000000 0.000000,0.000000 0.000000,-25.000000-25.000000,0.000000 0.000000,25.000000 25.000000,0.000000 0.000000,-25.000000 0.000000,0.000000 0.000000,0.000000 0.000000,0.000000 0.000000,-25.000000-25.000000,0.000000 0.000000,50.000000 25.000000,0.000000 0.000000,25.000000-25.000000,0.000000 0.000000,25.000000 0.000000,0.000000 0.000000,0.000000 25.000000,0.000000 0.000000,-25.000000-25.000000,0.000000 0.000000,25.000000 0.000000,0.000000 0.000000,25.000000 0.000000,0.000000 0.000000,25.000000 0.000000,0.000000 0.000000,25.000000-25.000000,0.000000 0.000000,-50.000000 25.000000,0.000000 0.000000,0.000000 0.000000,0.000000 0.000000,50.000000 0.000000,0.000000 0.000000,0.000000 0.000000,0.000000 0.000000,-50.000000 25.000000,0.000000 0.000000,0.000000-25.000000,0.000000 0.000000,0.000000 25.000000,0.000000 0.000000,50.000000 0.000000,0.000000 0.000000,-25.000000-25.000000,0.000000 0.000000,-50.000000 25.000000,0.000000 0.000000,0.000000 0.000000,0.000000 0.000000,75.000000-25.000000,0.000000 0.000000,-25.000000 25.000000,0.000000 0.000000,-25.000000 0.000000,0.000000 0.000000,-25.000000-25.000000,0.000000 0.000000,50.000000 25.000000,0.000000 0.000000,25.000000-25.000000,0.000000 0.000000,0.000000 25.000000,0.000000 0.000000,-75.000000-25.000000,0.000000 0.000000,50.000000 25.000000,0.000000 0.000000,75.000000-25.000000,0.000000 0.000000,-75.000000 25.000000,0.000000 0.000000,0.000000 0.000000,0.000000 0.000000,50.000000 0.000000,0.000000 0.000000,0.000000 0.000000,0.000000 0.000000,0.000000 0.000000,0.000000 0.000000,0.000000 25.000000,0.000000 0.000000,25.000000 0.000000,0.000000 0.000000,0.000000 0.000000,0.000000 0.000000,-75.000000 0.000000,0.000000 0.000000,-25.000000 0.000000,0.000000 0.000000,50.000000-25.000000,0.000000 0.000000,0.000000 25.000000,0.000000 0.000000,-75.000000 0.000000,0.000000 0.000000,-50.000000 0.000000,0.000000 0.000000,50.000000-25.000000,0.000000 0.000000,0.000000 25.000000,0.000000 0.000000,25.000000 0.000000,0.000000 0.000000,-25.000000 0.000000,0.000000 0.000000,-75.000000-25.000000,0.000000 0.000000,0.000000 25.000000,0.000000 0.000000,25.000000-25.000000,0.000000 0.000000,0.000000 0.000000,0.000000 0.000000,50.000000 25.000000,0.000000 0.000000,-25.000000-25.000000,0.000000 0.000000,-50.000000 0.000000,0.000000 0.000000,-25.000000 25.000000,0.000000 0.000000,0.000000-25.000000,0.000000 0.000000,-25.000000 0.000000,0.000000 0.000000,25.000000 25.000000,0.000000 0.000000,-25.000000-25.000000,0.000000 0.000000,25.000000 0.000000,0.000000 0.000000,-50.000000 0.000000,0.000000 0.000000,25.000000 25.000000,0.000000 0.000000,-50.000000-25.000000,0.000000 0.000000,0.000000 0.000000,0.000000 0.000000,-50.000000 0.000000,0.000000 0.000000,-75.000000 25.000000,0.000000 0.000000,0.000000-25.000000,0.000000 0.000000,-50.000000 0.000000,0.000000 0.000000,25.000000 0.000000,0.000000 0.000000,0.000000 0.000000,0.000000 0.000000,-25.000000 0.000000,0.000000 0.000000,0.000000 0.000000,0.000000 0.000000,-25.000000 0.000000,0.000000 0.000000,-50.000000 0.000000,0.000000 0.000000,0.000000-25.000000,0.000000 0.000000,0.000000 0.000000,0.000000 0.000000,0.000000 0.000000,0.000000 0.000000,-50.000000 0.000000,0.000000 0.000000,-50.000000 0.000000,0.000000 0.000000,25.000000 0.000000,0.000000 0.000000,25.000000 0.000000,0.000000 0.000000,-75.000000 0.000000,0.000000 0.000000,25.000000 0.000000,0.000000 0.000000,75.000000 25.000000,0.000000 0.000000,0.000000-25.000000,0.000000 0.000000,-50.000000 0.000000,0.000000 0.000000,50.000000 25.000000,0.000000 0.000000,50.000000 0.000000,0.000000 0.000000,-50.000000 0.000000,0.000000 0.000000,-50.000000 0.000000,0.000000 0.000000,0.000000 0.000000,0.000000 0.000000,25.000000 0.000000,0.000000 0.000000,0.000000 0.000000,0.000000 0.000000,-50.000000 0.000000,0.000000 0.000000,50.000000-25.000000,0.000000 0.000000,75.000000 25.000000,0.000000 0.000000,-25.000000-25.000000,0.000000 0.000000,-25.000000 25.000000,0.000000 0.000000,25.000000 0.000000,0.000000 0.000000,25.000000 0.000000,0.000000 0.000000,50.000000 0.000000,0.000000 0.000000,-75.000000 25.000000,0.000000 0.000000,-50.000000-25.000000,0.000000 0.000000,25.000000 25.000000,0.000000 0.000000,50.000000-25.000000,0.000000 0.000000,-25.000000 25.000000,0.000000 0.000000,-25.000000-25.000000,0.000000 0.000000,0.000000 25.000000,0.000000 0.000000,0.000000-25.000000,0.000000 0.000000,75.000000 25.000000,0.000000 0.000000,0.000000 0.000000,0.000000 0.000000,-75.000000 25.000000,0.000000 0.000000,0.000000-25.000000,0.000000 0.000000,50.000000 0.000000,0.000000 0.000000,0.000000-25.000000,0.000000 0.000000,25.000000 25.000000,0.000000 0.000000,-25.000000 0.000000,0.000000 0.000000,-25.000000-25.000000,0.000000 0.000000,100.000000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25.000000,0.000000 0.000000,25.000000-25.000000,0.000000 0.000000,-50.000000 25.000000,0.000000 0.000000,25.000000 0.000000,0.000000 0.000000,0.000000 0.000000,0.000000 0.000000,0.000000 25.000000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4:25"/>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75800.000000 41700.000000,'50.000000'0.000000,"-25.000000"0.000000,0.000000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0.000000,50.000000 0.000000,0.000000 0.000000,-25.000000 0.000000,0.000000 0.000000,-25.000000 0.000000,0.000000 0.000000,0.000000 0.000000,0.000000 0.000000,0.000000 0.000000,0.000000 0.000000,0.000000 25.000000,0.000000 0.000000,0.000000-25.000000,0.000000 0.000000,50.000000 0.000000,0.000000 0.000000,-50.000000 0.000000,0.000000 0.000000,-25.000000 0.000000,0.000000 0.000000,0.000000 0.000000,0.000000 0.000000,-25.000000 0.000000,0.000000 0.000000,25.000000 0.000000,0.000000 0.000000,25.000000 0.000000,0.000000 0.000000,0.000000 0.000000,0.000000 0.000000,-25.000000 0.000000,0.000000 0.000000,25.000000 0.000000,0.000000 0.000000,-50.000000 25.000000,0.000000 0.000000,0.000000-25.000000,0.000000 0.000000,0.000000 0.000000,0.000000 0.000000,0.000000 0.000000,0.000000 0.000000,25.000000 0.000000,0.000000 0.000000,0.000000 25.000000,0.000000 0.000000,-25.000000-25.000000,0.000000 0.000000,25.000000 0.000000,0.000000 0.000000,-25.000000 25.000000,0.000000 0.000000,-50.000000-25.000000,0.000000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0.000000,0.000000-25.000000,0.000000 0.000000,0.000000 0.000000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4:51"/>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33179.000000 21180.000000,'21.000000'0.000000,"-12.000000"0.000000,2.000000 0.000000,-1.000000 10.000000,0.000000 0.000000,0.000000-10.000000,-1.000000 0.000000,1.000000 0.000000,0.000000 0.000000,1.000000 0.000000,-1.000000 0.000000,-1.000000 0.000000,2.000000 0.000000,-1.000000 0.000000,0.000000 0.000000,0.000000 0.000000,-1.000000 0.000000,11.000000 0.000000,1.000000 0.000000,-12.000000 0.000000,2.000000 0.000000,-1.000000 0.000000,0.000000 0.000000,9.000000 0.000000,1.000000 0.000000,1.000000-10.000000,-1.000000 0.000000,10.000000 10.000000,-1.000000 0.000000,1.000000-10.000000,1.000000 0.000000,-1.000000 10.000000,0.000000 0.000000,-1.000000-10.000000,1.000000 0.000000,11.000000 10.000000,-1.000000 0.000000,-10.000000 0.000000,0.000000 0.000000,-1.000000 0.000000,1.000000 0.000000,1.000000 0.000000,-1.000000 0.000000,0.000000 0.000000,-1.000000 0.000000,1.000000 0.000000,1.000000 0.000000,-1.000000 0.000000,0.000000 0.000000,-1.000000 0.000000,1.000000 0.000000,11.000000 0.000000,-1.000000 0.000000,0.000000-10.000000,0.000000 0.000000,-1.000000 10.000000,2.000000 0.000000,-1.000000 0.000000,-1.000000 0.000000,1.000000 0.000000,0.000000 0.000000,1.000000-10.000000,-1.000000 0.000000,-21.000000 10.000000,1.000000 0.000000,10.000000 0.000000,1.000000 0.000000,-1.000000 0.000000,0.000000 0.000000,-10.000000 0.000000,0.000000 0.000000,10.000000 0.000000,0.000000 0.000000,-1.000000 0.000000,1.000000 0.000000,1.000000-10.000000,-1.000000 0.000000,0.000000 10.000000,-1.000000 0.000000,1.000000 0.000000,1.000000 0.000000,-1.000000 0.000000,0.000000 0.000000,-10.000000 0.000000,0.000000 0.000000,-1.000000 0.000000,1.000000 0.000000,1.000000 0.000000,-1.000000 0.000000,0.000000 0.000000,-1.000000 0.000000,1.000000 0.000000,1.000000 0.000000,-1.000000-10.000000,0.000000 0.000000,-1.000000 10.000000,1.000000 0.000000,1.000000 0.000000,-1.000000 0.000000,0.000000 0.000000,-1.000000 0.000000,1.000000 0.000000,1.000000 0.000000,8.000000 0.000000,1.000000 0.000000,1.000000 0.000000,-1.000000 0.000000,9.000000 0.000000,2.000000 0.000000,-1.000000 0.000000,-1.000000 0.000000,1.000000 0.000000,0.000000 0.000000,10.000000 0.000000,0.000000 0.000000,0.000000 0.000000,0.000000 0.000000,-9.000000 0.000000,-1.000000 0.000000,0.000000 0.000000,0.000000 0.000000,-10.000000 0.000000,-1.000000 0.000000,1.000000 0.000000,1.000000 0.000000,-12.000000 0.000000,1.000000 0.000000,1.000000 0.000000,-1.000000 0.000000,10.000000 0.000000,-1.000000 0.000000,1.000000 0.000000,1.000000 0.000000,-12.000000 0.000000,1.000000 0.000000,20.000000 0.000000,0.000000 0.000000,-9.000000 0.000000,-1.000000 0.000000,9.000000 0.000000,2.000000 0.000000,-1.000000 0.000000,-1.000000 0.000000,-9.000000 0.000000,1.000000 0.000000,-1.000000 0.000000,0.000000 0.000000,-1.000000 10.000000,1.000000 0.000000,-10.000000-10.000000,1.000000 0.000000,8.000000 0.000000,1.000000 0.000000,-10.000000 0.000000,1.000000 0.000000,-12.000000 0.000000,2.000000 0.000000,9.000000 10.000000,-1.000000 0.000000,1.000000-10.000000,1.000000 0.000000,-1.000000 0.000000,0.000000 0.000000,-1.000000 0.000000,1.000000 0.000000,10.000000 0.000000,1.000000 0.000000,-12.000000 0.000000,1.000000 0.000000,1.000000 0.000000,-1.000000 0.000000,10.000000 0.000000,-1.000000 0.000000,-8.000000 0.000000,-1.000000 0.000000,10.000000 0.000000,-1.000000 0.000000,-8.000000 0.000000,-1.000000 0.000000,10.000000 0.000000,-1.000000 0.000000,-8.000000 0.000000,-1.000000 0.000000,10.000000 0.000000,-1.000000 0.000000,1.000000 0.000000,1.000000 0.000000,-12.000000 0.000000,1.000000 0.000000,10.000000 0.000000,1.000000 0.000000,-1.000000 0.000000,0.000000 0.000000,-1.000000 0.000000,1.000000 0.000000,1.000000 0.000000,-1.000000 0.000000,9.000000 0.000000,2.000000 0.000000,-12.000000 0.000000,1.000000 0.000000,11.000000 0.000000,-1.000000 0.000000,-10.000000 0.000000,0.000000 0.000000,-1.000000 0.000000,1.000000 0.000000,11.000000 0.000000,-1.000000 0.000000,-10.000000 0.000000,0.000000 0.000000,-1.000000 0.000000,1.000000 0.000000,1.000000 0.000000,-1.000000 0.000000,0.000000 0.000000,-1.000000 0.000000,1.000000 0.000000,1.000000 0.000000,-1.000000 0.000000,0.000000 0.000000,-1.000000 0.000000,1.000000 0.000000,1.000000 0.000000,-1.000000 0.000000,0.000000 0.000000,-1.000000 0.000000,11.000000 0.000000,0.000000 0.000000,-9.000000 0.000000,-1.000000 0.000000,9.000000 0.000000,2.000000 0.000000,-1.000000 0.000000,-1.000000 0.000000,-9.000000 0.000000,1.000000 0.000000,-1.000000 0.000000,0.000000 0.000000,-1.000000 0.000000,1.000000 0.000000,-10.000000 0.000000,1.000000 0.000000,8.000000 0.000000,1.000000 0.000000,-10.000000 0.000000,1.000000 0.000000,8.000000 0.000000,1.000000 0.000000,1.000000 0.000000,-1.000000 0.000000,0.000000 0.000000,-1.000000 0.000000,1.000000 0.000000,1.000000 0.000000,9.000000 0.000000,0.000000 0.000000,10.000000 0.000000,0.000000 0.000000,-11.000000 0.000000,2.000000 0.000000,9.000000 0.000000,0.000000 0.000000,-10.000000 0.000000,-1.000000 0.000000,-9.000000 0.000000,1.000000 0.000000,-1.000000 0.000000,0.000000 0.000000,-1.000000 10.000000,1.000000 0.000000,1.000000-10.000000,-1.000000 0.000000,9.000000 0.000000,2.000000 0.000000,-1.000000 0.000000,-1.000000 0.000000,1.000000 0.000000,0.000000 0.000000,1.000000 0.000000,-1.000000 0.000000,0.000000 10.000000,0.000000 0.000000,-1.000000-10.000000,2.000000 0.000000,-1.000000 0.000000,-1.000000 0.000000,-9.000000 0.000000,1.000000 0.000000,-1.000000 0.000000,0.000000 0.000000,-10.000000 0.000000,0.000000 0.000000,-1.000000 0.000000,1.000000 0.000000,10.000000 0.000000,1.000000 0.000000,-12.000000 0.000000,1.000000 0.000000,1.000000 0.000000,-1.000000 0.000000,10.000000 0.000000,-1.000000 0.000000,-8.000000 0.000000,-1.000000 0.000000,10.000000 0.000000,-1.000000 0.000000,1.000000 0.000000,1.000000 0.000000,-1.000000 0.000000,0.000000 0.000000,-1.000000 0.000000,1.000000 0.000000,1.000000 0.000000,-1.000000 0.000000,0.000000 0.000000,-1.000000 0.000000,1.000000 0.000000,1.000000 0.000000,-1.000000 0.000000,0.000000 0.000000,-10.000000 0.000000,0.000000 0.000000,10.000000 0.000000,0.000000 0.000000,-10.000000 0.000000,0.000000 0.000000,10.000000 0.000000,0.000000 0.000000,-10.000000 0.000000,0.000000 0.000000,10.000000 0.000000,0.000000 0.000000,-1.000000 0.000000,1.000000 0.000000,1.000000 0.000000,-1.000000 0.000000,9.000000 0.000000,2.000000 0.000000,-12.000000 0.000000,1.000000 0.000000,1.000000 0.000000,-1.000000 0.000000,9.000000 0.000000,2.000000 0.000000,-12.000000 0.000000,1.000000 0.000000,-10.000000 0.000000,1.000000 0.000000,8.000000 0.000000,1.000000 0.000000,-10.000000 0.000000,1.000000 0.000000,-12.000000 0.000000,2.000000 0.000000,9.000000 0.000000,-1.000000 0.000000,-9.000000 0.000000,0.000000 0.000000,1.000000 0.000000,-1.000000 0.000000,-1.000000 0.000000,2.000000 0.000000,-1.000000-10.000000,0.000000 0.000000,0.000000 10.000000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4:53"/>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35140.000000 23080.000000,'0.000000'-20.000000,"-10.000000"10.000000,0.000000 0.000000,20.000000 10.000000,0.000000 0.000000,0.000000 0.000000,-1.000000 0.000000,11.000000 0.000000,1.000000 0.000000,-1.000000 0.000000,0.000000 0.000000,-1.000000 0.000000,1.000000 0.000000,1.000000 0.000000,-1.000000 0.000000,10.000000 0.000000,-1.000000 0.000000,1.000000 0.000000,1.000000 0.000000,-1.000000 0.000000,0.000000 0.000000,-1.000000 0.000000,1.000000 0.000000,11.000000 0.000000,-1.000000 0.000000,10.000000 0.000000,0.000000 0.000000,0.000000 0.000000,0.000000 0.000000,19.000000 0.000000,1.000000 0.000000,1.000000-10.000000,-1.000000 0.000000,10.000000 10.000000,-1.000000 0.000000,-8.000000 0.000000,-1.000000 0.000000,-10.000000-10.000000,0.000000 0.000000,0.000000 10.000000,-1.000000 0.000000,11.000000 0.000000,1.000000 0.000000,8.000000 0.000000,1.000000 0.000000,11.000000 0.000000,-1.000000 0.000000,-10.000000 0.000000,0.000000 0.000000,-21.000000 0.000000,2.000000 0.000000,9.000000 0.000000,-1.000000 0.000000,12.000000 0.000000,-1.000000 0.000000,9.000000 0.000000,2.000000 0.000000,-1.000000 0.000000,-1.000000 0.000000,-9.000000 0.000000,1.000000 0.000000,-21.000000-10.000000,-1.000000 0.000000,1.000000 10.000000,0.000000 0.000000,30.000000 0.000000,0.000000 0.000000,-9.000000-10.000000,-1.000000 0.000000,-10.000000 10.000000,-1.000000 0.000000,-9.000000-10.000000,0.000000 0.000000,-10.000000 10.000000,0.000000 0.000000,21.000000-10.000000,-1.000000 0.000000,10.000000 10.000000,-1.000000 0.000000,-8.000000 0.000000,-1.000000 0.000000,0.000000 0.000000,-1.000000 0.000000,1.000000 0.000000,1.000000 0.000000,-31.000000-10.000000,-1.000000 0.000000,22.000000 10.000000,-1.000000 0.000000,10.000000 0.000000,0.000000 0.000000,-1.000000 0.000000,1.000000 0.000000,1.000000 0.000000,-1.000000 0.000000,-10.000000 0.000000,0.000000 0.000000,-10.000000 0.000000,0.000000 0.000000,-20.000000 0.000000,0.000000 0.000000,10.000000 10.000000,-1.000000 0.000000,1.000000-10.000000,0.000000 0.000000,20.000000 0.000000,0.000000 0.000000,1.000000 0.000000,-1.000000 0.000000,-10.000000 0.000000,0.000000 0.000000,0.000000 0.000000,0.000000 0.000000,0.000000 0.000000,0.000000 0.000000,-30.000000 0.000000,0.000000 0.000000,10.000000 0.000000,0.000000 0.000000,-10.000000 0.000000,0.000000 0.000000,-10.000000 0.000000,-1.000000 0.000000,11.000000 0.000000,1.000000 0.000000,-12.000000 0.000000,2.000000 0.000000,9.000000 0.000000,-1.000000 0.000000,1.000000 0.000000,1.000000 0.000000,-12.000000 0.000000,2.000000 0.000000,9.000000 0.000000,-1.000000 0.000000,-9.000000 0.000000,0.000000 0.000000,-20.000000 0.000000,0.000000 0.000000,1.000000 0.000000,-1.000000 0.000000,0.000000 0.000000,0.000000 0.000000,-10.000000 0.000000,-1.000000 0.000000,1.000000 0.000000,1.000000 0.000000,-1.000000 10.000000,0.000000 0.000000,-10.000000-10.000000,0.000000 0.000000,-1.000000 0.000000,1.000000 0.000000,1.000000 0.000000,-1.000000 0.000000,-10.000000 0.000000,0.000000 0.000000,0.000000 0.000000,-1.000000 0.000000,-18.000000 0.000000,-1.000000 0.000000,-10.000000 0.000000,0.000000 0.000000,-10.000000 0.000000,0.000000 0.000000,-1.000000 0.000000,1.000000 0.000000,20.000000 0.000000,0.000000 0.000000,1.000000 0.000000,-1.000000 0.000000,-10.000000-10.000000,0.000000 0.000000,-1.000000 10.000000,1.000000 0.000000,1.000000 0.000000,-1.000000 0.000000,0.000000 0.000000,-1.000000 0.000000,11.000000 0.000000,0.000000 0.000000,20.000000 0.000000,0.000000 0.000000,-10.000000 10.000000,0.000000 0.000000,0.000000-10.000000,0.000000 0.000000,-10.000000 0.000000,0.000000 0.000000,-9.000000 10.000000,-1.000000 0.000000,9.000000-10.000000,2.000000 0.000000,-1.000000 10.000000,-1.000000 0.000000,11.000000 0.000000,0.000000 0.000000,11.000000-10.000000,-1.000000 0.000000,-1.000000 10.000000,2.000000 0.000000,-11.000000 0.000000,0.000000 0.000000,0.000000 0.000000,0.000000 0.000000,0.000000-10.000000,0.000000 0.000000,-20.000000 10.000000,-1.000000 0.000000,21.000000-10.000000,0.000000 0.000000,0.000000 10.000000,0.000000 0.000000,0.000000-10.000000,0.000000 0.000000,11.000000 0.000000,-1.000000 0.000000,-10.000000 0.000000,0.000000 0.000000,-10.000000 0.000000,-1.000000 0.000000,1.000000 0.000000,0.000000 0.000000,10.000000 0.000000,0.000000 0.000000,-9.000000 0.000000,-1.000000 0.000000,20.000000 0.000000,-1.000000 0.000000,1.000000 0.000000,0.000000 0.000000,1.000000 0.000000,-1.000000 0.000000,-1.000000 0.000000,2.000000 0.000000,-1.000000 0.000000,0.000000 0.000000,-10.000000 0.000000,0.000000 0.000000,-10.000000 10.000000,0.000000 0.000000,-1.000000-10.000000,2.000000 0.000000,-1.000000 0.000000,-1.000000 0.000000,22.000000 0.000000,-1.000000 0.000000,-1.000000 0.000000,2.000000 0.000000,-1.000000 0.000000,0.000000 0.000000,9.000000 0.000000,1.000000 0.000000,1.000000 0.000000,-1.000000 0.000000,-10.000000 0.000000,0.000000 0.000000,9.000000 0.000000,1.000000 0.000000,-9.000000 0.000000,-1.000000 0.000000,10.000000 0.000000,0.000000 0.000000,-1.000000 0.000000,1.000000 0.000000,10.000000 0.000000,1.000000 0.000000,-1.000000 0.000000,0.000000 0.000000,10.000000 0.000000,-1.000000 0.000000,1.000000 0.000000,0.000000 0.000000,-9.000000 0.000000,-1.000000 0.000000,20.000000 10.000000,0.000000 0.000000,-11.000000-10.000000,2.000000 0.000000,-1.000000 0.000000,-1.000000 0.000000,11.000000 10.000000,0.000000 0.000000,0.000000 0.000000,0.000000 0.000000,11.000000-10.000000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4:58"/>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33820.000000 33800.000000,'-61.000000'0.000000,"42.000000"0.000000,-1.000000 0.000000,9.000000 0.000000,2.000000 0.000000,-12.000000 0.000000,1.000000 0.000000,11.000000 0.000000,-1.000000 0.000000,0.000000 10.000000,0.000000 0.000000,10.000000 0.000000,0.000000 0.000000,30.000000 0.000000,-1.000000 0.000000,171.000000 0.000000,0.000000 0.000000,-129.000000-10.000000,-1.000000 0.000000,19.000000 0.000000,2.000000 0.000000,18.000000 0.000000,2.000000 0.000000,28.000000 0.000000,2.000000 0.000000,-12.000000 0.000000,1.000000 0.000000,-20.000000 0.000000,0.000000 0.000000,11.000000 0.000000,-1.000000 0.000000,10.000000 0.000000,-1.000000 0.000000,-18.000000 0.000000,-1.000000 0.000000,-10.000000 10.000000,0.000000 0.000000,29.000000-10.000000,1.000000 0.000000,-10.000000 0.000000,1.000000 0.000000,-21.000000 0.000000,0.000000 0.000000,0.000000 0.000000,0.000000 0.000000,20.000000 0.000000,0.000000 0.000000,-1.000000 0.000000,1.000000 0.000000,-20.000000 0.000000,0.000000 0.000000,11.000000 0.000000,-1.000000 0.000000,40.000000 0.000000,0.000000 0.000000,-21.000000 0.000000,1.000000 0.000000,-10.000000 0.000000,1.000000 0.000000,38.000000 0.000000,2.000000 0.000000,-11.000000 0.000000,0.000000 0.000000,-11.000000 0.000000,2.000000 0.000000,29.000000 0.000000,0.000000 0.000000,-30.000000 0.000000,0.000000 0.000000,-10.000000 0.000000,-1.000000 0.000000,32.000000 0.000000,-1.000000 0.000000,-20.000000 0.000000,-1.000000 0.000000,-28.000000 0.000000,-1.000000 0.000000,40.000000 0.000000,0.000000 0.000000,-30.000000 0.000000,0.000000 0.000000,-40.000000 0.000000,0.000000 0.000000,20.000000 0.000000,0.000000 0.000000,0.000000 0.000000,0.000000 0.000000,-21.000000 0.000000,1.000000 0.000000,-20.000000 10.000000,0.000000 0.000000,-20.000000-10.000000,0.000000 0.000000,-9.000000 0.000000,-1.000000 0.000000,0.000000 10.000000,-1.000000 0.000000,1.000000-10.000000,1.000000 0.000000,-12.000000 0.000000,1.000000 0.000000,-9.000000 10.000000,-1.000000 0.000000,-1.000000-10.000000,2.000000 0.000000,-11.000000-10.000000,0.000000 0.000000,10.000000 0.000000,0.000000 0.000000,-10.000000 0.000000,0.000000 0.000000,10.000000-10.000000,-1.000000 0.000000,1.000000 0.000000,0.000000 0.000000,1.000000-10.000000,-1.000000 0.000000,-1.000000-10.000000,2.000000 0.000000,-1.000000-10.000000,0.000000 0.000000,9.000000 0.000000,1.000000 0.000000,-9.000000-10.000000,-1.000000 0.000000,10.000000 10.000000,0.000000 0.000000,-1.000000-10.000000,1.000000 0.000000,1.000000 0.000000,-1.000000 0.000000,-10.000000-10.000000,0.000000 0.000000,9.000000 10.000000,1.000000 0.000000,-9.000000-20.000000,-1.000000 0.000000,-1.000000 20.000000,2.000000 0.000000,-1.000000 10.000000,0.000000 0.000000,-10.000000 0.000000,0.000000 0.000000,0.000000 0.000000,0.000000 0.000000,0.000000 0.000000,0.000000 0.000000,0.000000 0.000000,0.000000 0.000000,0.000000 0.000000,0.000000 0.000000,-10.000000 0.000000,0.000000 0.000000,-1.000000 0.000000,2.000000 0.000000,9.000000 9.000000,0.000000 2.000000,-10.000000 9.000000,-1.000000 0.000000,1.000000 0.000000,0.000000 0.000000,-9.000000 10.000000,-1.000000 0.000000,9.000000 0.000000,2.000000 0.000000,-12.000000 0.000000,1.000000 0.000000,11.000000 0.000000,-1.000000 0.000000,-10.000000 10.000000,0.000000 0.000000,-1.000000-1.000000,1.000000 2.000000,-10.000000 9.000000,1.000000 0.000000,-1.000000-10.000000,0.000000 0.000000,-10.000000 10.000000,-1.000000 0.000000,-9.000000 0.000000,0.000000 0.000000,10.000000 0.000000,0.000000 0.000000,-20.000000 0.000000,0.000000 0.000000,1.000000 10.000000,-1.000000 0.000000,-21.000000-1.000000,1.000000 2.000000,-20.000000-1.000000,0.000000 0.000000,0.000000 0.000000,0.000000 0.000000,11.000000 10.000000,-1.000000 0.000000,-10.000000-11.000000,0.000000 2.000000,0.000000 9.000000,0.000000 0.000000,-21.000000-10.000000,1.000000 0.000000,11.000000 0.000000,-1.000000 0.000000,10.000000-1.000000,0.000000 2.000000,-31.000000-1.000000,1.000000 0.000000,1.000000 10.000000,-1.000000 0.000000,19.000000-20.000000,2.000000 0.000000,-12.000000 10.000000,1.000000 0.000000,-30.000000-1.000000,0.000000 2.000000,31.000000-11.000000,-1.000000 0.000000,0.000000 0.000000,-1.000000 0.000000,-18.000000 0.000000,-1.000000 0.000000,10.000000 0.000000,0.000000 0.000000,10.000000 0.000000,0.000000 0.000000,-21.000000 0.000000,2.000000 0.000000,-1.000000 0.000000,0.000000 0.000000,30.000000 0.000000,0.000000 0.000000,-30.000000 0.000000,0.000000 0.000000,0.000000 0.000000,-1.000000 0.000000,32.000000 0.000000,-1.000000 0.000000,-21.000000 10.000000,1.000000 0.000000,-9.000000-10.000000,-1.000000 0.000000,10.000000 0.000000,0.000000 0.000000,20.000000 0.000000,0.000000 0.000000,-10.000000 0.000000,-1.000000 0.000000,1.000000 10.000000,1.000000 0.000000,9.000000-10.000000,0.000000 0.000000,30.000000 0.000000,-1.000000 0.000000,-19.000000 0.000000,0.000000 0.000000,0.000000 0.000000,0.000000 0.000000,20.000000 0.000000,1.000000 0.000000,8.000000 10.000000,1.000000 0.000000,11.000000-10.000000,-1.000000 0.000000,0.000000 0.000000,0.000000 0.000000,-20.000000 10.000000,-1.000000 0.000000,12.000000-10.000000,-1.000000 0.000000,9.000000 0.000000,2.000000 0.000000,9.000000 9.000000,0.000000 2.000000,9.000000-11.000000,2.000000 0.000000,9.000000 0.000000,-1.000000 0.000000,-9.000000 0.000000,0.000000 0.000000,-10.000000 0.000000,0.000000 0.000000,11.000000 0.000000,-1.000000 0.000000,-10.000000 0.000000,0.000000 0.000000,0.000000 10.000000,0.000000 0.000000,20.000000-10.000000,0.000000 0.000000,-10.000000 0.000000,-1.000000 0.000000,22.000000 10.000000,-1.000000 0.000000,0.000000-10.000000,-1.000000 0.000000,11.000000 0.000000,0.000000 0.000000,1.000000 0.000000,-1.000000 0.000000,0.000000 10.000000,0.000000 0.000000,-1.000000-10.000000,2.000000 0.000000,-1.000000 10.000000,-1.000000 0.000000,11.000000-1.000000,0.000000 2.000000,-10.000000-1.000000,0.000000 0.000000,10.000000 10.000000,0.000000 0.000000,0.000000 0.000000,0.000000 0.000000,0.000000 0.000000,0.000000 0.000000,0.000000 10.000000,0.000000 0.000000,10.000000 0.000000,0.000000 0.000000,-10.000000 10.000000,0.000000 0.000000,11.000000 0.000000,-1.000000 0.000000,-1.000000 0.000000,2.000000 0.000000,9.000000 0.000000,-1.000000 0.000000,-9.000000 0.000000,0.000000 0.000000,1.000000 0.000000,-1.000000 0.000000,10.000000 0.000000,0.000000 0.000000,-10.000000 0.000000,-1.000000 0.000000,1.000000 10.000000,0.000000 0.000000,1.000000 0.000000,-1.000000 0.000000,-1.000000-10.000000,2.000000 0.000000,-11.000000 10.000000,0.000000 0.000000,10.000000-20.000000,0.000000 0.000000,-10.000000 10.000000,0.000000 0.000000,0.000000-10.000000,0.000000 0.000000,0.000000-10.000000,0.000000 0.000000,-10.000000 0.000000,0.000000 0.000000,-1.000000 0.000000,2.000000 0.000000,9.000000-10.000000,0.000000 0.000000,-10.000000 0.000000,-1.000000 0.000000,1.000000 0.000000,0.000000 0.000000,10.000000 0.000000,0.000000 0.000000,0.000000 0.000000,0.000000 0.000000,0.000000 0.000000,0.000000 0.000000,0.000000 0.000000,0.000000 0.000000,10.000000 0.000000,0.000000 0.000000,1.000000-10.000000,-1.000000 0.000000,10.000000 10.000000,0.000000 0.000000,10.000000-10.000000,0.000000 0.000000,10.000000 0.000000,-1.000000 0.000000,22.000000 10.000000,-1.000000 0.000000,-10.000000-10.000000,0.000000 0.000000,9.000000 10.000000,2.000000 0.000000,-1.000000-10.000000,0.000000 0.000000,-10.000000 0.000000,0.000000 0.000000,-10.000000 0.000000,0.000000 0.000000,-1.000000 0.000000,2.000000 0.000000,9.000000 0.000000,0.000000 0.000000,0.000000-10.000000,0.000000 0.000000,9.000000 0.000000,2.000000 0.000000,-31.000000 10.000000,-1.000000 0.000000,11.000000-20.000000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03"/>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53020.000000 54300.000000,'0.000000'-40.000000,"0.000000"30.000000,0.000000 0.000000,0.000000 0.000000,0.000000 0.000000,0.000000 0.000000,0.000000 0.000000,0.000000 0.000000,0.000000 0.000000,0.000000 0.000000,0.000000 0.000000,0.000000 0.000000,0.000000 0.000000,0.000000 20.000000,0.000000 0.000000,0.000000 0.000000,0.000000 0.000000,0.000000 10.000000,0.000000 0.000000,-11.000000 0.000000,2.000000 0.000000,9.000000 10.000000,0.000000 0.000000,0.000000-10.000000,0.000000 0.000000,0.000000 10.000000,0.000000 0.000000,0.000000-10.000000,0.000000 0.000000,-10.000000 10.000000,-1.000000 0.000000,11.000000-10.000000,0.000000 0.000000,0.000000-1.000000,0.000000 2.000000,0.000000-1.000000,0.000000 0.000000,0.000000 0.000000,0.000000 0.000000,0.000000-10.000000,0.000000 0.000000,0.000000 0.000000,0.000000 0.000000,11.000000-10.000000,-1.000000 0.000000,-20.000000-10.000000,-1.000000 0.000000,1.000000 0.000000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04"/>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52420.000000 54040.000000,'20.000000'-20.000000,"-10.000000"10.000000,-1.000000 0.000000,11.000000 10.000000,1.000000 0.000000,8.000000-10.000000,1.000000 0.000000,1.000000 0.000000,-1.000000 0.000000,9.000000 10.000000,2.000000 0.000000,9.000000-10.000000,0.000000 0.000000,0.000000 10.000000,0.000000 0.000000,0.000000 0.000000,0.000000 0.000000,0.000000-10.000000,0.000000 0.000000,9.000000 10.000000,2.000000 0.000000,-22.000000 0.000000,2.000000 0.000000,-12.000000-10.000000,1.000000 0.000000,-10.000000 10.000000,1.000000 0.000000,-12.000000 0.000000,2.000000 0.000000,-1.000000 0.000000,0.000000 0.000000,-10.000000 10.000000,0.000000 0.000000,0.000000 0.000000,0.000000 0.000000,-10.000000 0.000000,0.000000 0.000000,-1.000000 9.000000,2.000000 2.000000,9.000000-1.000000,0.000000 0.000000,-10.000000 0.000000,-1.000000 0.000000,11.000000 0.000000,0.000000 0.000000,0.000000 10.000000,0.000000 0.000000,0.000000-10.000000,0.000000 0.000000,0.000000 10.000000,0.000000 0.000000,0.000000 0.000000,0.000000 0.000000,0.000000-10.000000,0.000000 0.000000,11.000000 10.000000,-1.000000 0.000000,-10.000000-10.000000,0.000000 0.000000,9.000000 0.000000,2.000000 0.000000,-11.000000 10.000000,0.000000 0.000000,10.000000-20.000000,0.000000 0.000000,-10.000000 10.000000,0.000000 0.000000,0.000000 0.000000,0.000000 0.000000,0.000000-10.000000,0.000000 0.000000,0.000000 0.000000,0.000000 0.000000,0.000000 0.000000,0.000000 0.000000,0.000000 0.000000,0.000000 0.000000,0.000000 0.000000,0.000000 0.000000,-10.000000 0.000000,0.000000 0.000000,-10.000000-10.000000,-1.000000 0.000000,11.000000 10.000000,0.000000 0.000000,-20.000000-10.000000,1.000000 0.000000,8.000000 0.000000,1.000000 0.000000,-10.000000 10.000000,1.000000 0.000000,-12.000000-10.000000,2.000000 0.000000,-1.000000 0.000000,0.000000 0.000000,0.000000 0.000000,-1.000000 0.000000,1.000000 0.000000,0.000000 0.000000,-10.000000 0.000000,0.000000 0.000000,21.000000 0.000000,-1.000000 0.000000,0.000000 0.000000,-1.000000 0.000000,12.000000-10.000000,-1.000000 0.000000,9.000000 10.000000,2.000000 0.000000,-1.000000 0.000000,-1.000000 0.000000,1.000000 0.000000,0.000000 0.000000,10.000000-10.000000,0.000000 0.000000,0.000000 0.000000,0.000000 0.000000,0.000000 0.000000,0.000000 0.000000,0.000000 0.000000,0.000000 0.000000,0.000000 0.000000,0.000000 0.000000,0.000000-10.000000,0.000000 0.000000,0.000000 0.000000,0.000000 0.000000,0.000000-10.000000,0.000000 0.000000,0.000000 0.000000,0.000000 0.000000,0.000000-10.000000,0.000000 0.000000,0.000000 0.000000,0.000000 0.000000,0.000000-10.000000,0.000000 0.000000,0.000000 0.000000,0.000000 0.000000,0.000000 10.000000,0.000000 0.000000,0.000000 10.000000,0.000000 0.000000,-9.000000 0.000000,-1.000000 0.000000,10.000000 20.000000,0.000000 0.000000,-10.000000 0.000000,0.000000 0.000000,10.000000 0.000000,0.000000 0.000000,-11.000000 10.000000,2.000000 0.000000,9.000000 10.000000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0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54159.000000 56020.000000,'-39.000000'0.000000,"28.000000"0.000000,2.000000 0.000000,-1.000000 0.000000,-1.000000 0.000000,-9.000000 0.000000,1.000000 0.000000,9.000000-10.000000,0.000000 0.000000,10.000000 0.000000,0.000000 0.000000,0.000000 0.000000,0.000000 0.000000,0.000000 0.000000,0.000000 0.000000,10.000000 0.000000,0.000000 0.000000,0.000000-10.000000,-1.000000 0.000000,1.000000 10.000000,0.000000 0.000000,11.000000-10.000000,-1.000000 0.000000,0.000000 0.000000,-1.000000 0.000000,1.000000 10.000000,1.000000 0.000000,-12.000000 0.000000,2.000000 0.000000,-1.000000 0.000000,0.000000 0.000000,0.000000 10.000000,-1.000000 0.000000,11.000000-10.000000,1.000000 0.000000,-12.000000 0.000000,2.000000 0.000000,-1.000000 0.000000,0.000000 0.000000,0.000000 10.000000,-1.000000 0.000000,1.000000 0.000000,0.000000 0.000000,1.000000 10.000000,-1.000000 0.000000,-10.000000 0.000000,0.000000 0.000000,0.000000 10.000000,0.000000 0.000000,9.000000 0.000000,2.000000 0.000000,-11.000000 0.000000,0.000000 0.000000,0.000000 0.000000,0.000000 0.000000,0.000000-1.000000,0.000000 2.000000,0.000000-1.000000,0.000000 0.000000,0.000000 10.000000,0.000000 0.000000,-11.000000-10.000000,2.000000 0.000000,-12.000000 10.000000,1.000000 0.000000,11.000000-10.000000,-1.000000 0.000000,-10.000000 10.000000,0.000000 0.000000,-1.000000-10.000000,1.000000 0.000000,-10.000000 0.000000,1.000000-1.000000,19.000000 2.000000,-1.000000-1.000000,-9.000000 0.000000,1.000000 0.000000,-1.000000-10.000000,0.000000-1.000000,10.000000 2.000000,-1.000000-1.000000,1.000000 10.000000,0.000000 0.000000,1.000000-10.000000,-1.000000 0.000000,0.000000-10.000000,0.000000 0.000000,10.000000 10.000000,0.000000-1.000000,0.000000 2.000000,0.000000-1.000000,0.000000 0.000000,0.000000 0.000000,10.000000-10.000000,0.000000 0.000000,0.000000 0.000000,-1.000000 0.000000,1.000000 0.000000,0.000000 0.000000,1.000000-10.000000,-1.000000 0.000000,10.000000 0.000000,0.000000-1.000000,-10.000000 11.000000,-1.000000 0.000000,11.000000-9.000000,1.000000-1.000000,-1.000000 0.000000,0.000000 0.000000,-10.000000 0.000000,-1.000000 0.000000,11.000000 10.000000,1.000000 0.000000,-1.000000-10.000000,0.000000 0.000000,-1.000000 0.000000,1.000000-1.000000,-9.000000 11.000000,-1.000000 0.000000,10.000000-9.000000,0.000000-1.000000,-10.000000 10.000000,-1.000000 0.000000,1.000000 0.000000,0.000000 0.000000,1.000000-10.000000,-1.000000 0.000000,-1.000000 10.000000,2.000000 0.000000,-11.000000 10.000000,0.000000 0.000000,-11.000000 0.000000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08"/>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53679.000000 55620.000000,'-20.000000'0.000000,"11.000000"0.000000,-1.000000 0.000000,0.000000 0.000000,0.000000 0.000000,-1.000000 0.000000,2.000000 0.000000,-1.000000 0.000000,-1.000000 0.000000,1.000000 0.000000,0.000000 0.000000,1.000000 0.000000,-1.000000 0.000000,10.000000-10.000000,0.000000 0.000000,10.000000 10.000000,-1.000000 0.000000,1.000000 0.000000,0.000000 0.000000,11.000000-10.000000,-1.000000 0.000000,19.000000 0.000000,2.000000 0.000000,-32.000000 10.000000,2.000000 0.000000,28.000000 0.000000,2.000000 0.000000,-12.000000-10.000000,1.000000 0.000000,11.000000 0.000000,-1.000000 0.000000,0.000000 10.000000,0.000000 0.000000,-1.000000-10.000000,2.000000 0.000000,-12.000000 10.000000,1.000000 0.000000,11.000000-10.000000,-1.000000 0.000000,0.000000 10.000000,0.000000 0.000000,-10.000000 0.000000,-1.000000 0.000000,11.000000 0.000000,0.000000 0.000000,-9.000000-10.000000,-1.000000 0.000000,9.000000 10.000000,2.000000 0.000000,-12.000000 0.000000,1.000000 0.000000,1.000000 0.000000,-1.000000 0.000000,-20.000000 0.000000,0.000000 0.000000,9.000000 10.000000,1.000000 0.000000,-9.000000 0.000000,-1.000000 0.000000,-1.000000 0.000000,2.000000 0.000000,-11.000000 0.000000,0.000000 0.000000,0.000000 0.000000,0.000000 0.000000,0.000000 0.000000,0.000000 0.000000,0.000000 0.000000,0.000000 0.000000,0.000000 10.000000,0.000000 0.000000,10.000000-10.000000,0.000000 0.000000,-10.000000 9.000000,0.000000 2.000000,0.000000-11.000000,0.000000 0.000000,0.000000 10.000000,0.000000 0.000000,0.000000-1.000000,0.000000 2.000000,0.000000 8.000000,0.000000 2.000000,0.000000-1.000000,0.000000 0.000000,0.000000 0.000000,0.000000 0.000000,0.000000 0.000000,0.000000 0.000000,0.000000 10.000000,0.000000 0.000000,0.000000-10.000000,0.000000-1.000000,-10.000000 12.000000,0.000000-1.000000,10.000000-10.000000,0.000000 0.000000,-11.000000 0.000000,2.000000-1.000000,9.000000-8.000000,0.000000-1.000000,0.000000 10.000000,0.000000-1.000000,0.000000-8.000000,0.000000-1.000000,0.000000 10.000000,0.000000-1.000000,0.000000-8.000000,0.000000-1.000000,0.000000 0.000000,0.000000 0.000000,0.000000-1.000000,0.000000 2.000000,0.000000-1.000000,0.000000 0.000000,0.000000 0.000000,0.000000-1.000000,0.000000 2.000000,0.000000-1.000000,0.000000-10.000000,0.000000 0.000000,0.000000 0.000000,0.000000 0.000000,0.000000 9.000000,0.000000 2.000000,0.000000-11.000000,0.000000 0.000000,0.000000 0.000000,0.000000 0.000000,0.000000-20.000000,0.000000 0.000000,-10.000000 10.000000,-1.000000 0.000000,1.000000-10.000000,0.000000 0.000000,1.000000 10.000000,-1.000000 0.000000,0.000000-10.000000,0.000000-1.000000,-10.000000 2.000000,-1.000000-1.000000,1.000000 0.000000,1.000000 0.000000,-1.000000 0.000000,0.000000 0.000000,-1.000000 0.000000,1.000000 0.000000,-10.000000 0.000000,1.000000-1.000000,8.000000 11.000000,1.000000 0.000000,-10.000000-9.000000,1.000000-1.000000,-1.000000 10.000000,0.000000 0.000000,10.000000 0.000000,0.000000 0.000000,-10.000000 0.000000,0.000000 0.000000,-10.000000 0.000000,-1.000000 0.000000,11.000000 0.000000,1.000000 0.000000,-12.000000 0.000000,2.000000 0.000000,-1.000000 10.000000,0.000000-1.000000,9.000000-9.000000,1.000000 0.000000,1.000000 11.000000,-1.000000-1.000000,0.000000-10.000000,-1.000000 0.000000,12.000000 0.000000,-1.000000 0.000000,0.000000 10.000000,-1.000000 0.000000,1.000000-10.000000,1.000000 0.000000,9.000000 0.000000,0.000000 0.000000,-10.000000 10.000000,-1.000000 0.000000,11.000000-10.000000,0.000000 0.000000,1.000000 0.000000,-1.000000 0.000000,0.000000 10.000000,0.000000 0.000000,-1.000000-10.000000,2.000000 0.000000,-1.000000 0.000000,-1.000000 0.000000,1.000000 0.000000,0.000000 0.000000,10.000000-10.000000,0.000000 0.000000,-9.000000 0.000000,-1.000000 0.000000,10.000000 0.000000,0.000000 0.000000,0.000000-11.000000,0.000000 2.000000,0.000000 9.000000,0.000000 0.000000,0.000000-10.000000,0.000000 0.000000,0.000000-1.000000,0.000000 2.000000,0.000000 9.000000,0.000000 0.000000,0.000000-10.000000,0.000000 0.000000,0.000000-1.000000,0.000000 2.000000,0.000000-12.000000,0.000000 2.000000,0.000000 8.000000,0.000000 2.000000,0.000000-12.000000,0.000000 2.000000,0.000000 8.000000,0.000000 2.000000,0.000000-12.000000,0.000000 2.000000,0.000000-1.000000,0.000000 0.000000,0.000000 10.000000,0.000000 0.000000,0.000000-10.000000,0.000000 0.000000,0.000000 10.000000,0.000000 0.000000,0.000000-1.000000,0.000000 2.000000,0.000000-1.000000,0.000000 0.000000,0.000000-10.000000,0.000000 0.000000,0.000000 10.000000,0.000000 0.000000,0.000000 0.000000,0.000000 0.000000,0.000000 0.000000,0.000000 0.000000,10.000000 0.000000,-1.000000 0.000000,-9.000000 10.000000,0.000000 0.000000,0.000000 0.000000,0.000000 0.000000,10.000000 0.000000,0.000000 0.000000,-10.000000 0.000000,0.000000 0.000000,11.000000 0.000000,-1.000000 0.000000,-10.000000 0.000000,0.000000 0.000000,9.000000 10.000000,2.000000 0.000000,-11.000000-10.000000,0.000000 0.000000,10.000000 10.000000,0.000000 0.000000,0.000000-10.000000,-1.000000 0.000000,1.000000 10.000000,0.000000 0.000000,1.000000 0.000000,-1.000000 0.000000,-1.000000 0.000000,2.000000 0.000000,-1.000000 0.000000,0.000000 0.000000,0.000000 0.000000,-1.000000 0.000000,1.000000 0.000000,0.000000 0.000000,11.000000 10.000000,-1.000000 0.000000,0.000000-10.000000,-1.000000 0.000000,-9.000000 10.000000,0.000000 0.000000,1.000000 0.000000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10"/>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55040.000000 57860.000000,'0.000000'-20.000000,"0.000000"10.000000,0.000000 0.000000,10.000000 0.000000,-1.000000 0.000000,1.000000 0.000000,0.000000-1.000000,-10.000000 2.000000,0.000000-1.000000,11.000000 10.000000,-1.000000 0.000000,-1.000000 0.000000,2.000000 0.000000,9.000000 0.000000,-1.000000 0.000000,-9.000000 0.000000,0.000000 0.000000,1.000000 0.000000,-1.000000 0.000000,-1.000000 19.000000,2.000000 2.000000,-1.000000-11.000000,0.000000 0.000000,-10.000000 10.000000,0.000000 0.000000,0.000000 10.000000,0.000000 0.000000,0.000000-10.000000,0.000000 0.000000,-10.000000 10.000000,0.000000 0.000000,-1.000000-10.000000,2.000000 0.000000,-12.000000 10.000000,1.000000 0.000000,11.000000-10.000000,-1.000000 0.000000,0.000000-10.000000,0.000000-1.000000,-1.000000 12.000000,2.000000-1.000000,-1.000000-10.000000,-1.000000 0.000000,22.000000-10.000000,-1.000000 0.000000,10.000000 0.000000,0.000000 0.000000,-10.000000-10.000000,-1.000000 0.000000,11.000000 10.000000,1.000000 0.000000,-12.000000-10.000000,2.000000 0.000000,-1.000000 10.000000,0.000000 0.000000,0.000000 0.000000,-1.000000 0.000000,-9.000000 10.000000,0.000000 0.000000,0.000000 0.000000,0.000000 0.000000,0.000000 10.000000,0.000000-1.000000,-19.000000 2.000000,-1.000000-1.000000,9.000000 0.000000,2.000000 0.000000,-12.000000-1.000000,1.000000 2.000000,1.000000-1.000000,-1.000000 0.000000,0.000000 0.000000,-1.000000-1.000000,1.000000 2.000000,1.000000-1.000000,-1.000000-10.000000,0.000000 0.000000,-1.000000 0.000000,1.000000 0.000000,1.000000 0.000000,-1.000000-1.000000,0.000000 2.000000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11"/>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54420.000000 57540.000000,'20.000000'0.000000,"-10.000000"0.000000,-1.000000 0.000000,1.000000-10.000000,0.000000 0.000000,11.000000 10.000000,-1.000000 0.000000,0.000000-10.000000,-1.000000 0.000000,22.000000 0.000000,-1.000000-1.000000,10.000000-8.000000,0.000000-1.000000,0.000000 10.000000,0.000000 0.000000,10.000000 0.000000,-1.000000 0.000000,-9.000000 0.000000,0.000000-1.000000,0.000000 2.000000,0.000000-1.000000,-19.000000 0.000000,-1.000000 0.000000,0.000000 10.000000,-1.000000 0.000000,1.000000 0.000000,1.000000 0.000000,-12.000000 0.000000,1.000000 0.000000,-9.000000 0.000000,-1.000000 0.000000,10.000000 0.000000,0.000000 0.000000,-20.000000 20.000000,0.000000-1.000000,0.000000-8.000000,0.000000-1.000000,0.000000 10.000000,0.000000 0.000000,0.000000 0.000000,0.000000-1.000000,0.000000 12.000000,0.000000-1.000000,10.000000 0.000000,-1.000000 0.000000,-9.000000-1.000000,0.000000 2.000000,0.000000 9.000000,0.000000 0.000000,10.000000-10.000000,0.000000 0.000000,1.000000 10.000000,-1.000000-1.000000,-10.000000 2.000000,0.000000-1.000000,9.000000-10.000000,2.000000 0.000000,-1.000000 0.000000,0.000000-1.000000,-10.000000 2.000000,0.000000-1.000000,10.000000 0.000000,-1.000000 0.000000,1.000000-1.000000,0.000000 2.000000,1.000000-12.000000,-1.000000 2.000000,10.000000 8.000000,0.000000 2.000000,-10.000000-1.000000,-1.000000 0.000000,1.000000-10.000000,0.000000 0.000000,1.000000 10.000000,-1.000000 0.000000,-1.000000-10.000000,2.000000 0.000000,-1.000000 10.000000,0.000000 0.000000,0.000000-10.000000,-1.000000 0.000000,-9.000000-10.000000,0.000000-1.000000,0.000000 12.000000,0.000000-1.000000,10.000000-10.000000,0.000000 0.000000,-10.000000 0.000000,0.000000 0.000000,0.000000 0.000000,0.000000-1.000000,-10.000000-9.000000,0.000000 0.000000,-9.000000 11.000000,-1.000000-1.000000,0.000000-10.000000,-1.000000 0.000000,1.000000 0.000000,1.000000 0.000000,-12.000000 0.000000,1.000000 0.000000,1.000000 0.000000,-1.000000 0.000000,-10.000000 10.000000,0.000000 0.000000,0.000000-10.000000,-1.000000 0.000000,1.000000 0.000000,0.000000 0.000000,1.000000 10.000000,-1.000000 0.000000,-1.000000-10.000000,2.000000 0.000000,-1.000000 0.000000,0.000000 0.000000,9.000000 10.000000,1.000000 0.000000,-9.000000-10.000000,-1.000000 0.000000,10.000000 10.000000,0.000000-1.000000,-1.000000-9.000000,1.000000 0.000000,1.000000 0.000000,-1.000000 0.000000,10.000000 0.000000,-1.000000 0.000000,1.000000 0.000000,1.000000 0.000000,9.000000 0.000000,0.000000 0.000000,-1.000000 0.000000,2.000000 0.000000,9.000000-9.000000,0.000000-1.000000,0.000000 0.000000,0.000000 0.000000,0.000000 0.000000,0.000000 0.000000,0.000000 0.000000,0.000000 0.000000,0.000000 0.000000,0.000000-1.000000,0.000000-8.000000,0.000000-1.000000,0.000000 0.000000,0.000000 0.000000,-10.000000-10.000000,-1.000000 0.000000,11.000000-20.000000,0.000000 0.000000,-10.000000 0.000000,0.000000 0.000000,10.000000 0.000000,0.000000 0.000000,-9.000000-10.000000,-1.000000 0.000000,0.000000 10.000000,0.000000 0.000000,-1.000000 0.000000,2.000000 0.000000,-12.000000 20.000000,1.000000 0.000000,11.000000-10.000000,-1.000000-1.000000,0.000000 12.000000,0.000000-1.000000,-1.000000 0.000000,2.000000 0.000000,-1.000000-1.000000,-1.000000 2.000000,1.000000 8.000000,0.000000 2.000000,10.000000-12.000000,0.000000 2.000000,0.000000-1.000000,0.000000 0.000000,0.000000 10.000000,0.000000 0.000000,10.000000 10.000000,0.000000-1.000000,-10.000000 2.000000,0.000000-1.000000,0.000000 0.000000,0.000000 0.000000,11.000000 10.000000,-1.000000 0.000000,-1.000000 0.000000,2.000000 0.000000,-11.000000 10.000000,0.000000 0.000000,10.000000-10.000000,0.000000 0.000000,9.000000 0.000000,1.000000 0.000000,-9.000000 10.000000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18"/>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53779.000000 22380.000000,'21.000000'0.000000,"-12.000000"0.000000,2.000000 0.000000,-1.000000 0.000000,0.000000 0.000000,0.000000 0.000000,-1.000000 0.000000,-9.000000-10.000000,0.000000 0.000000,10.000000 10.000000,0.000000 0.000000,1.000000 0.000000,-1.000000 0.000000,-1.000000 0.000000,2.000000 0.000000,-1.000000 0.000000,0.000000 0.000000,0.000000 0.000000,-1.000000 0.000000,1.000000 0.000000,0.000000 0.000000,1.000000 0.000000,-1.000000 0.000000,-1.000000 0.000000,2.000000 0.000000,-1.000000 0.000000,0.000000 0.000000,9.000000 0.000000,1.000000 0.000000,1.000000 0.000000,-1.000000 0.000000,10.000000 0.000000,-1.000000 0.000000,1.000000 0.000000,1.000000 0.000000,-1.000000 0.000000,0.000000 0.000000,20.000000 0.000000,0.000000 0.000000,0.000000 0.000000,0.000000 0.000000,9.000000 0.000000,2.000000 0.000000,19.000000 0.000000,-1.000000 0.000000,-8.000000 0.000000,-1.000000 0.000000,0.000000 0.000000,-1.000000 0.000000,-9.000000 0.000000,0.000000 0.000000,1.000000 0.000000,-1.000000 0.000000,-10.000000 0.000000,0.000000 0.000000,20.000000 0.000000,0.000000 0.000000,-1.000000 0.000000,1.000000 0.000000,-9.000000 0.000000,-1.000000 0.000000,10.000000 0.000000,0.000000 0.000000,-20.000000 0.000000,0.000000 0.000000,0.000000 0.000000,0.000000 0.000000,10.000000 0.000000,-1.000000 0.000000,1.000000 0.000000,0.000000 0.000000,11.000000 0.000000,-1.000000 0.000000,0.000000 0.000000,-1.000000 0.000000,-9.000000 0.000000,0.000000 0.000000,-10.000000 10.000000,0.000000 0.000000,0.000000-10.000000,0.000000 0.000000,0.000000 10.000000,0.000000 0.000000,11.000000-10.000000,-1.000000 0.000000,19.000000 0.000000,1.000000 0.000000,-10.000000 10.000000,1.000000 0.000000,-1.000000-10.000000,0.000000 0.000000,-10.000000 0.000000,-1.000000 0.000000,-9.000000 0.000000,0.000000 0.000000,10.000000 0.000000,0.000000 0.000000,20.000000 0.000000,1.000000 0.000000,-1.000000 0.000000,0.000000 0.000000,-1.000000 0.000000,1.000000 0.000000,-10.000000 0.000000,1.000000 0.000000,-21.000000 0.000000,0.000000 0.000000,9.000000 0.000000,2.000000 0.000000,19.000000 0.000000,-1.000000 0.000000,-8.000000 0.000000,-1.000000 0.000000,0.000000 0.000000,-1.000000 0.000000,1.000000-10.000000,1.000000 0.000000,-12.000000 10.000000,2.000000 0.000000,-11.000000 0.000000,0.000000 0.000000,20.000000 0.000000,-1.000000 0.000000,1.000000 0.000000,1.000000 0.000000,8.000000 0.000000,1.000000 0.000000,-10.000000 0.000000,1.000000 0.000000,-21.000000 0.000000,0.000000 0.000000,0.000000 0.000000,0.000000 0.000000,0.000000 0.000000,0.000000 0.000000,9.000000 0.000000,2.000000 0.000000,9.000000-10.000000,-1.000000 0.000000,1.000000 10.000000,1.000000 0.000000,-12.000000-10.000000,2.000000 0.000000,-11.000000 10.000000,0.000000 0.000000,0.000000 0.000000,0.000000 0.000000,-11.000000-10.000000,2.000000-1.000000,-1.000000 11.000000,-1.000000 0.000000,22.000000-9.000000,-1.000000-1.000000,-1.000000 10.000000,2.000000 0.000000,-1.000000 0.000000,0.000000 0.000000,0.000000-10.000000,-1.000000 0.000000,-18.000000 10.000000,-1.000000 0.000000,-10.000000 0.000000,0.000000 0.000000,10.000000 0.000000,-1.000000 0.000000,-9.000000 0.000000,1.000000 0.000000,9.000000 0.000000,0.000000 0.000000,-1.000000 0.000000,2.000000 0.000000,-1.000000 0.000000,-1.000000 0.000000,-9.000000 0.000000,1.000000 0.000000,-12.000000 0.000000,1.000000 0.000000,1.000000 0.000000,-1.000000 0.000000,-10.000000 0.000000,0.000000 0.000000,-20.000000 0.000000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4:26"/>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102550.000000 42000.000000,'0.000000'50.000000,"0.000000"-25.000000,0.000000 0.000000,0.000000 0.000000,0.000000 0.000000,25.000000-25.000000,0.000000 0.000000,-25.000000 25.000000,0.000000 0.000000,50.000000-25.000000,0.000000 0.000000,0.000000 0.000000,0.000000 0.000000,25.000000 25.000000,0.000000 0.000000,50.000000-25.000000,0.000000 0.000000,0.000000 0.000000,0.000000 0.000000,50.000000 0.000000,0.000000 0.000000,0.000000 0.000000,0.000000 0.000000,-25.000000 0.000000,0.000000 0.000000,-25.000000 0.000000,0.000000 0.000000,25.000000 0.000000,0.000000 0.000000,0.000000 0.000000,0.000000 0.000000,50.000000 0.000000,0.000000 0.000000,25.000000-25.000000,0.000000 0.000000,-25.000000 25.000000,0.000000 0.000000,0.000000-25.000000,0.000000 0.000000,0.000000 0.000000,0.000000 0.000000,0.000000 0.000000,0.000000 0.000000,75.000000 25.000000,0.000000 0.000000,-75.000000 0.000000,0.000000 0.000000,-50.000000 0.000000,0.000000 0.000000,0.000000 0.000000,0.000000 0.000000,-25.000000 0.000000,0.000000 0.000000,25.000000 0.000000,0.000000 0.000000,25.000000 0.000000,0.000000 0.000000,-25.000000 0.000000,0.000000 0.000000,-25.000000 0.000000,0.000000 0.000000,0.000000-25.000000,0.000000 0.000000,-50.000000 25.000000,0.000000 0.000000,-25.000000-25.000000,0.000000 0.000000,0.000000 25.000000,0.000000 0.000000,25.000000-25.000000,0.000000 0.000000,-50.000000 25.000000,0.000000 0.000000,50.000000 0.000000,0.000000 0.000000,-25.000000-25.000000,0.000000 0.000000,-25.000000 25.000000,0.000000 0.000000,50.000000 0.000000,0.000000 0.000000,-25.000000 0.000000,0.000000 0.000000,0.000000 0.000000,0.000000 0.000000,0.000000 0.000000,0.000000 0.000000,0.000000 0.000000,0.000000 0.000000,0.000000 0.000000,0.000000 0.000000,-25.000000 0.000000,0.000000 0.000000,-25.000000 25.000000,0.000000 0.000000,0.000000 0.000000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2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52700.000000 31080.000000,'-80.000000'0.000000,"69.000000"0.000000,2.000000 0.000000,29.000000 0.000000,0.000000 0.000000,-1.000000 0.000000,1.000000 0.000000,10.000000 0.000000,1.000000 0.000000,-1.000000 0.000000,0.000000 0.000000,10.000000 0.000000,-1.000000 0.000000,1.000000 0.000000,0.000000 0.000000,1.000000 0.000000,-1.000000 0.000000,20.000000-10.000000,-1.000000 0.000000,22.000000 0.000000,-1.000000 0.000000,30.000000-10.000000,0.000000 0.000000,0.000000 0.000000,-1.000000 0.000000,1.000000-10.000000,0.000000 0.000000,20.000000 20.000000,1.000000 0.000000,-1.000000-10.000000,0.000000 0.000000,-1.000000 10.000000,1.000000 0.000000,-10.000000 0.000000,1.000000 0.000000,19.000000 0.000000,-1.000000 0.000000,11.000000 10.000000,0.000000 0.000000,-50.000000-10.000000,0.000000 0.000000,30.000000 0.000000,1.000000 0.000000,29.000000 10.000000,-1.000000 0.000000,-49.000000-10.000000,0.000000 0.000000,20.000000 0.000000,1.000000 0.000000,29.000000 0.000000,-1.000000 0.000000,-28.000000 10.000000,-1.000000 0.000000,0.000000-10.000000,-1.000000 0.000000,42.000000 0.000000,-1.000000 0.000000,-50.000000 10.000000,-1.000000 0.000000,12.000000 0.000000,-1.000000 0.000000,30.000000-10.000000,0.000000 0.000000,-41.000000 10.000000,1.000000 0.000000,1.000000 0.000000,-1.000000 0.000000,40.000000 0.000000,0.000000 0.000000,-41.000000 10.000000,1.000000 0.000000,-9.000000-10.000000,-1.000000 0.000000,30.000000 10.000000,-1.000000 0.000000,-18.000000 0.000000,-1.000000 0.000000,-10.000000-10.000000,0.000000 0.000000,0.000000 10.000000,-1.000000 0.000000,22.000000 0.000000,-1.000000 0.000000,-10.000000-10.000000,-1.000000 0.000000,-9.000000 10.000000,0.000000 0.000000,1.000000 0.000000,-1.000000 0.000000,19.000000 10.000000,1.000000 0.000000,-20.000000-10.000000,0.000000 0.000000,-39.000000 0.000000,-1.000000 0.000000,0.000000 10.000000,-1.000000 0.000000,1.000000-10.000000,1.000000 0.000000,-12.000000 0.000000,2.000000 0.000000,-11.000000 0.000000,0.000000 0.000000,-11.000000 0.000000,2.000000 0.000000,-21.000000 0.000000,0.000000 0.000000,-1.000000 0.000000,1.000000 0.000000,1.000000 0.000000,-1.000000 0.000000,-10.000000 0.000000,0.000000 0.000000,0.000000 10.000000,-1.000000 0.000000,1.000000 10.000000,0.000000 0.000000,-10.000000-10.000000,0.000000 0.000000,0.000000 10.000000,0.000000 0.000000,0.000000 0.000000,0.000000 0.000000,0.000000 0.000000,0.000000 0.000000,-10.000000 0.000000,0.000000 0.000000,10.000000 10.000000,0.000000 0.000000,-9.000000 0.000000,-1.000000 0.000000,10.000000 10.000000,0.000000 0.000000,0.000000 10.000000,0.000000 0.000000,0.000000 0.000000,0.000000 0.000000,0.000000 0.000000,0.000000 0.000000,0.000000 0.000000,0.000000 0.000000,-10.000000 0.000000,0.000000 0.000000,10.000000-10.000000,0.000000 0.000000,-11.000000 20.000000,2.000000 0.000000,-1.000000-10.000000,-1.000000 0.000000,11.000000 0.000000,0.000000 0.000000,0.000000 0.000000,0.000000 0.000000,0.000000-10.000000,0.000000 0.000000,0.000000 0.000000,0.000000 0.000000,0.000000 10.000000,0.000000 0.000000,0.000000 0.000000,0.000000 0.000000,0.000000 0.000000,0.000000 0.000000,0.000000 0.000000,0.000000 0.000000,0.000000-10.000000,0.000000 0.000000,0.000000-10.000000,0.000000 0.000000,0.000000 0.000000,0.000000 0.000000,-10.000000 0.000000,0.000000 0.000000,1.000000-10.000000,-1.000000 0.000000,0.000000 10.000000,0.000000 0.000000,10.000000 0.000000,0.000000 0.000000,-20.000000 0.000000,-1.000000 0.000000,11.000000 10.000000,0.000000 0.000000,-9.000000-20.000000,-1.000000 0.000000,0.000000 10.000000,-1.000000 0.000000,1.000000-20.000000,1.000000 0.000000,9.000000 0.000000,0.000000 0.000000,-1.000000-20.000000,2.000000 0.000000,-1.000000 10.000000,-1.000000 0.000000,1.000000-10.000000,0.000000 0.000000,1.000000 10.000000,-1.000000 0.000000,0.000000 0.000000,0.000000 0.000000,-10.000000 0.000000,-1.000000 0.000000,11.000000 0.000000,0.000000 0.000000,-9.000000 0.000000,-1.000000 0.000000,-10.000000 0.000000,-1.000000 0.000000,12.000000 0.000000,-1.000000 0.000000,-10.000000 0.000000,-1.000000 0.000000,1.000000 0.000000,1.000000 0.000000,-1.000000 0.000000,0.000000 0.000000,10.000000-10.000000,0.000000 0.000000,-10.000000 10.000000,0.000000 0.000000,-1.000000 0.000000,1.000000 0.000000,1.000000 0.000000,-1.000000 0.000000,-10.000000-10.000000,0.000000 0.000000,-10.000000 10.000000,0.000000 0.000000,-20.000000-10.000000,0.000000 0.000000,-1.000000 10.000000,1.000000 0.000000,1.000000-10.000000,-1.000000 0.000000,9.000000 0.000000,2.000000 0.000000,-12.000000 0.000000,1.000000 0.000000,20.000000 0.000000,0.000000 0.000000,-30.000000 0.000000,1.000000 0.000000,-1.000000 0.000000,0.000000 0.000000,-10.000000 0.000000,-1.000000 0.000000,22.000000 0.000000,-1.000000 0.000000,-10.000000 0.000000,-1.000000 0.000000,12.000000 0.000000,-1.000000 0.000000,-30.000000 0.000000,0.000000 0.000000,-11.000000 0.000000,2.000000 0.000000,29.000000 0.000000,0.000000 0.000000,-1.000000 0.000000,1.000000 0.000000,-9.000000 0.000000,-1.000000 0.000000,-10.000000 0.000000,0.000000 0.000000,9.000000 0.000000,2.000000 0.000000,9.000000 0.000000,-1.000000 0.000000,12.000000 0.000000,-1.000000 0.000000,-10.000000 0.000000,-1.000000 0.000000,-28.000000 0.000000,-1.000000 0.000000,29.000000 0.000000,1.000000 0.000000,1.000000 0.000000,-1.000000 0.000000,10.000000 0.000000,-1.000000 0.000000,-8.000000 0.000000,-1.000000 0.000000,-10.000000 0.000000,0.000000 0.000000,0.000000 0.000000,-1.000000 0.000000,11.000000 0.000000,1.000000 0.000000,19.000000 0.000000,-1.000000 0.000000,-18.000000 0.000000,-1.000000 0.000000,0.000000 0.000000,-1.000000 0.000000,-19.000000 10.000000,0.000000 0.000000,10.000000-10.000000,0.000000 0.000000,30.000000 10.000000,0.000000 0.000000,1.000000-10.000000,-1.000000 0.000000,-10.000000 0.000000,0.000000 0.000000,-21.000000 0.000000,2.000000 0.000000,9.000000 10.000000,-1.000000 0.000000,12.000000-10.000000,-1.000000 0.000000,9.000000 0.000000,2.000000 0.000000,9.000000 0.000000,0.000000 0.000000,-21.000000 10.000000,1.000000 0.000000,-10.000000-10.000000,1.000000 0.000000,-1.000000 0.000000,0.000000 0.000000,10.000000 10.000000,0.000000 0.000000,20.000000-10.000000,0.000000 0.000000,9.000000 0.000000,2.000000 0.000000,-11.000000 0.000000,0.000000 0.000000,-11.000000 10.000000,2.000000 0.000000,9.000000-10.000000,0.000000 0.000000,-10.000000 10.000000,-1.000000 0.000000,11.000000-10.000000,0.000000 0.000000,11.000000 10.000000,-1.000000 0.000000,10.000000-10.000000,0.000000 0.000000,-1.000000 0.000000,1.000000 0.000000,10.000000 0.000000,1.000000 0.000000,-1.000000 0.000000,0.000000 0.000000,-1.000000 0.000000,1.000000 0.000000,11.000000 0.000000,-1.000000 0.000000,0.000000 0.000000,0.000000 0.000000,-1.000000-10.000000,2.000000 0.000000,-1.000000 10.000000,-1.000000 0.000000,11.000000-10.000000,0.000000 0.000000,0.000000 0.000000,0.000000 0.000000,0.000000-10.000000,0.000000 0.000000,0.000000 10.000000,0.000000 0.000000,0.000000-10.000000,0.000000 0.000000,0.000000 0.000000,0.000000 0.000000,0.000000-10.000000,0.000000 0.000000,11.000000 0.000000,-1.000000 0.000000,-10.000000 0.000000,0.000000 0.000000,0.000000 0.000000,0.000000 0.000000,9.000000-10.000000,2.000000 0.000000,-11.000000 10.000000,0.000000 0.000000,0.000000-20.000000,0.000000 0.000000,0.000000 20.000000,0.000000 0.000000,-11.000000-10.000000,2.000000 0.000000,-1.000000-10.000000,-1.000000 0.000000,1.000000 20.000000,0.000000 0.000000,-9.000000-10.000000,-1.000000 0.000000,0.000000 0.000000,-1.000000 0.000000,-8.000000 0.000000,-1.000000 0.000000,10.000000 0.000000,-1.000000 0.000000,-8.000000 0.000000,-1.000000 0.000000,19.000000 0.000000,2.000000 0.000000,-12.000000-10.000000,1.000000 0.000000,11.000000-10.000000,-1.000000 0.000000,0.000000 20.000000,0.000000 0.000000,-1.000000-10.000000,2.000000 0.000000,-1.000000 10.000000,-1.000000 0.000000,11.000000 0.000000,0.000000 0.000000,0.000000 0.000000,0.000000 0.000000,0.000000 0.000000,0.000000 0.000000,0.000000 0.000000,0.000000 0.000000,0.000000 0.000000,0.000000 0.000000,0.000000 0.000000,0.000000 0.000000,0.000000 0.000000,0.000000 0.000000,11.000000 0.000000,-1.000000 0.000000,-10.000000-10.000000,0.000000 0.000000,0.000000 20.000000,0.000000 0.000000,0.000000 0.000000,0.000000 0.000000,0.000000 0.000000,0.000000 0.000000,0.000000 0.000000,0.000000 0.000000,0.000000 0.000000,0.000000 0.000000,0.000000 0.000000,0.000000 0.000000,0.000000 0.000000,0.000000 0.000000,-10.000000 0.000000,-1.000000 0.000000,1.000000 0.000000,0.000000 0.000000,1.000000 0.000000,-1.000000 0.000000,0.000000 0.000000,0.000000 0.000000,-1.000000 10.000000,2.000000 0.000000,-12.000000 0.000000,1.000000 0.000000,11.000000 0.000000,-1.000000 0.000000,0.000000 0.000000,0.000000 0.000000,-1.000000 0.000000,2.000000 0.000000,-12.000000 0.000000,1.000000 0.000000,11.000000 10.000000,-1.000000 0.000000,0.000000-10.000000,0.000000 0.000000,-10.000000 0.000000,-1.000000 0.000000,11.000000 0.000000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28"/>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75600.000000 22420.000000,'40.000000'0.000000,"-21.000000"-10.000000,1.000000 0.000000,10.000000 10.000000,1.000000 0.000000,29.000000 0.000000,-1.000000 0.000000,1.000000 0.000000,0.000000 0.000000,20.000000-10.000000,1.000000 0.000000,9.000000 10.000000,0.000000 0.000000,-20.000000 0.000000,-1.000000 0.000000,12.000000 0.000000,-1.000000 0.000000,20.000000 0.000000,0.000000 0.000000,10.000000 0.000000,0.000000 0.000000,-10.000000 0.000000,0.000000 0.000000,10.000000-10.000000,-1.000000 0.000000,11.000000 10.000000,1.000000 0.000000,19.000000 0.000000,-1.000000 0.000000,-9.000000-10.000000,1.000000 0.000000,-12.000000 10.000000,1.000000 0.000000,20.000000-10.000000,0.000000 0.000000,1.000000 10.000000,-1.000000 0.000000,-40.000000 0.000000,0.000000 0.000000,30.000000 10.000000,0.000000 0.000000,-10.000000 0.000000,0.000000 0.000000,-30.000000 0.000000,0.000000 0.000000,-1.000000-10.000000,2.000000 0.000000,18.000000 10.000000,2.000000 0.000000,-11.000000 0.000000,0.000000 0.000000,-30.000000 0.000000,-1.000000 0.000000,-19.000000 0.000000,0.000000 0.000000,-9.000000 0.000000,-1.000000 0.000000,0.000000 0.000000,0.000000 0.000000,-10.000000 0.000000,-1.000000 0.000000,-8.000000 0.000000,-1.000000 0.000000,-10.000000-10.000000,0.000000 0.000000,0.000000 0.000000,-1.000000 0.000000,-18.000000 0.000000,-1.000000 0.000000,-10.000000 0.000000,0.000000 0.000000,-10.000000 0.000000,0.000000 0.000000,-10.000000 0.000000,-1.000000 0.000000,-9.000000 0.000000,0.000000 0.000000,-9.000000 0.000000,-1.000000 0.000000,-10.000000 0.000000,0.000000 0.000000,-10.000000-10.000000,0.000000 0.000000,-20.000000 10.000000,0.000000 0.000000,0.000000-10.000000,0.000000 0.000000,-10.000000 0.000000,0.000000 0.000000,-20.000000 0.000000,-1.000000 0.000000,-28.000000 0.000000,-1.000000 0.000000,20.000000 0.000000,-1.000000 0.000000,-9.000000 10.000000,0.000000 0.000000,-9.000000 0.000000,-1.000000 0.000000,20.000000-10.000000,-1.000000 0.000000,11.000000 10.000000,1.000000 0.000000,-31.000000 0.000000,-1.000000 0.000000,32.000000 0.000000,-1.000000 0.000000,0.000000 0.000000,-1.000000 0.000000,1.000000 10.000000,1.000000 0.000000,8.000000-10.000000,1.000000 0.000000,40.000000 0.000000,1.000000 0.000000,-1.000000 0.000000,0.000000 0.000000,-20.000000 0.000000,0.000000 0.000000,10.000000 0.000000,-1.000000 0.000000,32.000000 0.000000,-1.000000 0.000000,10.000000 0.000000,0.000000 0.000000,19.000000 0.000000,1.000000 0.000000,1.000000 0.000000,-1.000000 0.000000,-10.000000 0.000000,0.000000 0.000000,9.000000 0.000000,1.000000 0.000000,1.000000 0.000000,-1.000000 0.000000,10.000000 10.000000,-1.000000 0.000000,42.000000-10.000000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32"/>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73320.000000 33580.000000,'0.000000'-20.000000,"0.000000"10.000000,0.000000 0.000000,10.000000 10.000000,0.000000 0.000000,0.000000-10.000000,-1.000000 0.000000,1.000000 10.000000,0.000000 0.000000,11.000000 0.000000,-1.000000 0.000000,10.000000 0.000000,-1.000000 0.000000,11.000000 10.000000,0.000000 0.000000,10.000000 0.000000,0.000000 0.000000,20.000000 0.000000,1.000000 0.000000,19.000000-10.000000,-1.000000 0.000000,22.000000 10.000000,-1.000000 0.000000,-20.000000-10.000000,-1.000000 0.000000,22.000000 0.000000,-1.000000 0.000000,10.000000 0.000000,0.000000 0.000000,10.000000 0.000000,0.000000 0.000000,-10.000000 0.000000,0.000000 0.000000,10.000000 0.000000,0.000000 0.000000,10.000000 0.000000,-1.000000 0.000000,-9.000000 0.000000,1.000000 0.000000,-1.000000 0.000000,0.000000 0.000000,20.000000 0.000000,0.000000 0.000000,-21.000000 0.000000,1.000000 0.000000,11.000000 0.000000,-1.000000 0.000000,10.000000 0.000000,0.000000 0.000000,-10.000000 10.000000,0.000000 0.000000,-1.000000-10.000000,2.000000 0.000000,18.000000 0.000000,2.000000 0.000000,-22.000000 10.000000,2.000000 0.000000,-1.000000-10.000000,-1.000000 0.000000,22.000000 0.000000,-1.000000 0.000000,-31.000000 10.000000,1.000000 0.000000,11.000000-10.000000,-1.000000 0.000000,10.000000 10.000000,0.000000 0.000000,-20.000000-10.000000,0.000000 0.000000,-1.000000 0.000000,1.000000 0.000000,11.000000 10.000000,-1.000000 0.000000,-21.000000-10.000000,1.000000 0.000000,-9.000000 0.000000,-1.000000 0.000000,-1.000000 0.000000,2.000000 0.000000,9.000000 0.000000,-1.000000 0.000000,-19.000000 0.000000,0.000000 0.000000,-19.000000 0.000000,-1.000000 0.000000,0.000000 0.000000,-1.000000 0.000000,1.000000 0.000000,1.000000 0.000000,-1.000000 0.000000,0.000000 0.000000,-30.000000 0.000000,0.000000 0.000000,0.000000 0.000000,0.000000 0.000000,-21.000000 0.000000,1.000000 0.000000,1.000000 0.000000,-1.000000 0.000000,-10.000000 0.000000,-1.000000 0.000000,1.000000 0.000000,1.000000 0.000000,-1.000000 0.000000,0.000000 0.000000,-10.000000 0.000000,-1.000000 0.000000,-28.000000 0.000000,-1.000000 0.000000,9.000000 0.000000,2.000000 0.000000,-12.000000 0.000000,1.000000 0.000000,-10.000000 0.000000,1.000000 0.000000,-1.000000 10.000000,0.000000 0.000000,-10.000000-10.000000,-1.000000 0.000000,-9.000000 0.000000,0.000000 0.000000,-19.000000 10.000000,-1.000000 0.000000,-10.000000-10.000000,-1.000000 0.000000,-9.000000 0.000000,0.000000 0.000000,11.000000 0.000000,-1.000000 0.000000,-20.000000 0.000000,0.000000 0.000000,-30.000000 0.000000,-1.000000 0.000000,1.000000 0.000000,1.000000 0.000000,8.000000 0.000000,1.000000 0.000000,-10.000000 0.000000,1.000000 0.000000,-1.000000 0.000000,0.000000 0.000000,-1.000000 0.000000,1.000000 0.000000,10.000000 0.000000,1.000000 0.000000,-12.000000 0.000000,1.000000 0.000000,1.000000 0.000000,-1.000000 0.000000,10.000000 0.000000,-1.000000 0.000000,21.000000 0.000000,0.000000 0.000000,-20.000000 0.000000,1.000000 0.000000,-21.000000 0.000000,-1.000000 0.000000,41.000000 0.000000,0.000000 0.000000,-19.000000 0.000000,-1.000000 0.000000,-41.000000 0.000000,2.000000 0.000000,49.000000 10.000000,-1.000000 0.000000,1.000000-10.000000,0.000000 0.000000,-30.000000 10.000000,0.000000 0.000000,30.000000 0.000000,0.000000 0.000000,30.000000 0.000000,1.000000 0.000000,-12.000000-10.000000,2.000000 0.000000,-11.000000 10.000000,0.000000 0.000000,0.000000-10.000000,0.000000 0.000000,10.000000 0.000000,0.000000 0.000000,30.000000 10.000000,0.000000 0.000000,-10.000000-10.000000,-1.000000 0.000000,-8.000000 0.000000,-1.000000 0.000000,0.000000 0.000000,-1.000000 0.000000,22.000000 0.000000,-1.000000 0.000000,10.000000 0.000000,0.000000 0.000000,19.000000 0.000000,1.000000 0.000000,10.000000 0.000000,1.000000 0.000000,-21.000000 0.000000,-1.000000 0.000000,11.000000 0.000000,1.000000 0.000000,-1.000000 0.000000,0.000000 0.000000,-1.000000 10.000000,1.000000 0.000000,1.000000-10.000000,-1.000000 0.000000,19.000000 10.000000,2.000000 0.000000,-1.000000 0.000000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37"/>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71679.000000 43900.000000,'0.000000'-20.000000,"0.000000"10.000000,0.000000 0.000000,11.000000 10.000000,-1.000000 0.000000,-1.000000 0.000000,2.000000 0.000000,-1.000000 0.000000,0.000000 0.000000,0.000000 0.000000,-1.000000 0.000000,1.000000 10.000000,0.000000 0.000000,11.000000-10.000000,-1.000000 0.000000,0.000000 0.000000,-1.000000 0.000000,12.000000 0.000000,-1.000000 0.000000,9.000000 0.000000,2.000000 0.000000,-1.000000 0.000000,-1.000000 0.000000,11.000000 0.000000,0.000000 0.000000,0.000000 0.000000,0.000000 0.000000,0.000000-10.000000,0.000000 0.000000,0.000000 10.000000,0.000000 0.000000,0.000000 0.000000,0.000000 0.000000,11.000000 0.000000,-1.000000 0.000000,-1.000000 0.000000,2.000000 0.000000,19.000000 0.000000,-1.000000 0.000000,1.000000 10.000000,1.000000 0.000000,-12.000000-10.000000,1.000000 0.000000,1.000000 0.000000,-1.000000 0.000000,0.000000 0.000000,-1.000000 0.000000,1.000000 0.000000,1.000000 0.000000,8.000000 0.000000,1.000000 0.000000,11.000000 0.000000,-1.000000 0.000000,-21.000000 0.000000,1.000000 0.000000,-9.000000 0.000000,-1.000000 0.000000,10.000000 10.000000,0.000000 0.000000,-1.000000-10.000000,1.000000 0.000000,10.000000 0.000000,1.000000 0.000000,9.000000 10.000000,0.000000 0.000000,-20.000000-10.000000,-1.000000 0.000000,-19.000000 0.000000,0.000000 0.000000,10.000000 9.000000,0.000000 2.000000,11.000000-11.000000,-1.000000 0.000000,0.000000 0.000000,-1.000000 0.000000,12.000000 0.000000,-1.000000 0.000000,-10.000000 0.000000,-1.000000 0.000000,-19.000000 0.000000,0.000000 0.000000,10.000000 0.000000,0.000000 0.000000,-10.000000 0.000000,0.000000 0.000000,21.000000 0.000000,-1.000000 0.000000,0.000000 0.000000,-1.000000 0.000000,1.000000 0.000000,1.000000 0.000000,-21.000000-11.000000,0.000000 2.000000,9.000000 9.000000,2.000000 0.000000,-22.000000 0.000000,2.000000 0.000000,18.000000-10.000000,2.000000 0.000000,9.000000 0.000000,-1.000000 0.000000,12.000000 10.000000,-1.000000 0.000000,-10.000000 0.000000,-1.000000 0.000000,1.000000-10.000000,1.000000 0.000000,-21.000000 10.000000,0.000000 0.000000,0.000000 0.000000,0.000000 0.000000,0.000000 0.000000,0.000000 0.000000,9.000000 0.000000,2.000000 0.000000,9.000000 0.000000,-1.000000 0.000000,1.000000 0.000000,1.000000 0.000000,-12.000000 0.000000,2.000000 0.000000,-1.000000 0.000000,0.000000 0.000000,-10.000000 0.000000,0.000000 0.000000,10.000000 0.000000,-1.000000 0.000000,1.000000 0.000000,0.000000 0.000000,20.000000-10.000000,1.000000 0.000000,-21.000000 10.000000,-1.000000 0.000000,-9.000000 0.000000,0.000000 0.000000,10.000000 0.000000,0.000000 0.000000,-20.000000-11.000000,0.000000 2.000000,1.000000 9.000000,-1.000000 0.000000,20.000000 0.000000,-1.000000 0.000000,11.000000 0.000000,1.000000 0.000000,8.000000 0.000000,1.000000 0.000000,-10.000000-10.000000,1.000000 0.000000,-12.000000 10.000000,2.000000 0.000000,-11.000000 0.000000,0.000000 0.000000,0.000000 0.000000,0.000000 0.000000,10.000000 0.000000,0.000000 0.000000,0.000000 0.000000,-1.000000 0.000000,11.000000 0.000000,1.000000 0.000000,-12.000000 0.000000,2.000000 0.000000,-1.000000 0.000000,0.000000 0.000000,-10.000000 0.000000,0.000000 0.000000,-10.000000 0.000000,0.000000 0.000000,20.000000 0.000000,0.000000 0.000000,0.000000 0.000000,-1.000000 0.000000,1.000000 10.000000,0.000000 0.000000,1.000000-10.000000,-1.000000 0.000000,-1.000000 0.000000,2.000000 0.000000,-22.000000 0.000000,2.000000 0.000000,9.000000 0.000000,0.000000 0.000000,-10.000000 0.000000,-1.000000 0.000000,11.000000 0.000000,0.000000 0.000000,11.000000 0.000000,-1.000000 0.000000,-1.000000 0.000000,2.000000 0.000000,-1.000000 0.000000,0.000000 0.000000,0.000000 0.000000,-1.000000 0.000000,-9.000000 9.000000,0.000000 2.000000,-9.000000-11.000000,-1.000000 0.000000,0.000000 0.000000,0.000000 0.000000,-1.000000 0.000000,2.000000 0.000000,9.000000 0.000000,0.000000 0.000000,9.000000 0.000000,2.000000 0.000000,-1.000000 0.000000,0.000000 0.000000,0.000000 0.000000,-1.000000 0.000000,-9.000000 0.000000,0.000000 0.000000,-9.000000 0.000000,-1.000000 0.000000,0.000000 0.000000,0.000000 0.000000,-1.000000 0.000000,2.000000 0.000000,9.000000 0.000000,0.000000 0.000000,0.000000 0.000000,0.000000 0.000000,-10.000000 0.000000,-1.000000 0.000000,11.000000 0.000000,0.000000 0.000000,0.000000 10.000000,0.000000 0.000000,-10.000000-10.000000,0.000000 0.000000,1.000000 0.000000,-1.000000 0.000000,-10.000000 0.000000,0.000000 0.000000,-1.000000 10.000000,1.000000 0.000000,1.000000-10.000000,-1.000000 0.000000,9.000000 0.000000,2.000000 0.000000,-12.000000 10.000000,1.000000 0.000000,11.000000-10.000000,-1.000000 0.000000,-10.000000 0.000000,0.000000 0.000000,-10.000000 10.000000,0.000000 0.000000,10.000000-10.000000,0.000000 0.000000,-21.000000 0.000000,2.000000 0.000000,9.000000 0.000000,-1.000000 0.000000,-9.000000 0.000000,0.000000 0.000000,1.000000 0.000000,-1.000000 0.000000,-1.000000 0.000000,2.000000 0.000000,-22.000000 0.000000,2.000000 0.000000,-12.000000 9.000000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39"/>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71140.000000 45960.000000,'19.000000'0.000000,"-9.000000"0.000000,0.000000 0.000000,1.000000-10.000000,-1.000000 0.000000,10.000000 10.000000,0.000000 0.000000,10.000000 0.000000,0.000000 0.000000,-1.000000 0.000000,1.000000 0.000000,1.000000 0.000000,-1.000000 0.000000,-10.000000 0.000000,-1.000000 0.000000,22.000000 10.000000,-1.000000 0.000000,-10.000000-10.000000,0.000000 0.000000,-1.000000 10.000000,1.000000 0.000000,20.000000-10.000000,0.000000 0.000000,-9.000000 0.000000,-1.000000 0.000000,10.000000 10.000000,0.000000 0.000000,19.000000-10.000000,1.000000 0.000000,10.000000 0.000000,1.000000 0.000000,-12.000000 0.000000,1.000000 0.000000,-9.000000 0.000000,-1.000000 0.000000,-1.000000 10.000000,2.000000 0.000000,-1.000000-10.000000,0.000000 0.000000,9.000000 0.000000,1.000000 0.000000,10.000000 0.000000,1.000000 0.000000,-1.000000 0.000000,0.000000 0.000000,-1.000000 0.000000,1.000000 0.000000,-20.000000-10.000000,0.000000 0.000000,11.000000 10.000000,-1.000000 0.000000,19.000000-10.000000,2.000000 0.000000,-12.000000 10.000000,1.000000 0.000000,1.000000 0.000000,-1.000000 0.000000,-10.000000 0.000000,-1.000000 0.000000,-19.000000 0.000000,0.000000 0.000000,10.000000-10.000000,0.000000 0.000000,11.000000 10.000000,-1.000000 0.000000,10.000000 0.000000,-1.000000 0.000000,-8.000000-10.000000,-1.000000 0.000000,0.000000 10.000000,-1.000000 0.000000,-19.000000 0.000000,0.000000 0.000000,0.000000-11.000000,0.000000 2.000000,20.000000 9.000000,1.000000 0.000000,-1.000000 0.000000,0.000000 0.000000,-1.000000-10.000000,1.000000 0.000000,1.000000 10.000000,-1.000000 0.000000,-10.000000 0.000000,0.000000 0.000000,-10.000000 0.000000,0.000000 0.000000,10.000000 0.000000,-1.000000 0.000000,1.000000 0.000000,0.000000 0.000000,20.000000 0.000000,1.000000 0.000000,-1.000000 0.000000,0.000000 0.000000,-10.000000 10.000000,0.000000 0.000000,-1.000000-10.000000,1.000000 0.000000,1.000000 0.000000,-1.000000 0.000000,19.000000 0.000000,2.000000 0.000000,9.000000 0.000000,0.000000 0.000000,-10.000000 0.000000,-1.000000 0.000000,-9.000000 0.000000,1.000000 0.000000,-12.000000 0.000000,1.000000 0.000000,30.000000 0.000000,0.000000 0.000000,-10.000000 0.000000,0.000000 0.000000,1.000000 0.000000,-1.000000 0.000000,-21.000000 0.000000,1.000000 0.000000,1.000000 0.000000,-1.000000 0.000000,10.000000 0.000000,-1.000000 0.000000,21.000000 0.000000,0.000000 0.000000,-20.000000 0.000000,1.000000 0.000000,-12.000000 0.000000,1.000000 0.000000,-9.000000 9.000000,-1.000000 2.000000,-1.000000-11.000000,2.000000 0.000000,19.000000 10.000000,-1.000000 0.000000,1.000000-10.000000,1.000000 0.000000,-12.000000 0.000000,1.000000 0.000000,-9.000000 10.000000,-1.000000 0.000000,-10.000000-10.000000,0.000000 0.000000,0.000000 0.000000,0.000000 0.000000,9.000000 0.000000,2.000000 0.000000,19.000000 0.000000,-1.000000 0.000000,-8.000000 0.000000,-1.000000 0.000000,-10.000000 10.000000,0.000000 0.000000,-10.000000-10.000000,0.000000 0.000000,-10.000000 0.000000,0.000000 0.000000,-1.000000 10.000000,2.000000 0.000000,-12.000000-10.000000,1.000000 0.000000,20.000000 0.000000,0.000000 0.000000,0.000000 0.000000,0.000000 0.000000,10.000000 0.000000,0.000000 0.000000,-10.000000 9.000000,0.000000 2.000000,0.000000-11.000000,0.000000 0.000000,-20.000000 0.000000,1.000000 0.000000,9.000000 0.000000,0.000000 0.000000,-10.000000 0.000000,-1.000000 0.000000,1.000000 0.000000,1.000000 0.000000,9.000000 10.000000,0.000000 0.000000,10.000000-10.000000,0.000000 0.000000,10.000000 0.000000,0.000000 0.000000,0.000000 0.000000,-1.000000 0.000000,11.000000 0.000000,1.000000 0.000000,-12.000000 10.000000,2.000000 0.000000,-11.000000-10.000000,0.000000 0.000000,0.000000 0.000000,0.000000 0.000000,0.000000 0.000000,0.000000 0.000000,10.000000 0.000000,0.000000 0.000000,9.000000 0.000000,1.000000 0.000000,-9.000000 0.000000,-1.000000 0.000000,-10.000000 0.000000,0.000000 0.000000,9.000000 0.000000,2.000000 0.000000,-22.000000 0.000000,2.000000 0.000000,-1.000000 0.000000,-1.000000 0.000000,11.000000 0.000000,0.000000 0.000000,0.000000 0.000000,0.000000 0.000000,11.000000 0.000000,-1.000000 0.000000,-1.000000 0.000000,2.000000 0.000000,-11.000000 0.000000,0.000000 0.000000,-11.000000 0.000000,2.000000 0.000000,-1.000000 0.000000,-1.000000 0.000000,-9.000000 0.000000,1.000000 0.000000,-1.000000 0.000000,0.000000 0.000000,10.000000 0.000000,-1.000000 0.000000,1.000000 0.000000,0.000000 0.000000,10.000000 0.000000,0.000000 0.000000,10.000000 0.000000,0.000000 0.000000,-10.000000 0.000000,0.000000 0.000000,-10.000000 0.000000,0.000000 0.000000,1.000000 0.000000,-1.000000 0.000000,-21.000000 0.000000,1.000000 0.000000,1.000000 0.000000,-1.000000 0.000000,0.000000 0.000000,-1.000000 0.000000,-9.000000 0.000000,0.000000 0.000000,11.000000 0.000000,-1.000000 0.000000,-10.000000 0.000000,0.000000 0.000000,9.000000 0.000000,1.000000 0.000000,-9.000000 0.000000,-1.000000 0.000000,-1.000000 0.000000,2.000000 0.000000,-1.000000 0.000000,0.000000 0.000000,0.000000 0.000000,-1.000000 0.000000,1.000000 0.000000,0.000000 0.000000,1.000000 0.000000,-1.000000 0.000000,-10.000000 10.000000,0.000000 0.000000,9.000000-10.000000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42"/>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70800.000000 42800.000000,'0.000000'-20.000000,"0.000000"10.000000,0.000000 0.000000,0.000000 0.000000,0.000000 0.000000,0.000000 0.000000,0.000000 0.000000,0.000000 30.000000,0.000000 0.000000,-10.000000 10.000000,-1.000000 0.000000,11.000000 0.000000,0.000000 0.000000,-10.000000 10.000000,0.000000 0.000000,10.000000 10.000000,0.000000 0.000000,0.000000-10.000000,0.000000 0.000000,0.000000-10.000000,0.000000 0.000000,0.000000 10.000000,0.000000 0.000000,-9.000000-20.000000,-1.000000 0.000000,10.000000 0.000000,0.000000 0.000000,0.000000 0.000000,0.000000 0.000000,0.000000-10.000000,0.000000 0.000000,0.000000 0.000000,0.000000 0.000000,-10.000000-20.000000,0.000000 0.000000,-1.000000 10.000000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42"/>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70220.000000 42880.000000,'0.000000'-60.000000,"20.000000"20.000000,-1.000000 0.000000,1.000000 0.000000,1.000000 0.000000,-1.000000 20.000000,0.000000 0.000000,30.000000-10.000000,0.000000 0.000000,0.000000 0.000000,0.000000 0.000000,-10.000000 20.000000,0.000000 0.000000,-1.000000 0.000000,2.000000 0.000000,-12.000000 10.000000,1.000000 0.000000,11.000000 0.000000,-1.000000 0.000000,-10.000000 0.000000,0.000000 0.000000,20.000000 10.000000,0.000000 0.000000,0.000000 10.000000,0.000000 0.000000,0.000000 0.000000,0.000000 0.000000,0.000000 0.000000,0.000000 0.000000,-21.000000 10.000000,1.000000 0.000000,1.000000 0.000000,-1.000000 0.000000,-20.000000 10.000000,0.000000 0.000000,-10.000000 0.000000,0.000000 0.000000,0.000000 20.000000,0.000000 0.000000,-20.000000-10.000000,0.000000 0.000000,-1.000000 0.000000,1.000000 0.000000,-10.000000-10.000000,1.000000 0.000000,-1.000000 0.000000,0.000000 0.000000,-10.000000-10.000000,-1.000000 0.000000,1.000000 0.000000,0.000000 0.000000,1.000000 0.000000,-1.000000 0.000000,-10.000000-10.000000,0.000000 0.000000,0.000000 0.000000,0.000000 0.000000,9.000000 0.000000,2.000000 0.000000,9.000000-10.000000,-1.000000 0.000000,-9.000000 0.000000,0.000000 0.000000,11.000000-10.000000,-1.000000 0.000000,10.000000 0.000000,-1.000000 0.000000,1.000000 0.000000,1.000000 0.000000,-1.000000-10.000000,0.000000 0.000000,-1.000000-20.000000,1.000000 0.000000,1.000000 10.000000,-1.000000 0.000000,9.000000-10.000000,2.000000 0.000000,9.000000-10.000000,0.000000 0.000000,-10.000000 0.000000,-1.000000 0.000000,11.000000-10.000000,0.000000 0.000000,0.000000 10.000000,0.000000 0.000000,11.000000-20.000000,-1.000000 0.000000,10.000000 10.000000,0.000000 0.000000,10.000000 0.000000,0.000000 0.000000,-1.000000 20.000000,1.000000 0.000000,-10.000000 20.000000,1.000000 0.000000,-1.000000-10.000000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43"/>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70540.000000 44960.000000,'-40.000000'-20.000000,"30.000000"10.000000,-1.000000 0.000000,-9.000000 0.000000,1.000000 0.000000,19.000000 0.000000,0.000000 0.000000,-10.000000-10.000000,0.000000 0.000000,10.000000 10.000000,0.000000 0.000000,0.000000-20.000000,0.000000 0.000000,0.000000 10.000000,0.000000 0.000000,0.000000-10.000000,0.000000 0.000000,10.000000 0.000000,0.000000 0.000000,9.000000 0.000000,1.000000 0.000000,1.000000 10.000000,-1.000000 0.000000,0.000000 0.000000,-1.000000 0.000000,1.000000 10.000000,1.000000 0.000000,-12.000000 0.000000,2.000000 0.000000,9.000000 10.000000,-1.000000 0.000000,-9.000000 0.000000,0.000000 0.000000,1.000000 0.000000,-1.000000 0.000000,-1.000000 10.000000,2.000000 0.000000,-1.000000 10.000000,0.000000 0.000000,0.000000 10.000000,-1.000000 0.000000,-9.000000 0.000000,0.000000 0.000000,0.000000 10.000000,0.000000 0.000000,0.000000 0.000000,0.000000 0.000000,0.000000 10.000000,0.000000 0.000000,-9.000000-20.000000,-1.000000 0.000000,0.000000 10.000000,0.000000 0.000000,-10.000000 0.000000,-1.000000 0.000000,11.000000-10.000000,0.000000 0.000000,-9.000000 0.000000,-1.000000 0.000000,0.000000 0.000000,-1.000000 0.000000,1.000000-10.000000,1.000000 0.000000,9.000000 0.000000,0.000000 0.000000,-1.000000 0.000000,2.000000 0.000000,-1.000000-10.000000,-1.000000 0.000000,11.000000 0.000000,0.000000 0.000000,-10.000000-10.000000,0.000000 0.000000,20.000000 0.000000,0.000000 0.000000,1.000000-10.000000,-1.000000 0.000000,-1.000000-10.000000,2.000000 0.000000,9.000000 10.000000,-1.000000 0.000000,-9.000000 0.000000,0.000000 0.000000,11.000000 0.000000,-1.000000 0.000000,-10.000000 0.000000,0.000000 0.000000,0.000000 0.000000,-1.000000 0.000000,1.000000 0.000000,0.000000 0.000000,11.000000 0.000000,-1.000000 0.000000,-10.000000 10.000000,0.000000 0.000000,0.000000-10.000000,-1.000000 0.000000,1.000000 10.000000,0.000000 0.000000,1.000000-10.000000,-1.000000 0.000000,-1.000000 10.000000,2.000000 0.000000,-1.000000-10.000000,0.000000 0.000000,0.000000 10.000000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44"/>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70640.000000 45760.000000,'-61.000000'0.000000,"32.000000"0.000000,-1.000000 0.000000,0.000000 0.000000,-1.000000 0.000000,12.000000 0.000000,-1.000000 0.000000,-20.000000 0.000000,0.000000 0.000000,0.000000-10.000000,-1.000000 0.000000,1.000000-10.000000,0.000000 0.000000,-10.000000 0.000000,0.000000 0.000000,11.000000-20.000000,-1.000000 0.000000,-1.000000 0.000000,2.000000 0.000000,-1.000000-10.000000,0.000000 0.000000,20.000000-10.000000,0.000000 0.000000,10.000000 10.000000,-1.000000 0.000000,-9.000000-10.000000,1.000000 0.000000,19.000000 10.000000,0.000000 0.000000,0.000000 0.000000,0.000000 0.000000,10.000000 0.000000,-1.000000 0.000000,1.000000-10.000000,0.000000 0.000000,11.000000 10.000000,-1.000000 0.000000,0.000000 0.000000,-1.000000 0.000000,12.000000 10.000000,-1.000000 0.000000,-10.000000 10.000000,-1.000000 0.000000,22.000000 10.000000,-1.000000 0.000000,0.000000 0.000000,0.000000 0.000000,10.000000 20.000000,0.000000 0.000000,0.000000-10.000000,0.000000 0.000000,-11.000000 10.000000,2.000000 0.000000,9.000000 0.000000,0.000000 0.000000,-10.000000 20.000000,-1.000000 0.000000,-9.000000 0.000000,1.000000 0.000000,-1.000000 0.000000,0.000000 0.000000,-1.000000 10.000000,1.000000 0.000000,-10.000000 10.000000,1.000000 0.000000,-1.000000-10.000000,0.000000 0.000000,-1.000000 10.000000,1.000000 0.000000,1.000000 0.000000,-1.000000 0.000000,0.000000 0.000000,-1.000000 0.000000,-9.000000 10.000000,0.000000 0.000000,1.000000-20.000000,-1.000000 0.000000,-10.000000 10.000000,0.000000 0.000000,0.000000-10.000000,0.000000 0.000000,-10.000000 0.000000,-1.000000 0.000000,1.000000 0.000000,0.000000 0.000000,1.000000 0.000000,-1.000000 0.000000,-10.000000-10.000000,0.000000 0.000000,10.000000 10.000000,-1.000000 0.000000,-9.000000 0.000000,1.000000 0.000000,-1.000000-10.000000,0.000000 0.000000,-1.000000 10.000000,1.000000 0.000000,1.000000 0.000000,-1.000000 0.000000,0.000000 0.000000,-1.000000 0.000000,-8.000000 0.000000,-1.000000 0.000000,10.000000-10.000000,-1.000000 0.000000,1.000000 0.000000,1.000000 0.000000,-12.000000-10.000000,1.000000 0.000000,10.000000 0.000000,1.000000 0.000000,-12.000000-10.000000,1.000000 0.000000,1.000000 0.000000,-1.000000 0.000000,0.000000 0.000000,-1.000000 0.000000,1.000000 0.000000,1.000000 0.000000,19.000000-10.000000,-1.000000 0.000000,-18.000000 0.000000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5:4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70320.000000 40960.000000,'0.000000'-160.000000,"0.000000"100.000000,0.000000 0.000000,0.000000 0.000000,0.000000 0.000000,-11.000000 10.000000,2.000000 0.000000,9.000000 10.000000,0.000000 0.000000,0.000000 10.000000,0.000000 0.000000,0.000000 20.000000,0.000000 0.000000,-10.000000 10.000000,-1.000000 0.000000,1.000000 10.000000,0.000000 0.000000,10.000000 20.000000,0.000000 0.000000,-9.000000 10.000000,-1.000000 0.000000,0.000000 20.000000,0.000000 0.000000,10.000000 10.000000,0.000000 0.000000,0.000000 20.000000,0.000000 0.000000,10.000000 0.000000,0.000000 0.000000,-10.000000 0.000000,0.000000 0.000000,0.000000 10.000000,0.000000 0.000000,0.000000 0.000000,0.000000 0.000000,-20.000000-20.000000,0.000000 0.000000,10.000000-10.000000,-1.000000 0.000000,-9.000000-20.000000,1.000000 0.000000,9.000000-20.000000,0.000000 0.000000,-1.000000 0.000000,2.000000 0.000000,-1.000000-20.000000,-1.000000 0.000000,1.000000 0.000000,0.000000 0.000000,10.000000 0.000000,0.000000 0.000000,0.000000-20.000000,0.000000 0.000000,0.000000-20.000000,0.000000 0.000000,-9.000000-10.000000,-1.000000 0.000000,10.000000-10.000000,0.000000 0.000000,0.000000-20.000000,0.000000 0.000000,0.000000 10.000000,0.000000 0.000000,0.000000-20.000000,0.000000 0.000000,0.000000-20.000000,0.000000 0.000000,0.000000 0.000000,0.000000 0.000000,-10.000000 10.000000,0.000000 0.000000,-1.000000 0.000000,2.000000 0.000000,-1.000000 30.000000,-1.000000 0.000000,1.000000 10.000000,0.000000 0.000000,1.000000 10.000000,-1.000000 0.000000,0.000000 10.000000,0.000000 0.000000,-1.000000 10.000000,2.000000 0.000000,9.000000 10.000000,0.000000 0.000000,0.000000 0.000000,0.000000 0.000000,0.000000 0.000000,0.000000 0.000000,-10.000000 10.000000,-1.000000 0.000000,22.000000 10.000000,-1.000000 0.000000,19.000000 0.000000,1.000000 0.000000,11.000000 10.000000,-1.000000 0.000000,10.000000 10.000000,0.000000 0.000000,10.000000-10.000000,-1.000000 0.000000,11.000000 10.000000,1.000000 0.000000,8.000000 10.000000,1.000000 0.000000,-10.000000 0.000000,1.000000 0.000000,-12.000000-10.000000,2.000000 0.000000,-11.000000 0.000000,0.000000 0.000000,0.000000 0.000000,0.000000 0.000000,-11.000000-10.000000,2.000000 0.000000,-1.000000 0.000000,-1.000000 0.000000,-9.000000-20.000000,1.000000 0.000000,-21.000000 10.000000,-1.000000 0.000000,11.000000-10.000000,1.000000 0.000000,-42.000000 10.000000,1.000000 0.000000,-20.000000 0.000000,0.000000 0.000000,-30.000000 10.000000,1.000000 0.000000,-12.000000 10.000000,1.000000 0.000000,-9.000000 0.000000,-1.000000 0.000000,-1.000000 10.000000,2.000000 0.000000,-11.000000 0.000000,0.000000 0.000000,-20.000000 0.000000,-1.000000 0.000000,11.000000-10.000000,0.000000 0.000000,41.000000 0.000000,-1.000000 0.000000,0.000000-10.000000,-1.000000 0.000000,32.000000-10.000000,-1.000000 0.000000,10.000000 0.000000,0.000000 0.000000,20.000000-10.000000,0.000000 0.000000,20.000000 0.000000,0.000000 0.000000,9.000000-20.000000,1.000000 0.000000,1.000000-10.000000,-1.000000 0.000000,19.000000-10.000000,2.000000 0.000000,9.000000-20.000000,0.000000 0.000000,0.000000-20.000000,0.000000 0.000000,9.000000-10.000000,2.000000 0.000000,19.000000-40.000000,-1.000000 0.000000,21.000000-20.000000,0.000000 0.000000,30.000000-30.000000,1.000000 0.000000,-1.000000 0.000000,0.000000 0.000000,-10.000000 50.000000,0.000000 0.000000,-1.000000 30.000000,1.000000 0.000000,-20.000000 20.000000,0.000000 0.000000,-50.000000 20.000000,0.000000 0.000000,-20.000000 10.000000,1.000000 0.000000,9.000000 10.000000,0.000000 0.000000,-20.000000 20.000000,-1.000000 0.000000,-9.000000 10.000000,0.000000 0.000000,-10.000000 0.000000,0.000000 0.000000,0.000000 20.000000,0.000000 0.000000,-29.000000 20.000000,-1.000000 0.000000,0.000000 20.000000,-1.000000 0.000000,-19.000000 30.000000,0.000000 0.000000,-30.000000 30.000000,1.000000 0.000000,-1.000000 10.000000,0.000000 0.000000,-10.000000 30.000000,-1.000000 0.000000,-28.000000 20.000000,-1.000000 0.000000,30.000000 10.000000,0.000000 0.000000,0.000000-20.000000,-1.000000 0.000000,1.000000-20.000000,0.000000 0.000000,20.000000-50.000000,1.000000 0.000000,9.000000-10.000000,0.000000 0.000000,30.000000-10.000000,-1.000000 0.000000,22.000000-20.000000,-1.000000 0.000000,0.000000-10.000000,0.000000 0.000000,10.000000 0.000000,0.000000 0.000000,0.000000-10.000000,0.000000 0.000000,0.000000-10.000000,0.000000 0.000000,0.000000 10.000000,0.000000 0.000000,0.000000-10.000000,0.000000 0.000000,0.000000 0.000000,0.000000 0.000000,0.000000-10.000000,0.000000 0.000000,0.000000-30.000000,0.000000 0.000000,0.000000 10.000000,0.000000 0.000000,0.000000-20.000000,0.000000 0.000000,-11.000000 20.000000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4:28"/>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6350.000000 45450.000000,'-50.000000'0.000000,"50.000000"-25.000000,0.000000 0.000000,0.000000 0.000000,0.000000 0.000000,0.000000 0.000000,0.000000 0.000000,50.000000 0.000000,0.000000 0.000000,25.000000 0.000000,0.000000 0.000000,0.000000 0.000000,0.000000 0.000000,50.000000 25.000000,0.000000 0.000000,0.000000-25.000000,0.000000 0.000000,25.000000 25.000000,0.000000 0.000000,25.000000-25.000000,0.000000 0.000000,-25.000000 25.000000,0.000000 0.000000,0.000000 0.000000,0.000000 0.000000,-25.000000 0.000000,0.000000 0.000000,0.000000 0.000000,0.000000 0.000000,50.000000 0.000000,0.000000 0.000000,0.000000 0.000000,0.000000 0.000000,25.000000 0.000000,0.000000 0.000000,0.000000 0.000000,0.000000 0.000000,-25.000000 0.000000,0.000000 0.000000,0.000000-25.000000,0.000000 0.000000,50.000000 25.000000,0.000000 0.000000,25.000000 0.000000,0.000000 0.000000,-50.000000-25.000000,0.000000 0.000000,25.000000 25.000000,0.000000 0.000000,-50.000000 0.000000,0.000000 0.000000,75.000000 0.000000,0.000000 0.000000,0.000000-25.000000,0.000000 0.000000,-25.000000 25.000000,0.000000 0.000000,-25.000000-25.000000,0.000000 0.000000,25.000000 25.000000,0.000000 0.000000,25.000000-25.000000,0.000000 0.000000,0.000000 0.000000,0.000000 0.000000,-25.000000 25.000000,0.000000 0.000000,-75.000000 0.000000,0.000000 0.000000,25.000000 0.000000,0.000000 0.000000,25.000000 0.000000,0.000000 0.000000,0.000000 0.000000,0.000000 0.000000,-25.000000 0.000000,0.000000 0.000000,0.000000-25.000000,0.000000 0.000000,-75.000000 25.000000,0.000000 0.000000,50.000000 0.000000,0.000000 0.000000,25.000000 0.000000,0.000000 0.000000,-25.000000 0.000000,0.000000 0.000000,50.000000 0.000000,0.000000 0.000000,-50.000000 0.000000,0.000000 0.000000,0.000000 0.000000,0.000000 0.000000,0.000000 0.000000,0.000000 0.000000,0.000000-25.000000,0.000000 0.000000,25.000000 25.000000,0.000000 0.000000,25.000000 0.000000,0.000000 0.000000,-25.000000 0.000000,0.000000 0.000000,-25.000000-25.000000,0.000000 0.000000,0.000000 25.000000,0.000000 0.000000,-25.000000 0.000000,0.000000 0.000000,25.000000 0.000000,0.000000 0.000000,50.000000 0.000000,0.000000 0.000000,25.000000 0.000000,0.000000 0.000000,-50.000000 0.000000,0.000000 0.000000,0.000000 0.000000,0.000000 0.000000,-25.000000 0.000000,0.000000 0.000000,25.000000 0.000000,0.000000 0.000000,25.000000 0.000000,0.000000 0.000000,-25.000000 0.000000,0.000000 0.000000,-25.000000 25.000000,0.000000 0.000000,-50.000000-25.000000,0.000000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0.000000,-50.000000 0.000000,0.000000 0.000000,25.000000 0.000000,0.000000 0.000000,-25.000000 0.000000,0.000000 0.000000,-50.000000-25.000000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8:32"/>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3778.000000 47710.000000,'-33.000000'33.000000,"16.000000"-33.000000,1.000000 0.000000,16.000000 17.000000,0.000000-1.000000,-16.000000-16.000000,-1.000000 0.000000,34.000000 0.000000,-1.000000 0.000000,17.000000 0.000000,0.000000 0.000000,-17.000000 0.000000,1.000000 0.000000,-1.000000 0.000000,0.000000 0.000000,17.000000 0.000000,0.000000 0.000000,0.000000 16.000000,0.000000 1.000000,16.000000-17.000000,0.000000 0.000000,1.000000 0.000000,-1.000000 0.000000,17.000000 0.000000,-1.000000 0.000000,1.000000 16.000000,0.000000 1.000000,-1.000000-17.000000,1.000000 0.000000,0.000000 16.000000,0.000000 1.000000,-1.000000-1.000000,1.000000 0.000000,-17.000000-16.000000,1.000000 0.000000,-1.000000 17.000000,0.000000-1.000000,0.000000-16.000000,1.000000 0.000000,-1.000000 0.000000,0.000000 0.000000,-16.000000 0.000000,0.000000 0.000000,16.000000 0.000000,1.000000 0.000000,-1.000000 0.000000,0.000000 0.000000,0.000000 0.000000,1.000000 0.000000,-1.000000-16.000000,0.000000-1.000000,1.000000 17.000000,-1.000000 0.000000,0.000000-16.000000,0.000000 0.000000,1.000000 16.000000,-1.000000 0.000000,-16.000000 0.000000,0.000000 0.000000,16.000000 0.000000,0.000000 0.000000,-16.000000 0.000000,0.000000 0.000000,0.000000 0.000000,0.000000 0.000000,-1.000000 0.000000,1.000000 0.000000,17.000000 0.000000,-1.000000 0.000000,-16.000000 0.000000,0.000000 0.000000,-1.000000 0.000000,1.000000 0.000000,0.000000 0.000000,0.000000 0.000000,16.000000-17.000000,1.000000 1.000000,-18.000000-1.000000,1.000000 1.000000,17.000000 16.000000,-1.000000 0.000000,0.000000-17.000000,0.000000 1.000000,1.000000 16.000000,-1.000000 0.000000,0.000000-16.000000,1.000000-1.000000,-1.000000 17.000000,0.000000 0.000000,-16.000000 0.000000,0.000000 0.000000,16.000000 0.000000,0.000000 0.000000,-16.000000 0.000000,0.000000 0.000000,16.000000 0.000000,1.000000 0.000000,-18.000000 0.000000,1.000000 0.000000,17.000000 0.000000,-1.000000 0.000000,-16.000000-16.000000,0.000000-1.000000,16.000000 17.000000,0.000000 0.000000,0.000000-16.000000,1.000000-1.000000,-17.000000 17.000000,-1.000000 0.000000,34.000000 0.000000,0.000000 0.000000,-33.000000 0.000000,0.000000 0.000000,16.000000 0.000000,0.000000 0.000000,17.000000 0.000000,0.000000 0.000000,-1.000000 0.000000,1.000000 0.000000,0.000000 0.000000,-1.000000 0.000000,1.000000 17.000000,0.000000-1.000000,16.000000-16.000000,0.000000 0.000000,-16.000000 0.000000,-1.000000 0.000000,1.000000 0.000000,0.000000 0.000000,0.000000 0.000000,-1.000000 0.000000,-15.000000 0.000000,-1.000000 0.000000,0.000000 0.000000,0.000000 0.000000,-16.000000 0.000000,0.000000 0.000000,16.000000 0.000000,1.000000 0.000000,-1.000000 17.000000,0.000000-1.000000,1.000000-16.000000,-1.000000 0.000000,17.000000 0.000000,-1.000000 0.000000,1.000000 0.000000,0.000000 0.000000,-1.000000 0.000000,1.000000 0.000000,0.000000 0.000000,-1.000000 0.000000,1.000000 0.000000,0.000000 0.000000,0.000000 0.000000,-1.000000 0.000000,-15.000000 0.000000,-1.000000 0.000000,0.000000-16.000000,0.000000-1.000000,-16.000000 17.000000,0.000000 0.000000,0.000000 0.000000,0.000000 0.000000,0.000000 0.000000,0.000000 0.000000,16.000000 0.000000,0.000000 0.000000,0.000000 0.000000,1.000000 0.000000,-1.000000 0.000000,0.000000 0.000000,17.000000 0.000000,0.000000 0.000000,-1.000000 0.000000,1.000000 0.000000,16.000000 0.000000,0.000000 0.000000,-16.000000 0.000000,0.000000 0.000000,-1.000000 0.000000,1.000000 0.000000,0.000000 0.000000,0.000000 0.000000,-17.000000-16.000000,0.000000-1.000000,17.000000 17.000000,0.000000 0.000000,-17.000000 0.000000,0.000000 0.000000,17.000000 0.000000,0.000000 0.000000,16.000000 0.000000,0.000000 0.000000,-16.000000 0.000000,-1.000000 0.000000,17.000000 0.000000,1.000000 0.000000,-18.000000 0.000000,1.000000 0.000000,0.000000 0.000000,-1.000000 0.000000,1.000000 0.000000,0.000000 0.000000,-1.000000 0.000000,1.000000 0.000000,-17.000000 0.000000,1.000000 0.000000,-1.000000 0.000000,0.000000 0.000000,17.000000 17.000000,0.000000-1.000000,-17.000000-16.000000,0.000000 0.000000,17.000000 0.000000,0.000000 0.000000,16.000000 17.000000,0.000000-1.000000,-16.000000-16.000000,-1.000000 0.000000,1.000000 0.000000,0.000000 0.000000,0.000000 0.000000,-1.000000 0.000000,-16.000000 0.000000,1.000000 0.000000,15.000000 0.000000,1.000000 0.000000,-17.000000 0.000000,1.000000 0.000000,-1.000000-16.000000,0.000000-1.000000,17.000000 17.000000,0.000000 0.000000,-1.000000 0.000000,1.000000 0.000000,0.000000 0.000000,0.000000 0.000000,-1.000000 0.000000,1.000000 0.000000,16.000000-16.000000,0.000000-1.000000,0.000000 17.000000,1.000000 0.000000,-18.000000 0.000000,1.000000 0.000000,16.000000 0.000000,0.000000 0.000000,-33.000000 0.000000,1.000000 0.000000,15.000000 0.000000,1.000000 0.000000,-17.000000 0.000000,1.000000 0.000000,15.000000-16.000000,1.000000 0.000000,-17.000000 16.000000,1.000000 0.000000,32.000000 0.000000,0.000000 0.000000,-16.000000 0.000000,-1.000000 0.000000,1.000000 0.000000,0.000000 0.000000,0.000000 0.000000,-1.000000 0.000000,-15.000000 0.000000,-1.000000 0.000000,0.000000 0.000000,0.000000 0.000000,1.000000 0.000000,-1.000000 0.000000,-16.000000 0.000000,0.000000 0.000000,-1.000000 0.000000,1.000000 0.000000,0.000000 0.000000,0.000000 0.000000,0.000000 0.000000,0.000000 0.000000,-17.000000 0.000000,1.000000 0.000000,-1.000000 16.000000,0.000000 0.000000,1.000000-16.000000,-1.000000 0.000000,1.000000 0.000000,-1.000000 0.000000,1.000000 0.000000,-1.000000 0.000000,0.000000 0.000000,1.000000 0.000000,-1.000000 0.000000,1.000000 0.000000,-17.000000-16.000000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8:3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23490.000000 47677.000000,'-33.000000'0.000000,"17.000000"0.000000,-1.000000 0.000000,1.000000 0.000000,0.000000 0.000000,-1.000000 0.000000,1.000000 0.000000,-1.000000 0.000000,1.000000 0.000000,-1.000000 0.000000,1.000000 0.000000,32.000000 0.000000,1.000000 0.000000,-1.000000 0.000000,1.000000 0.000000,16.000000 0.000000,-1.000000 0.000000,-15.000000 0.000000,-1.000000 0.000000,17.000000-16.000000,0.000000 0.000000,0.000000 16.000000,0.000000 0.000000,0.000000 0.000000,-1.000000 0.000000,18.000000-17.000000,-1.000000 1.000000,0.000000 16.000000,0.000000 0.000000,1.000000 0.000000,-1.000000 0.000000,0.000000-17.000000,1.000000 1.000000,32.000000 16.000000,0.000000 0.000000,-16.000000 0.000000,-1.000000 0.000000,1.000000 0.000000,0.000000 0.000000,16.000000 0.000000,0.000000 0.000000,-16.000000 0.000000,-1.000000 0.000000,1.000000 0.000000,0.000000 0.000000,0.000000 0.000000,-1.000000 0.000000,-15.000000 0.000000,-1.000000 0.000000,0.000000 0.000000,0.000000 0.000000,1.000000 0.000000,-1.000000 0.000000,0.000000 0.000000,0.000000 0.000000,1.000000 0.000000,-1.000000 0.000000,0.000000 0.000000,1.000000 0.000000,-1.000000 0.000000,0.000000 0.000000,17.000000 0.000000,0.000000 0.000000,-17.000000 0.000000,0.000000 0.000000,0.000000 0.000000,1.000000 0.000000,-1.000000 0.000000,0.000000 0.000000,1.000000-17.000000,-1.000000 1.000000,0.000000 16.000000,0.000000 0.000000,-16.000000 0.000000,0.000000 0.000000,0.000000 0.000000,0.000000 0.000000,0.000000 0.000000,0.000000 0.000000,-1.000000 0.000000,1.000000 0.000000,0.000000 0.000000,0.000000 0.000000,0.000000 0.000000,0.000000 0.000000,-17.000000 0.000000,0.000000 0.000000,17.000000 0.000000,0.000000 0.000000,0.000000 0.000000,0.000000 0.000000,0.000000 0.000000,0.000000 0.000000,16.000000 0.000000,0.000000 0.000000,-16.000000 0.000000,0.000000 0.000000,16.000000 0.000000,0.000000 0.000000,1.000000 0.000000,-1.000000 0.000000,0.000000 0.000000,1.000000 0.000000,-18.000000 0.000000,1.000000 0.000000,17.000000 0.000000,-1.000000 0.000000,0.000000 0.000000,0.000000 0.000000,-16.000000 0.000000,0.000000 0.000000,0.000000 0.000000,0.000000 0.000000,0.000000 0.000000,0.000000 0.000000,-1.000000 0.000000,1.000000 0.000000,-16.000000 0.000000,-1.000000 0.000000,17.000000 0.000000,0.000000 0.000000,-17.000000 0.000000,1.000000 0.000000,16.000000 0.000000,-1.000000 0.000000,1.000000 0.000000,0.000000 0.000000,0.000000 0.000000,0.000000 0.000000,0.000000 0.000000,-1.000000 0.000000,1.000000 0.000000,0.000000 0.000000,16.000000 0.000000,1.000000 0.000000,-1.000000 0.000000,0.000000 0.000000,-16.000000 0.000000,0.000000 0.000000,33.000000 0.000000,-1.000000 0.000000,-32.000000 0.000000,0.000000 0.000000,16.000000 0.000000,1.000000 0.000000,-1.000000 0.000000,0.000000 0.000000,1.000000 0.000000,-1.000000 0.000000,-16.000000 0.000000,0.000000 0.000000,16.000000 0.000000,0.000000 0.000000,-16.000000 0.000000,0.000000 0.000000,0.000000 0.000000,0.000000 0.000000,-1.000000 0.000000,1.000000 0.000000,17.000000 0.000000,-1.000000 0.000000,-16.000000 0.000000,0.000000 0.000000,16.000000 0.000000,0.000000 0.000000,0.000000 0.000000,1.000000 0.000000,-1.000000 0.000000,0.000000 0.000000,17.000000 0.000000,0.000000 0.000000,-17.000000 0.000000,0.000000 0.000000,0.000000 0.000000,1.000000 0.000000,15.000000 0.000000,1.000000 0.000000,-17.000000-16.000000,1.000000-1.000000,-17.000000 17.000000,-1.000000 0.000000,18.000000 0.000000,-1.000000 0.000000,-16.000000 0.000000,0.000000 0.000000,0.000000 0.000000,-1.000000 0.000000,18.000000 0.000000,-1.000000 0.000000,-16.000000 0.000000,0.000000 0.000000,16.000000 0.000000,0.000000 0.000000,1.000000 0.000000,-1.000000 0.000000,0.000000 0.000000,0.000000 0.000000,17.000000 0.000000,0.000000 0.000000,-1.000000 0.000000,1.000000 0.000000,-17.000000 0.000000,1.000000 0.000000,-1.000000 0.000000,0.000000 0.000000,1.000000 0.000000,-1.000000 0.000000,0.000000 0.000000,0.000000 0.000000,-16.000000-16.000000,0.000000-1.000000,16.000000 17.000000,1.000000 0.000000,-17.000000 0.000000,-1.000000 0.000000,1.000000 0.000000,0.000000 0.000000,16.000000 0.000000,1.000000 0.000000,-1.000000 0.000000,0.000000 0.000000,-16.000000 0.000000,0.000000 0.000000,33.000000-16.000000,-1.000000-1.000000,-15.000000 17.000000,-1.000000 0.000000,0.000000 0.000000,0.000000 0.000000,17.000000 0.000000,0.000000 0.000000,0.000000 0.000000,-1.000000 0.000000,-15.000000 0.000000,-1.000000 0.000000,0.000000 0.000000,0.000000 0.000000,1.000000 0.000000,-1.000000 0.000000,0.000000 0.000000,1.000000 0.000000,-18.000000 0.000000,1.000000 0.000000,0.000000 0.000000,0.000000 0.000000,0.000000 0.000000,0.000000 0.000000,16.000000 0.000000,0.000000 0.000000,1.000000 0.000000,-1.000000 0.000000,-16.000000 0.000000,0.000000 0.000000,16.000000 0.000000,0.000000 0.000000,0.000000 0.000000,1.000000 0.000000,-1.000000 0.000000,0.000000 0.000000,17.000000 0.000000,0.000000 0.000000,-17.000000 0.000000,0.000000 0.000000,0.000000 0.000000,1.000000 0.000000,-1.000000 0.000000,0.000000 0.000000,-16.000000 0.000000,0.000000 0.000000,16.000000 0.000000,1.000000 0.000000,-18.000000 0.000000,1.000000 0.000000,0.000000 0.000000,0.000000 0.000000,0.000000 0.000000,0.000000 0.000000,0.000000 0.000000,-1.000000 0.000000,1.000000 0.000000,0.000000 0.000000,0.000000 17.000000,0.000000-1.000000,16.000000-16.000000,0.000000 0.000000,1.000000 0.000000,-1.000000 0.000000,0.000000 0.000000,1.000000 0.000000,-1.000000 0.000000,0.000000 0.000000,17.000000 17.000000,-1.000000-1.000000,-15.000000-16.000000,-1.000000 0.000000,0.000000 0.000000,1.000000 0.000000,-1.000000 0.000000,0.000000 0.000000,0.000000 0.000000,1.000000 0.000000,-17.000000 0.000000,-1.000000 0.000000,18.000000 0.000000,-1.000000 0.000000,-16.000000 0.000000,0.000000 0.000000,0.000000 0.000000,-1.000000 0.000000,1.000000 0.000000,0.000000 0.000000,0.000000 0.000000,0.000000 0.000000,0.000000 0.000000,0.000000 0.000000,-1.000000 0.000000,1.000000 0.000000,17.000000 0.000000,-1.000000 0.000000,-16.000000 0.000000,0.000000 0.000000,16.000000 17.000000,0.000000-1.000000,-16.000000-16.000000,0.000000 0.000000,0.000000 0.000000,0.000000 0.000000,16.000000 0.000000,0.000000 0.000000,-16.000000 0.000000,0.000000 0.000000,0.000000 0.000000,-1.000000 0.000000,-15.000000 0.000000,-1.000000 0.000000,17.000000 0.000000,0.000000 0.000000,-17.000000 0.000000,1.000000 0.000000,-1.000000 0.000000,1.000000 0.000000,-1.000000 0.000000,1.000000 0.000000,-1.000000-16.000000,0.000000-1.000000,17.000000 17.000000,0.000000 0.000000,-16.000000 0.000000,-1.000000 0.000000,0.000000 0.000000,1.000000 0.000000,16.000000 0.000000,0.000000 0.000000,-17.000000 0.000000,0.000000 0.000000,1.000000 0.000000,-1.000000 0.000000,1.000000 0.000000,-1.000000 0.000000,1.000000 0.000000,-1.000000 0.000000,0.000000 0.000000,1.000000 0.000000,-1.000000 0.000000,1.000000 0.000000,-1.000000 0.000000,1.000000 0.000000,-1.000000 0.000000,0.000000 0.000000,1.000000 0.000000,-1.000000 0.000000,-16.000000-16.000000,0.000000-1.000000,0.000000 1.000000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8:38"/>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47835.000000 46166.000000,'66.000000'0.000000,"-17.000000"0.000000,0.000000 0.000000,-16.000000-16.000000,0.000000-1.000000,33.000000 17.000000,-1.000000 0.000000,1.000000 0.000000,0.000000 0.000000,16.000000-16.000000,0.000000-1.000000,0.000000 17.000000,0.000000 0.000000,0.000000 0.000000,1.000000 0.000000,-1.000000 17.000000,0.000000-1.000000,0.000000-16.000000,0.000000 0.000000,0.000000 0.000000,0.000000 0.000000,0.000000 17.000000,1.000000-1.000000,15.000000-16.000000,1.000000 0.000000,-17.000000 0.000000,0.000000 0.000000,17.000000 17.000000,-1.000000-1.000000,-16.000000-16.000000,0.000000 0.000000,-16.000000 0.000000,0.000000 0.000000,0.000000 0.000000,-1.000000 0.000000,1.000000 0.000000,0.000000 0.000000,16.000000 0.000000,0.000000 0.000000,16.000000 0.000000,1.000000 0.000000,0.000000 0.000000,-1.000000 0.000000,-16.000000 0.000000,0.000000 0.000000,17.000000-16.000000,0.000000-1.000000,-17.000000 17.000000,0.000000 0.000000,-16.000000 0.000000,-1.000000 0.000000,-15.000000-16.000000,-1.000000-1.000000,33.000000 17.000000,0.000000 0.000000,0.000000 0.000000,0.000000 0.000000,17.000000 0.000000,-1.000000 0.000000,1.000000 0.000000,0.000000 0.000000,-1.000000 0.000000,1.000000 0.000000,-17.000000-16.000000,0.000000-1.000000,0.000000 17.000000,0.000000 0.000000,-16.000000-16.000000,0.000000 0.000000,32.000000 16.000000,1.000000 0.000000,-17.000000-17.000000,0.000000 1.000000,33.000000 16.000000,0.000000 0.000000,0.000000-17.000000,0.000000 1.000000,-33.000000 16.000000,0.000000 0.000000,17.000000 0.000000,-1.000000 0.000000,-32.000000-17.000000,0.000000 1.000000,0.000000 16.000000,-1.000000 0.000000,1.000000-16.000000,0.000000-1.000000,32.000000 1.000000,1.000000-1.000000,16.000000 17.000000,0.000000 0.000000,0.000000 0.000000,0.000000 0.000000,0.000000 0.000000,0.000000 0.000000,-17.000000-16.000000,1.000000-1.000000,-33.000000 17.000000,-1.000000 0.000000,1.000000 0.000000,0.000000 0.000000,-1.000000-16.000000,1.000000 0.000000,33.000000 16.000000,-1.000000 0.000000,-16.000000 0.000000,0.000000 0.000000,17.000000 0.000000,0.000000 0.000000,-17.000000 0.000000,0.000000 0.000000,0.000000 0.000000,0.000000 0.000000,-16.000000 0.000000,0.000000 0.000000,-17.000000 0.000000,0.000000 0.000000,0.000000 0.000000,1.000000 0.000000,-17.000000 0.000000,-1.000000 0.000000,18.000000 16.000000,-1.000000 0.000000,-16.000000-16.000000,0.000000 0.000000,16.000000 17.000000,0.000000-1.000000,-16.000000 1.000000,0.000000-1.000000,16.000000 1.000000,0.000000-1.000000,1.000000 0.000000,-1.000000 1.000000,-16.000000-1.000000,0.000000 1.000000,16.000000-1.000000,0.000000 1.000000,-16.000000-1.000000,0.000000 0.000000,0.000000 1.000000,0.000000-1.000000,0.000000 17.000000,-1.000000 0.000000,-15.000000-17.000000,-1.000000 1.000000,17.000000 16.000000,0.000000 0.000000,0.000000-1.000000,0.000000 1.000000,-17.000000-16.000000,1.000000-1.000000,15.000000 17.000000,1.000000 0.000000,-16.000000-17.000000,-1.000000 1.000000,17.000000 15.000000,0.000000 1.000000,0.000000 0.000000,0.000000 0.000000,-1.000000-17.000000,1.000000 1.000000,0.000000 16.000000,0.000000 0.000000,0.000000-1.000000,0.000000 1.000000,0.000000-16.000000,-1.000000-1.000000,1.000000 17.000000,0.000000 0.000000,0.000000 0.000000,0.000000 0.000000,0.000000-1.000000,0.000000 1.000000,-1.000000 0.000000,1.000000 0.000000,0.000000 0.000000,0.000000 0.000000,16.000000 16.000000,0.000000 0.000000,-16.000000-32.000000,0.000000-1.000000,-16.000000 17.000000,-1.000000 0.000000,17.000000 0.000000,0.000000 0.000000,-33.000000-17.000000,0.000000 0.000000,16.000000 17.000000,1.000000 0.000000,-17.000000 0.000000,0.000000 0.000000,0.000000-17.000000,0.000000 1.000000,0.000000-1.000000,0.000000 1.000000,0.000000-1.000000,0.000000 0.000000,-33.000000 1.000000,0.000000-1.000000,0.000000 1.000000,0.000000-1.000000,0.000000-16.000000,0.000000 0.000000,-32.000000 17.000000,-1.000000-1.000000,0.000000-16.000000,1.000000 0.000000,-1.000000 0.000000,0.000000 0.000000,-16.000000 0.000000,0.000000 0.000000,0.000000 0.000000,0.000000 0.000000,0.000000 0.000000,-1.000000 0.000000,18.000000 0.000000,-1.000000 0.000000,-16.000000 0.000000,0.000000 0.000000,0.000000 0.000000,-1.000000 0.000000,1.000000-16.000000,0.000000-1.000000,0.000000 17.000000,0.000000 0.000000,-17.000000 0.000000,1.000000 0.000000,16.000000 0.000000,0.000000 0.000000,-17.000000 0.000000,0.000000 0.000000,17.000000 0.000000,0.000000 0.000000,0.000000 0.000000,0.000000 0.000000,0.000000 0.000000,0.000000 0.000000,-17.000000 0.000000,0.000000 0.000000,1.000000 0.000000,-1.000000 0.000000,-16.000000 0.000000,0.000000 0.000000,33.000000 17.000000,0.000000-1.000000,0.000000-16.000000,0.000000 0.000000,16.000000 0.000000,0.000000 0.000000,-16.000000 0.000000,0.000000 0.000000,-16.000000 0.000000,-1.000000 0.000000,-32.000000 0.000000,-1.000000 0.000000,-16.000000 0.000000,1.000000 0.000000,15.000000-16.000000,1.000000-1.000000,32.000000 17.000000,1.000000 0.000000,-1.000000 0.000000,0.000000 0.000000,34.000000 0.000000,-1.000000 0.000000,-33.000000 0.000000,1.000000 0.000000,-1.000000 0.000000,1.000000 0.000000,-1.000000 0.000000,1.000000 0.000000,-17.000000 0.000000,0.000000 0.000000,33.000000-16.000000,-1.000000-1.000000,1.000000 17.000000,0.000000 0.000000,-16.000000 0.000000,-1.000000 0.000000,0.000000-16.000000,1.000000-1.000000,-1.000000 17.000000,1.000000 0.000000,-1.000000 0.000000,1.000000 0.000000,15.000000 0.000000,1.000000 0.000000,17.000000 0.000000,-1.000000 0.000000,0.000000 0.000000,1.000000 0.000000,-1.000000 0.000000,0.000000 0.000000,17.000000 0.000000,0.000000 0.000000,-34.000000 0.000000,1.000000 0.000000,-16.000000 0.000000,-1.000000 0.000000,1.000000 0.000000,-1.000000 0.000000,0.000000 0.000000,1.000000 0.000000,16.000000 0.000000,0.000000 0.000000,0.000000 0.000000,-1.000000 0.000000,1.000000 0.000000,0.000000 0.000000,33.000000 0.000000,0.000000 0.000000,-17.000000 0.000000,0.000000 0.000000,-32.000000 0.000000,-1.000000 0.000000,17.000000-16.000000,0.000000 0.000000,-17.000000 16.000000,1.000000 0.000000,-1.000000 0.000000,0.000000 0.000000,17.000000 0.000000,0.000000 0.000000,33.000000 0.000000,0.000000 0.000000,-1.000000 0.000000,1.000000 0.000000,16.000000 0.000000,0.000000 0.000000,1.000000 16.000000,-1.000000 0.000000,-17.000000-16.000000,1.000000 0.000000,16.000000 0.000000,0.000000 0.000000,1.000000 0.000000,-1.000000 0.000000,-33.000000 17.000000,0.000000-1.000000,17.000000-16.000000,0.000000 0.000000,-1.000000 0.000000,1.000000 0.000000,-17.000000 0.000000,1.000000 0.000000,15.000000 0.000000,1.000000 0.000000,0.000000 0.000000,0.000000 0.000000,16.000000 0.000000,0.000000 0.000000,0.000000 0.000000,0.000000 0.000000,17.000000 0.000000,-1.000000 0.000000,1.000000 0.000000,-1.000000 0.000000,1.000000-16.000000,0.000000-1.000000,-1.000000 17.000000,1.000000 0.000000,16.000000-16.000000,0.000000 0.000000,-17.000000-1.000000,1.000000 1.000000,16.000000-1.000000,0.000000 1.000000,0.000000-1.000000,0.000000 1.000000,-17.000000 0.000000,1.000000-1.000000,16.000000-16.000000,0.000000 0.000000,-16.000000 1.000000,-1.000000-1.000000,17.000000 0.000000,0.000000 0.000000,0.000000 0.000000,0.000000 0.000000,0.000000-16.000000,0.000000 0.000000,0.000000-1.000000,0.000000 1.000000,0.000000 0.000000,0.000000 0.000000,0.000000-1.000000,0.000000 1.000000,0.000000 16.000000,0.000000 0.000000,-16.000000 0.000000,-1.000000 1.000000,17.000000-18.000000,0.000000 1.000000,0.000000 16.000000,0.000000 0.000000,-16.000000 0.000000,0.000000 1.000000,16.000000-1.000000,0.000000 0.000000,0.000000 0.000000,0.000000 0.000000,0.000000 0.000000,0.000000 1.000000,0.000000 15.000000,0.000000 1.000000,0.000000-17.000000,0.000000 0.000000,0.000000 17.000000,0.000000-1.000000,16.000000 17.000000,0.000000 0.000000,17.000000 0.000000,0.000000 0.000000,0.000000 0.000000,0.000000 0.000000,16.000000 0.000000,0.000000 0.000000,1.000000 17.000000,-1.000000-1.000000,17.000000-16.000000,-1.000000 0.000000,1.000000 16.000000,0.000000 1.000000,16.000000-1.000000,0.000000 1.000000,-16.000000-17.000000,-1.000000 0.000000,18.000000 16.000000,-1.000000 1.000000,-17.000000-17.000000,1.000000 0.000000,16.000000 0.000000,0.000000 0.000000,-49.000000 16.000000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8:48"/>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23096.000000 52441.000000,'0.000000'33.000000,"0.000000"-17.000000,0.000000 1.000000,16.000000-17.000000,1.000000 0.000000,-17.000000 16.000000,0.000000 1.000000,16.000000-17.000000,1.000000 0.000000,-1.000000 0.000000,0.000000 0.000000,17.000000 0.000000,0.000000 0.000000,0.000000 0.000000,0.000000 0.000000,0.000000 0.000000,0.000000 0.000000,32.000000 0.000000,1.000000 0.000000,-17.000000 0.000000,1.000000 0.000000,15.000000 0.000000,1.000000 0.000000,16.000000 0.000000,0.000000 0.000000,0.000000-17.000000,0.000000 1.000000,17.000000 16.000000,0.000000 0.000000,-1.000000 0.000000,1.000000 0.000000,16.000000-17.000000,0.000000 1.000000,-17.000000 16.000000,1.000000 0.000000,-17.000000 0.000000,0.000000 0.000000,17.000000-16.000000,-1.000000-1.000000,-16.000000 17.000000,0.000000 0.000000,33.000000 0.000000,0.000000 0.000000,0.000000 0.000000,0.000000 0.000000,0.000000 0.000000,0.000000 0.000000,-32.000000 0.000000,-1.000000 0.000000,0.000000 0.000000,0.000000 0.000000,-33.000000 0.000000,1.000000 0.000000,15.000000 0.000000,1.000000 0.000000,0.000000 0.000000,-1.000000 0.000000,1.000000 0.000000,0.000000 0.000000,32.000000 0.000000,1.000000 0.000000,32.000000 0.000000,1.000000 0.000000,-34.000000 0.000000,1.000000 0.000000,-17.000000-16.000000,0.000000-1.000000,0.000000 17.000000,0.000000 0.000000,-32.000000 0.000000,-1.000000 0.000000,-16.000000 0.000000,0.000000 0.000000,16.000000 0.000000,0.000000 0.000000,1.000000 0.000000,-1.000000 0.000000,0.000000 0.000000,0.000000 0.000000,33.000000 0.000000,1.000000 0.000000,-1.000000 0.000000,0.000000 0.000000,16.000000 0.000000,1.000000 0.000000,-17.000000 0.000000,0.000000 0.000000,-16.000000 0.000000,0.000000 0.000000,-17.000000 0.000000,0.000000 0.000000,-16.000000 0.000000,0.000000 0.000000,0.000000 0.000000,0.000000 0.000000,0.000000 0.000000,-1.000000 0.000000,18.000000 0.000000,-1.000000 0.000000,-16.000000 17.000000,0.000000-1.000000,32.000000-16.000000,1.000000 0.000000,0.000000 0.000000,-1.000000 0.000000,1.000000 0.000000,0.000000 0.000000,0.000000 0.000000,-1.000000 0.000000,17.000000 0.000000,1.000000 0.000000,-34.000000 17.000000,0.000000-1.000000,0.000000-16.000000,1.000000 0.000000,-1.000000 16.000000,0.000000 1.000000,1.000000-17.000000,-1.000000 0.000000,-16.000000 0.000000,0.000000 0.000000,-1.000000 0.000000,1.000000 0.000000,17.000000 0.000000,-1.000000 0.000000,17.000000 0.000000,-1.000000 0.000000,17.000000 0.000000,0.000000 0.000000,-16.000000-17.000000,0.000000 1.000000,16.000000 16.000000,0.000000 0.000000,0.000000-16.000000,0.000000-1.000000,-16.000000 17.000000,0.000000 0.000000,-17.000000 0.000000,0.000000 0.000000,-16.000000-16.000000,0.000000-1.000000,16.000000 17.000000,1.000000 0.000000,-17.000000 0.000000,-1.000000 0.000000,18.000000-16.000000,-1.000000 0.000000,0.000000 16.000000,1.000000 0.000000,15.000000 0.000000,1.000000 0.000000,0.000000 0.000000,-1.000000 0.000000,1.000000-17.000000,0.000000 1.000000,16.000000 16.000000,0.000000 0.000000,0.000000 0.000000,0.000000 0.000000,-16.000000 0.000000,0.000000 0.000000,-1.000000 0.000000,1.000000 0.000000,0.000000 0.000000,0.000000 0.000000,-17.000000 0.000000,0.000000 0.000000,17.000000 0.000000,0.000000 0.000000,-1.000000 0.000000,1.000000 0.000000,0.000000 0.000000,-1.000000 0.000000,18.000000 0.000000,-1.000000 0.000000,0.000000 0.000000,0.000000 0.000000,0.000000 0.000000,0.000000 0.000000,-16.000000 0.000000,0.000000 0.000000,16.000000 0.000000,0.000000 0.000000,-33.000000 0.000000,0.000000 0.000000,1.000000 0.000000,-1.000000 0.000000,0.000000 0.000000,1.000000 0.000000,-1.000000-17.000000,0.000000 1.000000,17.000000 16.000000,0.000000 0.000000,16.000000 0.000000,0.000000 0.000000,-16.000000 0.000000,-1.000000 0.000000,17.000000 0.000000,0.000000 0.000000,1.000000 0.000000,-1.000000 0.000000,-17.000000 0.000000,1.000000 0.000000,-17.000000-17.000000,1.000000 1.000000,-1.000000 16.000000,0.000000 0.000000,1.000000 0.000000,-1.000000 0.000000,0.000000 0.000000,0.000000 0.000000,1.000000 0.000000,-1.000000 0.000000,-16.000000 0.000000,0.000000 0.000000,-17.000000 0.000000,1.000000 0.000000,15.000000 0.000000,1.000000 0.000000,0.000000 0.000000,0.000000 0.000000,16.000000 0.000000,1.000000 0.000000,-18.000000 0.000000,1.000000 0.000000,0.000000 0.000000,0.000000 0.000000,0.000000 0.000000,0.000000 0.000000,0.000000 0.000000,-1.000000 0.000000,1.000000 0.000000,0.000000 0.000000,16.000000 0.000000,1.000000 0.000000,-18.000000 0.000000,1.000000 0.000000,-16.000000 0.000000,-1.000000 0.000000,17.000000-16.000000,0.000000-1.000000,0.000000 17.000000,0.000000 0.000000,-1.000000 0.000000,1.000000 0.000000,-16.000000 0.000000,-1.000000 0.000000,1.000000 0.000000,-1.000000 0.000000,17.000000 0.000000,0.000000 0.000000,-17.000000 0.000000,1.000000 0.000000,-1.000000 0.000000,0.000000 0.000000,17.000000 0.000000,0.000000 0.000000,-16.000000 0.000000,-1.000000 0.000000,17.000000 0.000000,0.000000 0.000000,0.000000 0.000000,-1.000000 0.000000,1.000000 0.000000,0.000000 0.000000,0.000000 0.000000,0.000000 0.000000,0.000000 0.000000,0.000000 0.000000,-1.000000 0.000000,1.000000 0.000000,17.000000 0.000000,-1.000000 0.000000,-16.000000 0.000000,0.000000 0.000000,32.000000 17.000000,1.000000-1.000000,-17.000000-16.000000,0.000000 0.000000,-16.000000 0.000000,0.000000 0.000000,16.000000 0.000000,1.000000 0.000000,-1.000000 0.000000,0.000000 0.000000,1.000000 0.000000,-1.000000 0.000000,-33.000000 0.000000,1.000000 0.000000,-1.000000 0.000000,1.000000 0.000000,15.000000 0.000000,1.000000 0.000000,0.000000 16.000000,0.000000 1.000000,-17.000000-17.000000,1.000000 0.000000,32.000000 0.000000,0.000000 0.000000,-16.000000 0.000000,0.000000 0.000000,-16.000000 0.000000,-1.000000 0.000000,33.000000 0.000000,1.000000 0.000000,-34.000000 0.000000,0.000000 0.000000,17.000000 0.000000,0.000000 0.000000,0.000000 16.000000,0.000000 1.000000,16.000000-17.000000,0.000000 0.000000,-16.000000 0.000000,0.000000 0.000000,0.000000 0.000000,0.000000 0.000000,0.000000 0.000000,0.000000 0.000000,-1.000000 0.000000,1.000000 0.000000,-16.000000 0.000000,-1.000000 0.000000,17.000000 0.000000,0.000000 0.000000,0.000000 0.000000,-1.000000 0.000000,1.000000 0.000000,0.000000 0.000000,-16.000000 16.000000,-1.000000 1.000000,17.000000-17.000000,0.000000 0.000000,-17.000000 0.000000,1.000000 0.000000,-1.000000 0.000000,0.000000 0.000000,17.000000 0.000000,0.000000 0.000000,0.000000 0.000000,0.000000 0.000000,-17.000000 0.000000,1.000000 0.000000,-1.000000 0.000000,1.000000 0.000000,15.000000 0.000000,1.000000 0.000000,-16.000000 0.000000,-1.000000 0.000000,17.000000 0.000000,0.000000 0.000000,0.000000 0.000000,0.000000 0.000000,-1.000000 0.000000,1.000000 0.000000,0.000000 0.000000,0.000000 0.000000,0.000000 0.000000,0.000000 0.000000,0.000000 0.000000,-1.000000 0.000000,1.000000 0.000000,0.000000 0.000000,16.000000 0.000000,1.000000 0.000000,-17.000000 0.000000,-1.000000 0.000000,18.000000 0.000000,-1.000000 0.000000,-16.000000 0.000000,0.000000 0.000000,0.000000 16.000000,-1.000000 0.000000,1.000000-16.000000,0.000000 0.000000,0.000000 0.000000,0.000000 0.000000,0.000000 0.000000,-1.000000 0.000000,-15.000000 0.000000,-1.000000 0.000000,17.000000 0.000000,0.000000 0.000000,-17.000000 0.000000,1.000000 0.000000,16.000000 0.000000,0.000000 0.000000,-1.000000 0.000000,1.000000 0.000000,0.000000 0.000000,0.000000 0.000000,0.000000 0.000000,0.000000 0.000000,-17.000000 0.000000,1.000000 0.000000,15.000000 0.000000,1.000000 0.000000,0.000000 0.000000,0.000000 0.000000,16.000000 0.000000,1.000000 0.000000,-18.000000 0.000000,1.000000 0.000000,33.000000 0.000000,0.000000 0.000000,-1.000000 0.000000,1.000000 0.000000,0.000000 17.000000,0.000000-1.000000,-17.000000-16.000000,0.000000 0.000000,0.000000 0.000000,1.000000 0.000000,15.000000 0.000000,1.000000 0.000000,-33.000000 0.000000,0.000000 0.000000,32.000000 0.000000,1.000000 0.000000,-17.000000 0.000000,1.000000 0.000000,15.000000 17.000000,1.000000-1.000000,0.000000-16.000000,0.000000 0.000000,-1.000000 16.000000,1.000000 1.000000,0.000000-17.000000,-1.000000 0.000000,-15.000000 16.000000,-1.000000 1.000000,0.000000-1.000000,1.000000 1.000000,-18.000000-17.000000,1.000000 0.000000,0.000000 0.000000,0.000000 0.000000,0.000000 16.000000,0.000000 0.000000,-17.000000 1.000000,1.000000-1.000000,15.000000-16.000000,1.000000 0.000000,-16.000000 17.000000,-1.000000-1.000000,0.000000 1.000000,1.000000-1.000000,-1.000000-16.000000,1.000000 0.000000,-1.000000 16.000000,1.000000 1.000000,-1.000000-17.000000,0.000000 0.000000,1.000000 16.000000,-1.000000 1.000000,1.000000-1.000000,-1.000000 1.000000,1.000000-1.000000,-1.000000 0.000000,0.000000-16.000000,1.000000 0.000000,-1.000000 17.000000,1.000000-1.000000,-17.000000 1.000000,0.000000-1.000000,16.000000 1.000000,1.000000-1.000000,-1.000000-16.000000,0.000000 0.000000,-16.000000 16.000000,0.000000 1.000000,17.000000-1.000000,-1.000000 1.000000,-16.000000-1.000000,0.000000 1.000000,0.000000-1.000000,0.000000 0.000000,0.000000 1.000000,0.000000-1.000000,0.000000 1.000000,0.000000-1.000000,0.000000 1.000000,0.000000-1.000000,0.000000 0.000000,0.000000 1.000000,0.000000-1.000000,0.000000 1.000000,-16.000000-1.000000,-1.000000 1.000000,1.000000-17.000000,0.000000 0.000000,-1.000000 16.000000,1.000000 0.000000,-1.000000 1.000000,1.000000-1.000000,16.000000 17.000000,0.000000 0.000000,-17.000000-17.000000,1.000000 1.000000,0.000000-1.000000,-1.000000 1.000000,17.000000-1.000000,0.000000 1.000000,-16.000000-1.000000,-1.000000 0.000000,17.000000 1.000000,0.000000-1.000000,0.000000 17.000000,0.000000 0.000000,0.000000-17.000000,0.000000 1.000000,-16.000000-1.000000,-1.000000 1.000000,17.000000 16.000000,0.000000-1.000000,0.000000-15.000000,0.000000-1.000000,-16.000000 1.000000,0.000000-1.000000,16.000000 17.000000,0.000000 0.000000,0.000000-17.000000,0.000000 1.000000,-17.000000-1.000000,1.000000 0.000000,16.000000 1.000000,0.000000-1.000000,-17.000000 17.000000,1.000000 0.000000,16.000000-17.000000,0.000000 1.000000,0.000000-1.000000,0.000000 1.000000,-17.000000-17.000000,1.000000 0.000000,0.000000 16.000000,-1.000000 1.000000,1.000000-1.000000,-1.000000 0.000000,-15.000000 1.000000,-1.000000-1.000000,16.000000-16.000000,1.000000 0.000000,-1.000000 0.000000,1.000000 0.000000,-17.000000 0.000000,0.000000 0.000000,0.000000 17.000000,1.000000-1.000000,-1.000000-16.000000,0.000000 0.000000,0.000000 0.000000,0.000000 0.000000,0.000000 0.000000,0.000000 0.000000,-16.000000 0.000000,0.000000 0.000000,16.000000 0.000000,0.000000 0.000000,-16.000000 0.000000,0.000000 0.000000,-1.000000 0.000000,1.000000 0.000000,-17.000000 0.000000,1.000000 0.000000,15.000000 0.000000,1.000000 0.000000,0.000000 0.000000,-1.000000 0.000000,1.000000 0.000000,0.000000 0.000000,0.000000-16.000000,-1.000000-1.000000,1.000000 17.000000,0.000000 0.000000,16.000000 0.000000,0.000000 0.000000,-16.000000 0.000000,0.000000 0.000000,-1.000000-16.000000,1.000000-1.000000,-17.000000 17.000000,1.000000 0.000000,15.000000 0.000000,1.000000 0.000000,-33.000000 0.000000,0.000000 0.000000,16.000000-16.000000,0.000000 0.000000,-16.000000 16.000000,0.000000 0.000000,16.000000 0.000000,1.000000 0.000000,-1.000000-17.000000,0.000000 1.000000,17.000000 16.000000,0.000000 0.000000,-1.000000 0.000000,1.000000 0.000000,-17.000000-17.000000,1.000000 1.000000,15.000000 16.000000,1.000000 0.000000,0.000000 0.000000,0.000000 0.000000,-17.000000 0.000000,0.000000 0.000000,0.000000-17.000000,1.000000 1.000000,-17.000000 16.000000,-1.000000 0.000000,18.000000 0.000000,-1.000000 0.000000,0.000000 0.000000,1.000000 0.000000,-1.000000 0.000000,0.000000 0.000000,17.000000 0.000000,0.000000 0.000000,-1.000000 0.000000,1.000000 0.000000,0.000000 0.000000,-1.000000 0.000000,18.000000 0.000000,-1.000000 0.000000,-17.000000 0.000000,1.000000 0.000000,0.000000 0.000000,0.000000 0.000000,-17.000000 0.000000,0.000000 0.000000,1.000000-16.000000,-1.000000-1.000000,0.000000 17.000000,0.000000 0.000000,1.000000 0.000000,-1.000000 0.000000,-16.000000-16.000000,0.000000-1.000000,16.000000 17.000000,0.000000 0.000000,17.000000-16.000000,0.000000-1.000000,-1.000000 17.000000,1.000000 0.000000,16.000000 0.000000,0.000000 0.000000,1.000000 0.000000,-1.000000 0.000000,0.000000-16.000000,0.000000 0.000000,-16.000000 16.000000,-1.000000 0.000000,18.000000 0.000000,-1.000000 0.000000,-16.000000 0.000000,-1.000000 0.000000,1.000000 0.000000,0.000000 0.000000,-17.000000-17.000000,0.000000 1.000000,1.000000 16.000000,-1.000000 0.000000,0.000000-17.000000,0.000000 1.000000,17.000000 16.000000,0.000000 0.000000,0.000000 0.000000,-1.000000 0.000000,-15.000000-16.000000,-1.000000-1.000000,33.000000 17.000000,0.000000 0.000000,0.000000 0.000000,0.000000 0.000000,-16.000000 0.000000,0.000000 0.000000,16.000000 0.000000,0.000000 0.000000,-16.000000 0.000000,0.000000 0.000000,-1.000000 0.000000,1.000000 0.000000,-17.000000 0.000000,1.000000 0.000000,-1.000000 0.000000,0.000000 0.000000,1.000000 0.000000,-1.000000 0.000000,0.000000 0.000000,0.000000 0.000000,1.000000 0.000000,-1.000000 0.000000,0.000000 17.000000,1.000000-1.000000,15.000000-16.000000,1.000000 0.000000,0.000000 0.000000,-1.000000 0.000000,1.000000 0.000000,0.000000 0.000000,16.000000 0.000000,0.000000 0.000000,0.000000 16.000000,0.000000 1.000000,-16.000000-17.000000,0.000000 0.000000,16.000000 16.000000,0.000000 1.000000,0.000000-17.000000,0.000000 0.000000,-16.000000 0.000000,0.000000 0.000000,-17.000000 16.000000,1.000000 0.000000,15.000000-16.000000,1.000000 0.000000,-17.000000 17.000000,1.000000-1.000000,15.000000-16.000000,1.000000 0.000000,-17.000000 0.000000,1.000000 0.000000,15.000000 0.000000,1.000000 0.000000,0.000000 0.000000,-1.000000 0.000000,18.000000 17.000000,-1.000000-1.000000,-17.000000-16.000000,1.000000 0.000000,16.000000 0.000000,0.000000 0.000000,-16.000000 0.000000,0.000000 0.000000,-17.000000 0.000000,0.000000 0.000000,1.000000 0.000000,-1.000000 0.000000,0.000000 17.000000,1.000000-1.000000,-17.000000-16.000000,-1.000000 0.000000,18.000000 0.000000,-1.000000 0.000000,0.000000 16.000000,1.000000 1.000000,15.000000-17.000000,1.000000 0.000000,0.000000 0.000000,-1.000000 0.000000,18.000000 16.000000,-1.000000 1.000000,-17.000000-17.000000,1.000000 0.000000,33.000000 0.000000,-1.000000 0.000000,-16.000000 0.000000,1.000000 0.000000,-1.000000 16.000000,0.000000 1.000000,-16.000000-17.000000,-1.000000 0.000000,1.000000 0.000000,0.000000 0.000000,-17.000000 16.000000,0.000000 0.000000,1.000000-16.000000,-1.000000 0.000000,0.000000 0.000000,1.000000 0.000000,-1.000000 0.000000,0.000000 0.000000,0.000000 17.000000,1.000000-1.000000,15.000000-16.000000,1.000000 0.000000,0.000000 0.000000,0.000000 0.000000,-1.000000 0.000000,1.000000 0.000000,16.000000 0.000000,0.000000 0.000000,-16.000000 0.000000,0.000000 0.000000,16.000000 0.000000,0.000000 0.000000,-16.000000 0.000000,-1.000000 0.000000,-15.000000 0.000000,-1.000000 0.000000,-16.000000 0.000000,0.000000 0.000000,0.000000 0.000000,-1.000000 0.000000,18.000000 0.000000,-1.000000 0.000000,0.000000 17.000000,1.000000-1.000000,-1.000000-16.000000,0.000000 0.000000,17.000000 0.000000,0.000000 0.000000,-1.000000 17.000000,1.000000-1.000000,16.000000-16.000000,0.000000 0.000000,1.000000 0.000000,-1.000000 0.000000,0.000000 0.000000,0.000000 0.000000,-16.000000 0.000000,-1.000000 0.000000,18.000000 0.000000,-1.000000 0.000000,-33.000000 0.000000,0.000000 0.000000,-16.000000 0.000000,0.000000 0.000000,0.000000 0.000000,0.000000 0.000000,-17.000000 0.000000,1.000000 0.000000,-1.000000-16.000000,1.000000-1.000000,32.000000 17.000000,0.000000 0.000000,-16.000000 0.000000,0.000000 0.000000,16.000000 0.000000,0.000000 0.000000,1.000000 0.000000,-1.000000 0.000000,17.000000 0.000000,-1.000000 0.000000,1.000000 0.000000,0.000000 0.000000,0.000000 0.000000,-1.000000 0.000000,1.000000 0.000000,0.000000 0.000000,-1.000000 0.000000,1.000000 0.000000,16.000000 17.000000,0.000000-1.000000,-16.000000-16.000000,0.000000 0.000000,0.000000 16.000000,-1.000000 1.000000,18.000000-17.000000,-1.000000 0.000000,-17.000000 16.000000,1.000000 1.000000,16.000000-17.000000,0.000000 0.000000,1.000000 16.000000,-1.000000 1.000000,16.000000-17.000000,1.000000 0.000000,-17.000000 0.000000,0.000000 0.000000,0.000000 0.000000,0.000000 0.000000,1.000000 0.000000,-1.000000 0.000000,0.000000 16.000000,0.000000 0.000000,0.000000-16.000000,0.000000 0.000000,-32.000000 0.000000,-1.000000 0.000000,17.000000 17.000000,-1.000000-1.000000,-15.000000-16.000000,-1.000000 0.000000,17.000000 17.000000,-1.000000-1.000000,1.000000-16.000000,0.000000 0.000000,-1.000000 17.000000,1.000000-1.000000,16.000000-16.000000,0.000000 0.000000,1.000000 0.000000,-1.000000 0.000000,16.000000 0.000000,1.000000 0.000000,-17.000000 16.000000,0.000000 1.000000,17.000000-17.000000,-1.000000 0.000000,-15.000000 0.000000,-1.000000 0.000000,0.000000 0.000000,0.000000 0.000000,17.000000 16.000000,-1.000000 1.000000,-16.000000-17.000000,0.000000 0.000000,1.000000 0.000000,-1.000000 0.000000,0.000000 0.000000,0.000000 0.000000,0.000000 0.000000,0.000000 0.000000,0.000000 0.000000,1.000000 0.000000,-1.000000 0.000000,0.000000 0.000000,0.000000 0.000000,0.000000 0.000000,-16.000000 0.000000,0.000000 0.000000,-17.000000 0.000000,0.000000 0.000000,17.000000 0.000000,0.000000 0.000000,-17.000000 0.000000,0.000000 0.000000,-16.000000 0.000000,0.000000 0.000000,16.000000 0.000000,1.000000 0.000000,15.000000 16.000000,1.000000 1.000000,16.000000-17.000000,0.000000 0.000000,0.000000 0.000000,1.000000 0.000000,-1.000000 0.000000,0.000000 0.000000,16.000000 0.000000,1.000000 0.000000,0.000000 0.000000,-1.000000 0.000000,-16.000000 0.000000,0.000000 0.000000,1.000000 0.000000,-1.000000 0.000000,0.000000 0.000000,0.000000 0.000000,-16.000000 0.000000,-1.000000 0.000000,-15.000000 16.000000,-1.000000 0.000000,17.000000 1.000000,-1.000000-1.000000,-15.000000 1.000000,-1.000000-1.000000,17.000000-16.000000,-1.000000 0.000000,1.000000 17.000000,0.000000-1.000000,16.000000 0.000000,0.000000 1.000000,0.000000-17.000000,0.000000 0.000000,1.000000 0.000000,-1.000000 0.000000,16.000000 0.000000,1.000000 0.000000,-17.000000 0.000000,0.000000 0.000000,0.000000 0.000000,1.000000 0.000000,-1.000000-17.000000,0.000000 1.000000,0.000000 16.000000,0.000000 0.000000,0.000000-16.000000,0.000000-1.000000,1.000000 17.000000,-1.000000 0.000000,0.000000 0.000000,0.000000 0.000000,17.000000 0.000000,-1.000000 0.000000,1.000000 0.000000,-1.000000 0.000000,-16.000000-16.000000,1.000000-1.000000,15.000000 1.000000,1.000000-1.000000,-1.000000 1.000000,1.000000 0.000000,16.000000-1.000000,0.000000 1.000000,-17.000000-1.000000,1.000000 1.000000,0.000000-17.000000,-1.000000 0.000000,17.000000 17.000000,0.000000-1.000000,-16.000000 1.000000,-1.000000-1.000000,-16.000000-15.000000,1.000000-1.000000,15.000000 16.000000,1.000000 1.000000,-1.000000 16.000000,1.000000 0.000000,-17.000000-17.000000,0.000000 1.000000,17.000000 0.000000,-1.000000-1.000000,1.000000 1.000000,-1.000000-1.000000,17.000000 1.000000,0.000000-1.000000,0.000000 1.000000,0.000000 0.000000,-16.000000-1.000000,0.000000 1.000000,16.000000-1.000000,0.000000 1.000000,0.000000-1.000000,0.000000 1.000000,0.000000-17.000000,0.000000 0.000000,0.000000 0.000000,0.000000 1.000000,0.000000-18.000000,0.000000 1.000000,0.000000 16.000000,0.000000 0.000000,-17.000000-16.000000,1.000000 0.000000,16.000000 0.000000,0.000000-1.000000,-17.000000 1.000000,1.000000 0.000000,-1.000000 16.000000,1.000000 0.000000,0.000000 0.000000,-1.000000 0.000000,-16.000000-16.000000,0.000000 0.000000,33.000000 16.000000,0.000000 0.000000,-16.000000 0.000000,0.000000 0.000000,-1.000000 0.000000,1.000000 1.000000,-1.000000-18.000000,1.000000 1.000000,16.000000 16.000000,0.000000 0.000000,0.000000 0.000000,0.000000 1.000000,0.000000 15.000000,0.000000 1.000000,0.000000-1.000000,0.000000 1.000000,0.000000-1.000000,0.000000 1.000000,0.000000 0.000000,0.000000-1.000000,16.000000 1.000000,1.000000-1.000000,16.000000 1.000000,-1.000000-1.000000,-15.000000 17.000000,-1.000000 0.000000,17.000000-16.000000,0.000000 0.000000,0.000000 16.000000,0.000000 0.000000,0.000000-17.000000,-1.000000 1.000000,34.000000 16.000000,0.000000 0.000000,-17.000000 0.000000,0.000000 0.000000,34.000000-17.000000,-1.000000 1.000000,0.000000 16.000000,0.000000 0.000000,0.000000 0.000000,0.000000 0.000000,0.000000 0.000000,1.000000 0.000000,15.000000 0.000000,1.000000 0.000000,-17.000000 0.000000,0.000000 0.000000,33.000000 0.000000,0.000000 0.000000,-33.000000-17.000000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8:51"/>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47802.000000 52803.000000,'164.000000'-33.000000,"-98.000000"16.000000,0.000000 1.000000,-33.000000 16.000000,-1.000000 0.000000,34.000000 0.000000,0.000000 0.000000,16.000000 0.000000,0.000000 0.000000,-16.000000-17.000000,0.000000 1.000000,16.000000 16.000000,0.000000 0.000000,-16.000000 0.000000,-1.000000 0.000000,1.000000 0.000000,0.000000 0.000000,-1.000000 0.000000,1.000000 0.000000,0.000000 0.000000,-1.000000 0.000000,18.000000 0.000000,-1.000000 0.000000,16.000000 0.000000,1.000000 0.000000,32.000000 0.000000,1.000000 0.000000,-17.000000 0.000000,0.000000 0.000000,-17.000000 0.000000,1.000000 0.000000,-1.000000 0.000000,1.000000 0.000000,-1.000000 0.000000,1.000000 0.000000,0.000000 0.000000,-1.000000 0.000000,34.000000 0.000000,-1.000000 0.000000,-16.000000 0.000000,0.000000 0.000000,0.000000 0.000000,0.000000 0.000000,-16.000000 0.000000,-1.000000 0.000000,1.000000-16.000000,-1.000000-1.000000,17.000000 17.000000,0.000000 0.000000,33.000000 0.000000,0.000000 0.000000,-17.000000 0.000000,1.000000 0.000000,-1.000000-16.000000,1.000000-1.000000,-1.000000 17.000000,0.000000 0.000000,1.000000 0.000000,-1.000000 0.000000,17.000000 0.000000,0.000000 0.000000,16.000000 0.000000,0.000000 0.000000,-49.000000 17.000000,0.000000-1.000000,-16.000000-16.000000,0.000000 0.000000,-1.000000 17.000000,1.000000-1.000000,-1.000000 0.000000,1.000000 1.000000,16.000000-17.000000,0.000000 0.000000,16.000000 16.000000,1.000000 1.000000,-34.000000-17.000000,1.000000 0.000000,-1.000000 16.000000,1.000000 1.000000,-17.000000-17.000000,0.000000 0.000000,-16.000000 16.000000,0.000000 0.000000,-1.000000 1.000000,1.000000-1.000000,33.000000-16.000000,-1.000000 0.000000,-16.000000 17.000000,0.000000-1.000000,0.000000 1.000000,1.000000-1.000000,15.000000 0.000000,1.000000 1.000000,-17.000000-1.000000,0.000000 1.000000,-16.000000-1.000000,-1.000000 1.000000,1.000000-17.000000,0.000000 0.000000,16.000000 16.000000,0.000000 0.000000,0.000000-16.000000,0.000000 0.000000,17.000000 0.000000,-1.000000 0.000000,-32.000000 0.000000,0.000000 0.000000,16.000000 0.000000,0.000000 0.000000,-16.000000 0.000000,0.000000 0.000000,-17.000000 0.000000,0.000000 0.000000,0.000000 0.000000,1.000000 0.000000,-17.000000 0.000000,-1.000000 0.000000,1.000000 0.000000,0.000000 0.000000,-16.000000 0.000000,-1.000000 0.000000,33.000000 0.000000,1.000000 0.000000,-18.000000 0.000000,1.000000 0.000000,0.000000 0.000000,0.000000 0.000000,0.000000 0.000000,0.000000 0.000000,0.000000 0.000000,-1.000000 0.000000,1.000000 17.000000,0.000000-1.000000,16.000000-16.000000,1.000000 0.000000,-17.000000 17.000000,-1.000000-1.000000,-15.000000-16.000000,-1.000000 0.000000,17.000000 17.000000,0.000000-1.000000,0.000000-16.000000,0.000000 0.000000,-17.000000 16.000000,0.000000 1.000000,1.000000-1.000000,-1.000000 1.000000,-16.000000-1.000000,0.000000 1.000000,17.000000-1.000000,-1.000000 0.000000,1.000000 1.000000,-1.000000-1.000000,-16.000000 17.000000,0.000000 0.000000,0.000000 0.000000,0.000000 0.000000,0.000000 0.000000,0.000000-1.000000,0.000000 1.000000,0.000000 0.000000,0.000000 0.000000,0.000000 0.000000,-16.000000 0.000000,-1.000000 0.000000,1.000000 16.000000,-1.000000 0.000000,-16.000000-16.000000,1.000000 0.000000,-1.000000 0.000000,0.000000-1.000000,16.000000 1.000000,1.000000 0.000000,-17.000000 0.000000,0.000000 0.000000,1.000000 0.000000,-1.000000 0.000000,0.000000-17.000000,0.000000 0.000000,0.000000 17.000000,0.000000 0.000000,0.000000 0.000000,1.000000 0.000000,-1.000000-17.000000,0.000000 1.000000,0.000000-1.000000,0.000000 1.000000,0.000000-1.000000,0.000000 0.000000,-16.000000 1.000000,0.000000-1.000000,16.000000-16.000000,0.000000 0.000000,-16.000000 17.000000,0.000000-1.000000,-1.000000 1.000000,1.000000-1.000000,-17.000000-16.000000,1.000000 0.000000,-1.000000 0.000000,0.000000 0.000000,-16.000000 0.000000,0.000000 0.000000,-17.000000 0.000000,1.000000 0.000000,16.000000 0.000000,0.000000 0.000000,-1.000000 0.000000,1.000000 0.000000,-16.000000 0.000000,-1.000000 0.000000,33.000000 0.000000,1.000000 0.000000,15.000000 0.000000,1.000000 0.000000,-17.000000 0.000000,1.000000 0.000000,-17.000000 0.000000,-1.000000 0.000000,1.000000-16.000000,0.000000-1.000000,-33.000000 1.000000,0.000000-1.000000,0.000000 1.000000,0.000000-1.000000,17.000000 1.000000,-1.000000 0.000000,17.000000-1.000000,0.000000 1.000000,16.000000 16.000000,0.000000 0.000000,34.000000 0.000000,-1.000000 0.000000,0.000000 0.000000,0.000000 0.000000,0.000000 0.000000,0.000000 0.000000,-16.000000 0.000000,0.000000 0.000000,-17.000000 16.000000,0.000000 1.000000,1.000000-17.000000,-1.000000 0.000000,-16.000000 16.000000,0.000000 0.000000,0.000000-16.000000,-1.000000 0.000000,1.000000 0.000000,0.000000 0.000000,0.000000 0.000000,0.000000 0.000000,0.000000 0.000000,0.000000 0.000000,32.000000 0.000000,1.000000 0.000000,-17.000000 0.000000,1.000000 0.000000,-18.000000 0.000000,1.000000 0.000000,17.000000 0.000000,-1.000000 0.000000,-16.000000 0.000000,0.000000 0.000000,-1.000000 0.000000,1.000000 0.000000,0.000000 0.000000,0.000000 0.000000,0.000000 0.000000,0.000000 0.000000,0.000000 0.000000,0.000000 0.000000,16.000000 0.000000,0.000000 0.000000,0.000000 0.000000,1.000000 0.000000,-34.000000 0.000000,1.000000 0.000000,15.000000 0.000000,1.000000 0.000000,0.000000 0.000000,0.000000 0.000000,0.000000 0.000000,0.000000 0.000000,0.000000 0.000000,0.000000 0.000000,16.000000 0.000000,0.000000 0.000000,0.000000 0.000000,1.000000 0.000000,-1.000000 0.000000,0.000000 0.000000,17.000000 0.000000,0.000000 0.000000,-17.000000 0.000000,0.000000 0.000000,1.000000 0.000000,-1.000000 0.000000,-16.000000 0.000000,0.000000 0.000000,-1.000000-16.000000,1.000000 0.000000,0.000000 16.000000,0.000000 0.000000,16.000000 0.000000,1.000000 0.000000,-1.000000 0.000000,0.000000 0.000000,17.000000 0.000000,0.000000 0.000000,16.000000 0.000000,0.000000 0.000000,-16.000000 0.000000,-1.000000 0.000000,18.000000 0.000000,-1.000000 0.000000,0.000000 0.000000,0.000000 0.000000,-16.000000 0.000000,-1.000000 0.000000,1.000000 0.000000,0.000000 0.000000,0.000000 0.000000,-1.000000 0.000000,-15.000000 0.000000,-1.000000 0.000000,17.000000 0.000000,-1.000000 0.000000,1.000000 0.000000,0.000000 0.000000,-1.000000 0.000000,1.000000 0.000000,0.000000 0.000000,0.000000 0.000000,16.000000 0.000000,0.000000 0.000000,-16.000000 0.000000,-1.000000 0.000000,18.000000 0.000000,-1.000000 0.000000,0.000000 0.000000,0.000000 0.000000,0.000000 0.000000,0.000000 0.000000,17.000000 0.000000,-1.000000 0.000000,-15.000000 0.000000,-1.000000 0.000000,16.000000 0.000000,1.000000 0.000000,-17.000000 0.000000,0.000000 0.000000,17.000000 0.000000,-1.000000 0.000000,-16.000000 16.000000,1.000000 0.000000,-1.000000-16.000000,0.000000 0.000000,0.000000 0.000000,0.000000 0.000000,0.000000 0.000000,0.000000 0.000000,1.000000 0.000000,-1.000000 0.000000,0.000000 0.000000,0.000000 0.000000,0.000000 0.000000,0.000000 0.000000,0.000000 0.000000,1.000000 0.000000,15.000000 0.000000,1.000000 0.000000,-17.000000 0.000000,0.000000 0.000000,17.000000 0.000000,-1.000000 0.000000,1.000000 0.000000,-1.000000 0.000000,1.000000 0.000000,-1.000000 0.000000,1.000000 0.000000,0.000000 0.000000,-1.000000 0.000000,1.000000 0.000000,-1.000000 0.000000,1.000000 0.000000,-1.000000 0.000000,1.000000 0.000000,0.000000 0.000000,-1.000000 0.000000,1.000000 0.000000,-1.000000 0.000000,1.000000-16.000000,-1.000000 0.000000,1.000000-1.000000,0.000000 1.000000,16.000000-1.000000,0.000000 1.000000,0.000000-1.000000,0.000000 1.000000,-17.000000 16.000000,1.000000 0.000000,16.000000-33.000000,0.000000 0.000000,-17.000000 17.000000,1.000000-1.000000,16.000000-15.000000,0.000000-1.000000,0.000000 0.000000,0.000000 0.000000,-17.000000 0.000000,1.000000 0.000000,16.000000 0.000000,0.000000 1.000000,0.000000-1.000000,0.000000 0.000000,0.000000 0.000000,0.000000 0.000000,0.000000-16.000000,0.000000 0.000000,0.000000 16.000000,0.000000 0.000000,0.000000 0.000000,0.000000 0.000000,16.000000-16.000000,1.000000 0.000000,-1.000000 16.000000,1.000000 0.000000,-1.000000-16.000000,1.000000-1.000000,-17.000000 18.000000,0.000000-1.000000,16.000000 16.000000,0.000000 1.000000,-16.000000-17.000000,0.000000 0.000000,0.000000 17.000000,0.000000-1.000000,0.000000 1.000000,0.000000-1.000000,0.000000 1.000000,0.000000 0.000000,17.000000-1.000000,-1.000000 1.000000,1.000000 16.000000,-1.000000 0.000000,1.000000-17.000000,-1.000000 1.000000,0.000000 16.000000,1.000000 0.000000,16.000000 0.000000,0.000000 0.000000,16.000000 0.000000,0.000000 0.000000,0.000000-17.000000,1.000000 1.000000,-1.000000 16.000000,0.000000 0.000000,17.000000 0.000000,0.000000 0.000000,-1.000000 0.000000,1.000000 0.000000,-17.000000-16.000000,1.000000-1.000000,15.000000 17.000000,1.000000 0.000000,-17.000000 0.000000,1.000000 0.000000,-17.000000 0.000000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8:5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22472.000000 55300.000000,'32.000000'-33.000000,"-15.000000"16.000000,-1.000000 1.000000,1.000000-1.000000,-1.000000 1.000000,1.000000 16.000000,-1.000000 0.000000,0.000000-16.000000,1.000000-1.000000,-1.000000 17.000000,1.000000 0.000000,16.000000-16.000000,-1.000000-1.000000,1.000000 17.000000,0.000000 0.000000,16.000000 0.000000,1.000000 0.000000,15.000000 0.000000,1.000000 0.000000,0.000000-16.000000,0.000000-1.000000,16.000000 17.000000,0.000000 0.000000,-16.000000 0.000000,-1.000000 0.000000,17.000000-16.000000,1.000000 0.000000,15.000000-1.000000,1.000000 1.000000,-1.000000 16.000000,1.000000 0.000000,16.000000-17.000000,0.000000 1.000000,16.000000 16.000000,1.000000 0.000000,-17.000000-17.000000,0.000000 1.000000,0.000000 16.000000,0.000000 0.000000,-17.000000 0.000000,1.000000 0.000000,-17.000000 0.000000,0.000000 0.000000,16.000000 0.000000,1.000000 0.000000,32.000000 0.000000,1.000000 0.000000,-1.000000 0.000000,1.000000 0.000000,-1.000000 0.000000,1.000000 0.000000,-17.000000-16.000000,0.000000-1.000000,-17.000000 17.000000,1.000000 0.000000,16.000000 0.000000,0.000000 0.000000,32.000000-16.000000,1.000000-1.000000,-16.000000 17.000000,-1.000000 0.000000,-16.000000-16.000000,0.000000-1.000000,-16.000000 17.000000,-1.000000 0.000000,-16.000000 0.000000,1.000000 0.000000,15.000000 0.000000,1.000000 0.000000,32.000000 0.000000,0.000000 0.000000,17.000000 0.000000,0.000000 0.000000,-16.000000 17.000000,-1.000000-1.000000,0.000000 1.000000,1.000000-1.000000,-34.000000 1.000000,1.000000-1.000000,32.000000 0.000000,1.000000 1.000000,16.000000-1.000000,-1.000000 1.000000,-32.000000-1.000000,0.000000 1.000000,-16.000000-17.000000,0.000000 0.000000,-34.000000 16.000000,1.000000 0.000000,-17.000000-16.000000,1.000000 0.000000,15.000000 17.000000,1.000000-1.000000,0.000000-16.000000,-1.000000 0.000000,1.000000 0.000000,0.000000 0.000000,-1.000000 17.000000,1.000000-1.000000,16.000000-16.000000,0.000000 0.000000,-32.000000 0.000000,-1.000000 0.000000,0.000000 17.000000,1.000000-1.000000,-18.000000-16.000000,1.000000 0.000000,0.000000 16.000000,0.000000 1.000000,0.000000-1.000000,0.000000 1.000000,-17.000000-1.000000,1.000000 1.000000,-1.000000-1.000000,0.000000 0.000000,1.000000 17.000000,-1.000000 0.000000,-16.000000-17.000000,0.000000 1.000000,17.000000-1.000000,-1.000000 1.000000,-16.000000 16.000000,0.000000-1.000000,0.000000 1.000000,0.000000 0.000000,0.000000-16.000000,0.000000-1.000000,0.000000 17.000000,0.000000 0.000000,0.000000 0.000000,0.000000-1.000000,0.000000-15.000000,0.000000-1.000000,17.000000 17.000000,-1.000000 0.000000,0.000000-17.000000,1.000000 1.000000,-1.000000 16.000000,1.000000 0.000000,-1.000000-17.000000,1.000000 0.000000,-1.000000 17.000000,0.000000 0.000000,1.000000 0.000000,-1.000000 0.000000,-16.000000-17.000000,0.000000 1.000000,0.000000-1.000000,0.000000 1.000000,0.000000-1.000000,0.000000 0.000000,0.000000 1.000000,0.000000-1.000000,0.000000 1.000000,0.000000-1.000000,-16.000000 1.000000,-1.000000-1.000000,1.000000 17.000000,0.000000 0.000000,-1.000000-17.000000,1.000000 1.000000,-1.000000-1.000000,1.000000 0.000000,-17.000000 1.000000,0.000000-1.000000,17.000000-16.000000,-1.000000 0.000000,-16.000000 17.000000,1.000000-1.000000,-18.000000 1.000000,1.000000-1.000000,-17.000000-16.000000,1.000000 0.000000,-34.000000 16.000000,0.000000 1.000000,-16.000000-17.000000,0.000000 0.000000,-32.000000 0.000000,-1.000000 0.000000,33.000000 0.000000,0.000000 0.000000,0.000000-17.000000,0.000000 1.000000,16.000000 16.000000,1.000000 0.000000,-1.000000 0.000000,1.000000 0.000000,-1.000000 0.000000,0.000000 0.000000,-32.000000 0.000000,0.000000 0.000000,32.000000 0.000000,1.000000 0.000000,-1.000000 16.000000,0.000000 1.000000,-16.000000-17.000000,0.000000 0.000000,17.000000 0.000000,-1.000000 0.000000,-32.000000 16.000000,-1.000000 1.000000,-15.000000-17.000000,-1.000000 0.000000,16.000000 0.000000,1.000000 0.000000,32.000000 0.000000,1.000000 0.000000,-1.000000 0.000000,1.000000 0.000000,16.000000 0.000000,-1.000000 0.000000,-15.000000 0.000000,-1.000000 0.000000,-16.000000 0.000000,0.000000 0.000000,17.000000 0.000000,-1.000000 0.000000,1.000000 16.000000,-1.000000 1.000000,1.000000-1.000000,-1.000000 0.000000,17.000000-16.000000,0.000000 0.000000,0.000000 17.000000,-1.000000-1.000000,1.000000-16.000000,0.000000 0.000000,0.000000 0.000000,0.000000 0.000000,16.000000 17.000000,0.000000-1.000000,-16.000000-16.000000,0.000000 0.000000,16.000000 17.000000,1.000000-1.000000,-1.000000-16.000000,0.000000 0.000000,17.000000 16.000000,0.000000 1.000000,0.000000-17.000000,-1.000000 0.000000,1.000000 16.000000,0.000000 1.000000,-17.000000-17.000000,0.000000 0.000000,17.000000 0.000000,0.000000 0.000000,-17.000000 0.000000,0.000000 0.000000,1.000000 0.000000,-1.000000 0.000000,0.000000 16.000000,0.000000 0.000000,17.000000-16.000000,0.000000 0.000000,0.000000 0.000000,-1.000000 0.000000,17.000000 0.000000,1.000000 0.000000,-1.000000 0.000000,0.000000 0.000000,0.000000 0.000000,0.000000 0.000000,0.000000 0.000000,0.000000 0.000000,17.000000 0.000000,0.000000 0.000000,-17.000000 0.000000,0.000000 0.000000,17.000000 0.000000,-1.000000 0.000000,1.000000-16.000000,-1.000000 0.000000,-16.000000 16.000000,1.000000 0.000000,15.000000-17.000000,1.000000 1.000000,-1.000000-1.000000,1.000000 1.000000,-1.000000 0.000000,1.000000-1.000000,-17.000000 17.000000,0.000000 0.000000,17.000000-16.000000,-1.000000-1.000000,-15.000000 1.000000,-1.000000-1.000000,16.000000 1.000000,1.000000 0.000000,-1.000000-1.000000,1.000000 1.000000,0.000000-1.000000,-1.000000 1.000000,1.000000-1.000000,-1.000000 1.000000,1.000000 0.000000,-1.000000-1.000000,1.000000 17.000000,0.000000 0.000000,-1.000000-16.000000,1.000000-1.000000,-1.000000 1.000000,1.000000-1.000000,-1.000000 1.000000,1.000000 0.000000,0.000000 16.000000,-1.000000 0.000000,1.000000-17.000000,-1.000000 1.000000,1.000000 16.000000,-1.000000 0.000000,1.000000-17.000000,0.000000 1.000000,-1.000000-1.000000,1.000000 1.000000,-1.000000 16.000000,1.000000 0.000000,-1.000000 0.000000,1.000000 0.000000,-17.000000 0.000000,0.000000 0.000000,17.000000 0.000000,-1.000000 0.000000,-15.000000 0.000000,-1.000000 0.000000,16.000000 0.000000,1.000000 0.000000,-1.000000 0.000000,1.000000 0.000000,0.000000 0.000000,-1.000000 0.000000,1.000000 0.000000,-1.000000 0.000000,1.000000 0.000000,-1.000000 0.000000,17.000000-16.000000,0.000000-1.000000,0.000000 1.000000,0.000000-1.000000,0.000000 1.000000,0.000000-1.000000,0.000000 1.000000,0.000000 0.000000,0.000000-1.000000,0.000000 1.000000,17.000000-1.000000,-1.000000 1.000000,1.000000-17.000000,-1.000000 0.000000,1.000000 17.000000,-1.000000-1.000000,0.000000-16.000000,1.000000 1.000000,16.000000-1.000000,0.000000 0.000000,-17.000000 0.000000,0.000000 0.000000,1.000000 0.000000,-1.000000 0.000000,1.000000 1.000000,-1.000000-1.000000,-16.000000 0.000000,0.000000 0.000000,0.000000 17.000000,0.000000-1.000000,17.000000-16.000000,-1.000000 0.000000,-16.000000 17.000000,0.000000 0.000000,0.000000-1.000000,0.000000 1.000000,-16.000000 16.000000,-1.000000 0.000000,1.000000 16.000000,-1.000000 1.000000,17.000000-1.000000,0.000000 0.000000,-16.000000 1.000000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00"/>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48525.000000 55267.000000,'-33.000000'0.000000,"17.000000"0.000000,-1.000000 0.000000,1.000000 0.000000,-1.000000 0.000000,1.000000 0.000000,-1.000000 0.000000,34.000000 0.000000,-1.000000 0.000000,1.000000-17.000000,-1.000000 1.000000,17.000000 16.000000,0.000000 0.000000,-17.000000 0.000000,1.000000 0.000000,32.000000 0.000000,0.000000 0.000000,-16.000000 0.000000,0.000000 0.000000,0.000000-17.000000,0.000000 1.000000,16.000000 16.000000,0.000000 0.000000,1.000000 0.000000,-1.000000 0.000000,17.000000-16.000000,-1.000000-1.000000,1.000000 17.000000,0.000000 0.000000,16.000000 0.000000,0.000000 0.000000,0.000000 0.000000,0.000000 0.000000,0.000000 0.000000,0.000000 0.000000,-16.000000 0.000000,0.000000 0.000000,16.000000 0.000000,0.000000 0.000000,-16.000000 0.000000,0.000000 0.000000,-1.000000 0.000000,1.000000 0.000000,-17.000000 0.000000,1.000000 0.000000,-1.000000 0.000000,0.000000 0.000000,0.000000 0.000000,1.000000 0.000000,15.000000 0.000000,1.000000 0.000000,16.000000 0.000000,0.000000 0.000000,0.000000 0.000000,1.000000 0.000000,15.000000 0.000000,1.000000 0.000000,-17.000000 0.000000,0.000000 0.000000,0.000000 0.000000,0.000000 0.000000,-16.000000 0.000000,0.000000 0.000000,-17.000000 0.000000,0.000000 0.000000,1.000000 0.000000,-1.000000 0.000000,0.000000 0.000000,0.000000 0.000000,17.000000 0.000000,0.000000 0.000000,-1.000000 0.000000,1.000000 0.000000,0.000000 0.000000,0.000000 0.000000,16.000000 0.000000,0.000000 0.000000,-16.000000 0.000000,-1.000000 0.000000,1.000000 0.000000,0.000000 0.000000,-17.000000 0.000000,0.000000 0.000000,1.000000 0.000000,-1.000000 0.000000,-16.000000 0.000000,0.000000 0.000000,16.000000 0.000000,0.000000 0.000000,-16.000000 0.000000,0.000000 0.000000,0.000000 0.000000,0.000000 0.000000,16.000000 17.000000,0.000000-1.000000,0.000000-16.000000,1.000000 0.000000,15.000000 0.000000,1.000000 0.000000,-17.000000 0.000000,1.000000 0.000000,15.000000 0.000000,1.000000 0.000000,-17.000000 16.000000,1.000000 1.000000,15.000000-17.000000,1.000000 0.000000,-17.000000 0.000000,1.000000 0.000000,-1.000000 0.000000,0.000000 0.000000,0.000000 0.000000,1.000000 0.000000,15.000000 0.000000,1.000000 0.000000,-33.000000 0.000000,0.000000 0.000000,16.000000 0.000000,0.000000 0.000000,-16.000000 0.000000,0.000000 0.000000,16.000000 0.000000,1.000000 0.000000,-17.000000 0.000000,-1.000000 0.000000,18.000000 0.000000,-1.000000 0.000000,-16.000000-17.000000,0.000000 1.000000,16.000000 16.000000,0.000000 0.000000,17.000000 0.000000,0.000000 0.000000,-17.000000 0.000000,0.000000 0.000000,0.000000-16.000000,1.000000-1.000000,32.000000 17.000000,0.000000 0.000000,-33.000000 0.000000,1.000000 0.000000,-1.000000 0.000000,0.000000 0.000000,0.000000-16.000000,1.000000-1.000000,-17.000000 17.000000,-1.000000 0.000000,1.000000 0.000000,0.000000 0.000000,16.000000 0.000000,1.000000 0.000000,-1.000000 0.000000,0.000000 0.000000,33.000000 0.000000,1.000000 0.000000,31.000000 0.000000,1.000000 0.000000,-16.000000 0.000000,0.000000 0.000000,-1.000000 0.000000,1.000000 0.000000,-17.000000 0.000000,0.000000 0.000000,-16.000000 0.000000,-1.000000 0.000000,-32.000000 0.000000,0.000000 0.000000,0.000000 0.000000,0.000000 0.000000,0.000000-16.000000,0.000000-1.000000,-1.000000 17.000000,1.000000 0.000000,17.000000-16.000000,-1.000000 0.000000,0.000000 16.000000,0.000000 0.000000,34.000000 0.000000,-1.000000 0.000000,0.000000 0.000000,0.000000 0.000000,0.000000 0.000000,0.000000 0.000000,0.000000 0.000000,0.000000 0.000000,-16.000000 0.000000,0.000000 0.000000,-33.000000 0.000000,0.000000 0.000000,16.000000 0.000000,0.000000 0.000000,-16.000000 0.000000,0.000000 0.000000,0.000000 0.000000,0.000000 0.000000,-1.000000 0.000000,1.000000 0.000000,0.000000 0.000000,0.000000 0.000000,16.000000 0.000000,1.000000 0.000000,15.000000 0.000000,1.000000 0.000000,16.000000 0.000000,0.000000 0.000000,-16.000000 0.000000,0.000000 0.000000,-1.000000 0.000000,1.000000 0.000000,16.000000 0.000000,0.000000 0.000000,-32.000000-17.000000,-1.000000 1.000000,0.000000 16.000000,0.000000 0.000000,1.000000 0.000000,-1.000000 0.000000,-16.000000 0.000000,0.000000 0.000000,16.000000 0.000000,0.000000 0.000000,1.000000-17.000000,-1.000000 1.000000,0.000000 16.000000,0.000000 0.000000,17.000000 0.000000,0.000000 0.000000,16.000000 0.000000,0.000000 0.000000,-16.000000 0.000000,-1.000000 0.000000,1.000000 0.000000,0.000000 0.000000,0.000000 0.000000,-1.000000 0.000000,1.000000 16.000000,0.000000 1.000000,-17.000000-17.000000,0.000000 0.000000,1.000000 0.000000,-1.000000 0.000000,-16.000000 16.000000,0.000000 1.000000,-1.000000-17.000000,1.000000 0.000000,0.000000 0.000000,0.000000 0.000000,0.000000 0.000000,0.000000 0.000000,16.000000 0.000000,0.000000 0.000000,1.000000 0.000000,-1.000000 0.000000,0.000000 0.000000,0.000000 0.000000,17.000000 0.000000,0.000000 0.000000,0.000000 0.000000,-1.000000 0.000000,1.000000 0.000000,0.000000 0.000000,-17.000000 0.000000,0.000000 0.000000,0.000000 0.000000,1.000000 0.000000,-1.000000 16.000000,0.000000 0.000000,1.000000-16.000000,-1.000000 0.000000,-16.000000 0.000000,0.000000 0.000000,-1.000000 0.000000,1.000000 0.000000,0.000000 0.000000,0.000000 0.000000,16.000000 17.000000,1.000000-1.000000,-1.000000-16.000000,0.000000 0.000000,0.000000 0.000000,1.000000 0.000000,15.000000 0.000000,1.000000 0.000000,0.000000 0.000000,0.000000 0.000000,16.000000 17.000000,0.000000-1.000000,-16.000000-16.000000,-1.000000 0.000000,1.000000 0.000000,0.000000 0.000000,-1.000000 0.000000,1.000000 0.000000,-33.000000 0.000000,0.000000 0.000000,16.000000 0.000000,0.000000 0.000000,-16.000000 0.000000,0.000000 0.000000,0.000000 0.000000,0.000000 0.000000,0.000000 0.000000,-1.000000 0.000000,1.000000 0.000000,0.000000 0.000000,16.000000 0.000000,1.000000 0.000000,15.000000 17.000000,1.000000-1.000000,0.000000-16.000000,0.000000 0.000000,16.000000 0.000000,0.000000 0.000000,0.000000 0.000000,0.000000 0.000000,0.000000 16.000000,0.000000 1.000000,-16.000000-17.000000,0.000000 0.000000,-1.000000 0.000000,1.000000 0.000000,-17.000000 0.000000,1.000000 0.000000,-1.000000 16.000000,0.000000 1.000000,-16.000000-17.000000,0.000000 0.000000,16.000000 0.000000,1.000000 0.000000,-1.000000 16.000000,0.000000 1.000000,0.000000-17.000000,1.000000 0.000000,32.000000 0.000000,0.000000 0.000000,-33.000000 16.000000,1.000000 0.000000,-1.000000-16.000000,0.000000 0.000000,0.000000 17.000000,1.000000-1.000000,-17.000000-16.000000,-1.000000 0.000000,1.000000 17.000000,0.000000-1.000000,0.000000-16.000000,0.000000 0.000000,-17.000000 0.000000,1.000000 0.000000,-17.000000 16.000000,0.000000 1.000000,16.000000-17.000000,0.000000 0.000000,-16.000000 16.000000,0.000000 1.000000,0.000000-1.000000,0.000000 1.000000,17.000000-1.000000,-1.000000 0.000000,-16.000000 1.000000,0.000000-1.000000,17.000000 17.000000,-1.000000 0.000000,-16.000000-17.000000,0.000000 1.000000,0.000000 16.000000,0.000000 0.000000,0.000000-1.000000,0.000000 1.000000,0.000000 0.000000,0.000000 0.000000,0.000000 0.000000,0.000000 0.000000,0.000000 16.000000,0.000000 0.000000,0.000000-16.000000,0.000000 0.000000,-16.000000 16.000000,-1.000000 1.000000,1.000000-1.000000,-1.000000 0.000000,1.000000 0.000000,0.000000 1.000000,-1.000000-17.000000,1.000000-1.000000,16.000000 18.000000,0.000000-1.000000,-17.000000 0.000000,1.000000 1.000000,-1.000000-1.000000,1.000000 0.000000,16.000000 0.000000,0.000000 1.000000,-16.000000-18.000000,-1.000000 1.000000,1.000000 17.000000,-1.000000-1.000000,1.000000-16.000000,0.000000 0.000000,-1.000000 16.000000,1.000000 0.000000,-17.000000 0.000000,0.000000 1.000000,17.000000-1.000000,-1.000000 0.000000,1.000000-16.000000,-1.000000 0.000000,1.000000 0.000000,-1.000000 0.000000,1.000000 16.000000,0.000000 0.000000,-1.000000-32.000000,1.000000-1.000000,-1.000000 17.000000,1.000000 0.000000,-1.000000-17.000000,1.000000 1.000000,-17.000000-1.000000,0.000000 1.000000,17.000000-17.000000,-1.000000 0.000000,-15.000000 16.000000,-1.000000 0.000000,0.000000-16.000000,0.000000 0.000000,17.000000 17.000000,-1.000000-1.000000,-16.000000-16.000000,0.000000 0.000000,17.000000 0.000000,0.000000 0.000000,-1.000000 17.000000,1.000000-1.000000,-1.000000-16.000000,1.000000 0.000000,-1.000000 17.000000,1.000000-1.000000,16.000000 0.000000,0.000000 1.000000,-33.000000-1.000000,0.000000 1.000000,17.000000-1.000000,-1.000000 1.000000,1.000000-1.000000,0.000000 0.000000,-17.000000 1.000000,0.000000-1.000000,16.000000 1.000000,1.000000-1.000000,-17.000000-16.000000,0.000000 0.000000,0.000000 17.000000,1.000000-1.000000,15.000000-16.000000,1.000000 0.000000,-17.000000 0.000000,0.000000 0.000000,-16.000000 0.000000,-1.000000 0.000000,18.000000 0.000000,-1.000000 0.000000,-33.000000 0.000000,0.000000 0.000000,1.000000 0.000000,-1.000000 0.000000,-16.000000-16.000000,0.000000-1.000000,-17.000000 1.000000,1.000000-1.000000,-1.000000 1.000000,0.000000-1.000000,17.000000 1.000000,0.000000 0.000000,-16.000000-17.000000,-1.000000 0.000000,33.000000 16.000000,1.000000 1.000000,-18.000000 16.000000,1.000000 0.000000,0.000000-16.000000,0.000000-1.000000,0.000000 17.000000,0.000000 0.000000,0.000000-16.000000,0.000000-1.000000,-17.000000 17.000000,0.000000 0.000000,17.000000 0.000000,0.000000 0.000000,16.000000-16.000000,1.000000-1.000000,-34.000000 1.000000,1.000000 0.000000,15.000000-1.000000,1.000000 1.000000,-16.000000 16.000000,-1.000000 0.000000,-16.000000-17.000000,0.000000 1.000000,17.000000 16.000000,-1.000000 0.000000,17.000000-17.000000,0.000000 1.000000,0.000000 16.000000,0.000000 0.000000,16.000000 0.000000,0.000000 0.000000,17.000000 0.000000,0.000000 0.000000,-17.000000 0.000000,0.000000 0.000000,-32.000000 0.000000,-1.000000 0.000000,0.000000 0.000000,1.000000 0.000000,-50.000000 0.000000,0.000000 0.000000,33.000000 0.000000,0.000000 0.000000,0.000000 0.000000,0.000000 0.000000,17.000000 0.000000,-1.000000 0.000000,17.000000 0.000000,0.000000 0.000000,-17.000000 0.000000,1.000000 0.000000,-34.000000 0.000000,1.000000 0.000000,32.000000 0.000000,1.000000 0.000000,-1.000000 0.000000,1.000000 0.000000,-1.000000 0.000000,1.000000 0.000000,32.000000 0.000000,0.000000 0.000000,0.000000 0.000000,1.000000 0.000000,-17.000000 0.000000,-1.000000 0.000000,18.000000 0.000000,-1.000000 0.000000,-16.000000 0.000000,0.000000 0.000000,-17.000000 0.000000,1.000000 0.000000,32.000000 0.000000,0.000000 0.000000,1.000000 0.000000,-1.000000 0.000000,0.000000 0.000000,0.000000 0.000000,17.000000 0.000000,0.000000 0.000000,0.000000 0.000000,-1.000000 0.000000,1.000000 0.000000,0.000000 0.000000,-1.000000 0.000000,1.000000 0.000000,-17.000000 0.000000,1.000000 0.000000,-1.000000 0.000000,0.000000 0.000000,1.000000-16.000000,-1.000000-1.000000,-16.000000 17.000000,0.000000 0.000000,16.000000 0.000000,0.000000 0.000000,1.000000 0.000000,-1.000000 0.000000,0.000000-16.000000,0.000000-1.000000,17.000000 17.000000,0.000000 0.000000,0.000000 0.000000,-1.000000 0.000000,17.000000 0.000000,1.000000 0.000000,-18.000000 0.000000,1.000000 0.000000,16.000000 0.000000,0.000000 0.000000,-16.000000 0.000000,0.000000 0.000000,-1.000000 0.000000,1.000000 0.000000,0.000000 0.000000,0.000000 0.000000,-1.000000 0.000000,1.000000 0.000000,-33.000000 0.000000,0.000000 0.000000,33.000000 0.000000,-1.000000 0.000000,-15.000000 0.000000,-1.000000 0.000000,0.000000 0.000000,0.000000 0.000000,34.000000 0.000000,-1.000000 0.000000,-17.000000 0.000000,1.000000 0.000000,16.000000 0.000000,0.000000 0.000000,-16.000000 0.000000,0.000000 0.000000,16.000000 0.000000,0.000000 0.000000,0.000000 0.000000,0.000000 0.000000,1.000000 0.000000,-1.000000 0.000000,-17.000000 0.000000,1.000000 0.000000,0.000000 0.000000,0.000000 0.000000,-1.000000 0.000000,1.000000 0.000000,0.000000 0.000000,-1.000000 0.000000,-15.000000 0.000000,-1.000000 0.000000,17.000000 0.000000,-1.000000 0.000000,1.000000 0.000000,0.000000 0.000000,0.000000 0.000000,-1.000000 0.000000,18.000000 0.000000,-1.000000 0.000000,-17.000000 17.000000,1.000000-1.000000,16.000000-16.000000,0.000000 0.000000,-16.000000 0.000000,0.000000 0.000000,16.000000 0.000000,0.000000 0.000000,0.000000 0.000000,0.000000 0.000000,-16.000000 0.000000,0.000000 0.000000,16.000000 0.000000,0.000000 0.000000,-16.000000 0.000000,0.000000 0.000000,-1.000000 0.000000,1.000000 0.000000,0.000000 17.000000,-1.000000-1.000000,1.000000-16.000000,0.000000 0.000000,0.000000 0.000000,-1.000000 0.000000,1.000000 0.000000,0.000000 0.000000,-1.000000 0.000000,1.000000 0.000000,0.000000 0.000000,0.000000 0.000000,-1.000000 0.000000,1.000000 0.000000,16.000000 0.000000,0.000000 0.000000,1.000000 0.000000,-1.000000 0.000000,-17.000000 0.000000,1.000000 0.000000,16.000000 0.000000,0.000000 0.000000,17.000000 0.000000,0.000000 0.000000,-34.000000 0.000000,1.000000 0.000000,16.000000 0.000000,0.000000 0.000000,-16.000000 0.000000,0.000000 0.000000,-1.000000 0.000000,1.000000 0.000000,-17.000000 0.000000,1.000000 0.000000,15.000000 0.000000,1.000000 0.000000,-17.000000 0.000000,1.000000 0.000000,15.000000 0.000000,1.000000 0.000000,0.000000 0.000000,0.000000 0.000000,-1.000000 0.000000,1.000000 0.000000,16.000000 0.000000,0.000000 0.000000,1.000000 0.000000,-1.000000 0.000000,0.000000 0.000000,0.000000 0.000000,0.000000 0.000000,0.000000 0.000000,0.000000 0.000000,1.000000 0.000000,-1.000000 0.000000,0.000000 0.000000,0.000000 0.000000,0.000000 0.000000,0.000000 0.000000,0.000000 0.000000,1.000000 16.000000,-1.000000 1.000000,16.000000-17.000000,1.000000 0.000000,-17.000000 0.000000,0.000000 0.000000,0.000000 0.000000,0.000000 0.000000,-16.000000 0.000000,0.000000 0.000000,16.000000 0.000000,0.000000 0.000000,0.000000 16.000000,0.000000 1.000000,1.000000-17.000000,-1.000000 0.000000,0.000000 0.000000,0.000000 0.000000,0.000000 0.000000,0.000000 0.000000,0.000000 0.000000,1.000000 0.000000,15.000000 16.000000,1.000000 1.000000,-34.000000-17.000000,1.000000 0.000000,33.000000 0.000000,-1.000000 0.000000,-15.000000 0.000000,-1.000000 0.000000,-17.000000 16.000000,1.000000 0.000000,16.000000-16.000000,0.000000 0.000000,1.000000 0.000000,-1.000000 0.000000,0.000000 17.000000,0.000000-1.000000,-16.000000-16.000000,-1.000000 0.000000,18.000000 17.000000,-1.000000-1.000000,-17.000000-16.000000,1.000000 0.000000,16.000000 0.000000,0.000000 0.000000,1.000000 0.000000,-1.000000 0.000000,16.000000 0.000000,1.000000 0.000000,-1.000000 0.000000,1.000000 0.000000,0.000000 0.000000,-1.000000 0.000000,17.000000 17.000000,0.000000-1.000000,-16.000000-16.000000,-1.000000 0.000000,1.000000 0.000000,-1.000000 0.000000,1.000000 0.000000,0.000000 0.000000,-1.000000 0.000000,1.000000 0.000000,-1.000000 0.000000,1.000000 0.000000,-1.000000 0.000000,1.000000 0.000000,0.000000 0.000000,-1.000000 0.000000,1.000000 0.000000,-1.000000 0.000000,1.000000 0.000000,-1.000000 0.000000,1.000000-16.000000,0.000000-1.000000,-1.000000 1.000000,1.000000-1.000000,-1.000000 1.000000,1.000000-1.000000,-1.000000 1.000000,1.000000 0.000000,0.000000-1.000000,-1.000000 1.000000,1.000000-1.000000,-1.000000 1.000000,17.000000-1.000000,0.000000 1.000000,0.000000 0.000000,0.000000-1.000000,0.000000 1.000000,0.000000-1.000000,0.000000 1.000000,0.000000-1.000000,0.000000 1.000000,0.000000 0.000000,0.000000-17.000000,0.000000 0.000000,0.000000 16.000000,0.000000 1.000000,17.000000-17.000000,-1.000000 0.000000,-16.000000 0.000000,0.000000 1.000000,17.000000-1.000000,-1.000000 0.000000,-16.000000 0.000000,0.000000 0.000000,16.000000-16.000000,1.000000 0.000000,-17.000000-1.000000,0.000000 1.000000,0.000000 0.000000,0.000000-1.000000,0.000000 1.000000,0.000000 0.000000,0.000000 0.000000,0.000000-1.000000,-17.000000 1.000000,1.000000 0.000000,0.000000 0.000000,-1.000000-1.000000,17.000000 17.000000,0.000000 1.000000,-16.000000-1.000000,-1.000000 0.000000,17.000000 0.000000,0.000000 0.000000,-16.000000 0.000000,-1.000000 0.000000,17.000000 17.000000,0.000000 0.000000,-16.000000-17.000000,0.000000 0.000000,16.000000 16.000000,0.000000 1.000000,0.000000-17.000000,0.000000 0.000000,0.000000 0.000000,0.000000 1.000000,0.000000 15.000000,0.000000 1.000000,0.000000-34.000000,0.000000 1.000000,0.000000 16.000000,0.000000 0.000000,0.000000 1.000000,0.000000-1.000000,0.000000-17.000000,0.000000 1.000000,0.000000 0.000000,0.000000 0.000000,0.000000 16.000000,0.000000 0.000000,0.000000 0.000000,0.000000 0.000000,0.000000 0.000000,0.000000 1.000000,0.000000 15.000000,0.000000 1.000000,16.000000-17.000000,0.000000 0.000000,1.000000 17.000000,-1.000000-1.000000,1.000000 17.000000,-1.000000 0.000000,1.000000 0.000000,-1.000000 0.000000,0.000000 17.000000,1.000000-1.000000,-1.000000 0.000000,1.000000 1.000000,32.000000-1.000000,0.000000 1.000000,-16.000000 16.000000,0.000000-1.000000,0.000000-15.000000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23"/>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23260.000000 30560.000000,'33.000000'0.000000,"-17.000000"0.000000,1.000000 0.000000,-1.000000 0.000000,1.000000 0.000000,-1.000000 0.000000,1.000000 0.000000,-1.000000 0.000000,0.000000 0.000000,34.000000 0.000000,-1.000000 0.000000,-16.000000 0.000000,0.000000 0.000000,16.000000 0.000000,0.000000 0.000000,1.000000 0.000000,-1.000000 0.000000,16.000000 0.000000,1.000000 0.000000,-17.000000 0.000000,1.000000 0.000000,-1.000000 0.000000,0.000000 0.000000,17.000000 0.000000,0.000000 0.000000,-17.000000 0.000000,0.000000 0.000000,1.000000-16.000000,-1.000000 0.000000,0.000000 16.000000,0.000000 0.000000,1.000000 0.000000,-1.000000 0.000000,0.000000 0.000000,1.000000 0.000000,-1.000000 0.000000,0.000000 0.000000,17.000000-17.000000,0.000000 1.000000,-1.000000 16.000000,1.000000 0.000000,16.000000 0.000000,0.000000 0.000000,0.000000 0.000000,0.000000 0.000000,1.000000 0.000000,-1.000000 0.000000,0.000000 0.000000,0.000000 0.000000,-16.000000-17.000000,-1.000000 1.000000,1.000000 16.000000,0.000000 0.000000,0.000000 0.000000,-1.000000 0.000000,1.000000 0.000000,0.000000 0.000000,-1.000000 0.000000,1.000000 0.000000,0.000000 0.000000,0.000000 0.000000,-1.000000 0.000000,1.000000 0.000000,16.000000-17.000000,0.000000 1.000000,-16.000000 16.000000,0.000000 0.000000,-1.000000 0.000000,1.000000 0.000000,-17.000000 0.000000,1.000000 0.000000,-1.000000 0.000000,0.000000 0.000000,0.000000 0.000000,1.000000 0.000000,-17.000000 0.000000,-1.000000 0.000000,1.000000 0.000000,0.000000 0.000000,16.000000 0.000000,1.000000 0.000000,-1.000000 0.000000,0.000000 0.000000,1.000000 0.000000,-1.000000 0.000000,0.000000 0.000000,0.000000 0.000000,1.000000 0.000000,-1.000000 0.000000,0.000000 0.000000,1.000000 0.000000,-1.000000 0.000000,0.000000 0.000000,0.000000 0.000000,1.000000 0.000000,-1.000000 0.000000,0.000000 0.000000,-16.000000 0.000000,0.000000 0.000000,16.000000 0.000000,0.000000 0.000000,-16.000000 0.000000,0.000000 0.000000,16.000000-16.000000,1.000000-1.000000,-17.000000 17.000000,-1.000000 0.000000,1.000000 0.000000,0.000000 0.000000,16.000000 0.000000,1.000000 0.000000,32.000000 0.000000,0.000000 0.000000,-49.000000 0.000000,0.000000 0.000000,16.000000 0.000000,0.000000 0.000000,17.000000 0.000000,0.000000 0.000000,16.000000 0.000000,0.000000 0.000000,-16.000000 0.000000,-1.000000 0.000000,1.000000 0.000000,0.000000 0.000000,-1.000000 0.000000,1.000000 0.000000,-17.000000 0.000000,1.000000 0.000000,15.000000 0.000000,1.000000 0.000000,-17.000000 0.000000,1.000000 0.000000,15.000000-16.000000,1.000000-1.000000,16.000000 17.000000,0.000000 0.000000,1.000000 0.000000,-1.000000 0.000000,0.000000 0.000000,0.000000 0.000000,17.000000 0.000000,-1.000000 0.000000,-16.000000 0.000000,0.000000 0.000000,0.000000 0.000000,1.000000 0.000000,-18.000000 0.000000,1.000000 0.000000,0.000000 17.000000,-1.000000-1.000000,1.000000-16.000000,0.000000 0.000000,0.000000 0.000000,-1.000000 0.000000,34.000000 17.000000,-1.000000-1.000000,-15.000000-16.000000,-1.000000 0.000000,16.000000 16.000000,1.000000 1.000000,-17.000000-17.000000,0.000000 0.000000,-16.000000 0.000000,-1.000000 0.000000,1.000000 16.000000,0.000000 1.000000,0.000000-17.000000,-1.000000 0.000000,1.000000 16.000000,0.000000 1.000000,-17.000000-17.000000,0.000000 0.000000,33.000000 0.000000,1.000000 0.000000,-1.000000 16.000000,0.000000 0.000000,0.000000-16.000000,0.000000 0.000000,0.000000 0.000000,0.000000 0.000000,-16.000000 17.000000,0.000000-1.000000,0.000000-16.000000,-1.000000 0.000000,1.000000 17.000000,0.000000-1.000000,-17.000000-16.000000,0.000000 0.000000,0.000000 17.000000,1.000000-1.000000,15.000000-16.000000,1.000000 0.000000,16.000000 0.000000,0.000000 0.000000,1.000000 0.000000,-1.000000 0.000000,0.000000 0.000000,0.000000 0.000000,17.000000 16.000000,-1.000000 1.000000,-32.000000-17.000000,0.000000 0.000000,-1.000000 0.000000,1.000000 0.000000,0.000000 0.000000,-1.000000 0.000000,-15.000000 0.000000,-1.000000 0.000000,17.000000 0.000000,-1.000000 0.000000,1.000000 16.000000,0.000000 1.000000,-1.000000-17.000000,1.000000 0.000000,16.000000 0.000000,0.000000 0.000000,-16.000000 0.000000,0.000000 0.000000,16.000000 0.000000,0.000000 0.000000,0.000000 0.000000,0.000000 0.000000,-32.000000 0.000000,-1.000000 0.000000,0.000000 0.000000,1.000000 0.000000,15.000000 0.000000,1.000000 0.000000,-33.000000 0.000000,0.000000 0.000000,-1.000000 0.000000,1.000000 0.000000,17.000000 0.000000,-1.000000 0.000000,17.000000 0.000000,-1.000000 0.000000,-15.000000 0.000000,-1.000000 0.000000,17.000000 0.000000,-1.000000 0.000000,1.000000 0.000000,0.000000 0.000000,-1.000000 0.000000,1.000000 0.000000,0.000000 0.000000,0.000000 0.000000,-17.000000 0.000000,0.000000 0.000000,0.000000 0.000000,1.000000 0.000000,-1.000000 0.000000,0.000000 0.000000,-16.000000 0.000000,0.000000 0.000000,0.000000 0.000000,0.000000 0.000000,-1.000000 0.000000,1.000000 0.000000,0.000000 0.000000,0.000000 0.000000,0.000000 0.000000,0.000000 0.000000,0.000000 0.000000,-1.000000 0.000000,1.000000 0.000000,0.000000 0.000000,0.000000 0.000000,0.000000 0.000000,0.000000 0.000000,0.000000 0.000000,-1.000000 0.000000,1.000000 0.000000,0.000000 0.000000,0.000000 0.000000,-17.000000 0.000000,1.000000 0.000000,16.000000 0.000000,0.000000 0.000000,-17.000000 0.000000,0.000000 0.000000,17.000000-17.000000,0.000000 1.000000,-16.000000 16.000000,-1.000000 0.000000,0.000000 0.000000,1.000000 0.000000,-1.000000 0.000000,1.000000 0.000000,-17.000000-17.000000,0.000000 1.000000,16.000000 16.000000,1.000000 0.000000,-1.000000 0.000000,0.000000 0.000000,1.000000 16.000000,-1.000000 1.000000,1.000000-1.000000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2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47572.000000 29312.000000,'33.000000'-33.000000,"0.000000"33.000000,0.000000 0.000000,-33.000000-16.000000,0.000000-1.000000,32.000000 17.000000,1.000000 0.000000,0.000000 0.000000,0.000000 0.000000,16.000000 0.000000,1.000000 0.000000,15.000000 0.000000,1.000000 0.000000,0.000000 0.000000,-1.000000 0.000000,1.000000 0.000000,0.000000 0.000000,16.000000 0.000000,0.000000 0.000000,-16.000000 0.000000,0.000000 0.000000,16.000000 0.000000,0.000000 0.000000,16.000000 0.000000,1.000000 0.000000,0.000000 0.000000,-1.000000 0.000000,17.000000 0.000000,0.000000 0.000000,0.000000 0.000000,0.000000 0.000000,-16.000000 0.000000,-1.000000 0.000000,-16.000000-16.000000,0.000000-1.000000,17.000000 17.000000,0.000000 0.000000,-1.000000 0.000000,1.000000 0.000000,16.000000 0.000000,0.000000 0.000000,16.000000-16.000000,0.000000 0.000000,-16.000000 16.000000,0.000000 0.000000,-16.000000 0.000000,0.000000 0.000000,-1.000000 0.000000,1.000000 0.000000,16.000000-17.000000,0.000000 1.000000,33.000000 16.000000,-1.000000 0.000000,1.000000 0.000000,0.000000 0.000000,-33.000000 0.000000,0.000000 0.000000,0.000000-17.000000,0.000000 1.000000,0.000000 16.000000,0.000000 0.000000,16.000000 0.000000,1.000000 0.000000,-1.000000 0.000000,1.000000 0.000000,15.000000 0.000000,1.000000 0.000000,-33.000000 0.000000,0.000000 0.000000,0.000000 0.000000,0.000000 0.000000,17.000000 0.000000,-1.000000 0.000000,1.000000 16.000000,-1.000000 1.000000,17.000000-1.000000,0.000000 1.000000,-1.000000-17.000000,1.000000 0.000000,-49.000000 16.000000,-1.000000 0.000000,50.000000-16.000000,0.000000 0.000000,0.000000 17.000000,0.000000-1.000000,16.000000-16.000000,0.000000 0.000000,1.000000 17.000000,-1.000000-1.000000,-49.000000 1.000000,0.000000-1.000000,16.000000-16.000000,1.000000 0.000000,32.000000 16.000000,0.000000 1.000000,-49.000000-1.000000,0.000000 1.000000,0.000000-1.000000,0.000000 1.000000,-49.000000 15.000000,0.000000 1.000000,-17.000000-16.000000,0.000000-1.000000,17.000000 1.000000,0.000000-1.000000,-1.000000 17.000000,1.000000 0.000000,0.000000-17.000000,-1.000000 1.000000,18.000000-1.000000,-1.000000 0.000000,0.000000 17.000000,0.000000 0.000000,-16.000000-16.000000,-1.000000-1.000000,-15.000000 17.000000,-1.000000 0.000000,-33.000000 0.000000,1.000000-1.000000,-1.000000-15.000000,1.000000-1.000000,-1.000000 17.000000,1.000000 0.000000,-1.000000 0.000000,0.000000 0.000000,1.000000 0.000000,-1.000000-1.000000,1.000000 1.000000,-1.000000 0.000000,17.000000 0.000000,0.000000 0.000000,-17.000000 16.000000,1.000000 0.000000,15.000000-16.000000,1.000000 0.000000,-16.000000 16.000000,-1.000000 1.000000,1.000000-18.000000,-1.000000 1.000000,0.000000 17.000000,1.000000-1.000000,-1.000000 0.000000,1.000000 0.000000,-17.000000 1.000000,0.000000-1.000000,16.000000-16.000000,1.000000 0.000000,-17.000000 16.000000,0.000000 0.000000,0.000000-16.000000,0.000000 0.000000,-17.000000 0.000000,1.000000 0.000000,-17.000000-17.000000,0.000000 1.000000,17.000000-1.000000,-1.000000 0.000000,-32.000000 1.000000,0.000000-1.000000,-1.000000 1.000000,1.000000-1.000000,-17.000000-16.000000,1.000000 0.000000,-34.000000 0.000000,1.000000 0.000000,-17.000000 0.000000,0.000000 0.000000,-33.000000 0.000000,0.000000 0.000000,0.000000-16.000000,0.000000-1.000000,-16.000000 1.000000,0.000000-1.000000,32.000000 1.000000,1.000000 0.000000,-33.000000-1.000000,-1.000000 1.000000,1.000000-1.000000,0.000000 1.000000,32.000000 16.000000,1.000000 0.000000,16.000000-17.000000,0.000000 1.000000,0.000000 16.000000,0.000000 0.000000,0.000000 0.000000,0.000000 0.000000,-33.000000 0.000000,0.000000 0.000000,-16.000000 0.000000,0.000000 0.000000,49.000000 0.000000,0.000000 0.000000,0.000000 0.000000,0.000000 0.000000,-33.000000 0.000000,0.000000 0.000000,0.000000 0.000000,0.000000 0.000000,1.000000-16.000000,-1.000000-1.000000,16.000000 17.000000,1.000000 0.000000,32.000000 0.000000,1.000000 0.000000,-17.000000 0.000000,0.000000 0.000000,-17.000000 0.000000,1.000000 0.000000,0.000000 0.000000,-1.000000 0.000000,17.000000 0.000000,0.000000 0.000000,0.000000 0.000000,0.000000 0.000000,17.000000 17.000000,-1.000000-1.000000,-32.000000 0.000000,-1.000000 1.000000,-32.000000-1.000000,0.000000 1.000000,-1.000000-1.000000,1.000000 1.000000,16.000000-17.000000,0.000000 0.000000,17.000000 0.000000,0.000000 0.000000,-17.000000 0.000000,0.000000 0.000000,-33.000000 0.000000,1.000000 0.000000,15.000000 0.000000,1.000000 0.000000,49.000000-17.000000,0.000000 1.000000,16.000000 16.000000,1.000000 0.000000,-17.000000-17.000000,0.000000 1.000000,0.000000 16.000000,0.000000 0.000000,16.000000-17.000000,1.000000 1.000000,-1.000000 16.000000,1.000000 0.000000,48.000000 0.000000,1.000000 0.000000,0.000000 0.000000,0.000000 0.000000,-1.000000-16.000000,1.000000-1.000000,16.000000 17.000000,0.000000 0.000000,0.000000-16.000000,1.000000-1.000000,-1.000000 17.000000,0.000000 0.000000,0.000000-16.000000,0.000000-1.000000,0.000000 1.000000,0.000000 0.000000,-16.000000-1.000000,0.000000 1.000000,16.000000-1.000000,0.000000 1.000000,-16.000000-17.000000,0.000000 0.000000,16.000000 0.000000,0.000000 0.000000,-16.000000 17.000000,-1.000000 0.000000,18.000000-17.000000,-1.000000 0.000000,-17.000000 0.000000,1.000000 0.000000,16.000000 0.000000,0.000000 0.000000,1.000000-16.000000,-1.000000 0.000000,0.000000 16.000000,0.000000 0.000000,17.000000 0.000000,-1.000000 0.000000,1.000000 1.000000,-1.000000-1.000000,17.000000 0.000000,0.000000 0.000000,0.000000 0.000000,0.000000 0.000000,0.000000 1.000000,0.000000-1.000000,0.000000 0.000000,0.000000 0.000000,0.000000-16.000000,0.000000-1.000000,0.000000 18.000000,0.000000-1.000000,17.000000-17.000000,-1.000000 1.000000,17.000000 0.000000,0.000000 0.000000,0.000000-17.000000,0.000000 0.000000,-1.000000 17.000000,1.000000 0.000000,33.000000-17.000000,0.000000 0.000000,-1.000000 17.000000,1.000000 0.000000,0.000000 16.000000,-1.000000 0.000000,18.000000 0.000000,-1.000000 0.000000,0.000000 17.000000,0.000000-1.000000,0.000000 1.000000,0.000000-1.000000,0.000000 1.000000,1.000000 0.000000,-18.000000 16.000000,1.000000 0.000000,-17.000000 0.000000,1.000000 0.000000,-18.000000 16.000000,1.000000 0.000000,-16.000000 1.000000,-1.000000-1.000000,1.000000 1.000000,-1.000000-1.000000,0.000000 1.000000,1.000000-1.000000,-17.000000 0.000000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31"/>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22800.000000 33254.000000,'0.000000'-32.000000,"17.000000"32.000000,-1.000000 0.000000,0.000000 0.000000,1.000000 0.000000,-1.000000 0.000000,1.000000 0.000000,-1.000000 0.000000,1.000000 0.000000,15.000000 0.000000,1.000000 0.000000,-16.000000 0.000000,-1.000000 0.000000,1.000000 0.000000,-1.000000 0.000000,0.000000 0.000000,1.000000 0.000000,-1.000000 0.000000,1.000000 0.000000,-1.000000 0.000000,1.000000 0.000000,-1.000000 0.000000,0.000000 0.000000,1.000000 0.000000,-1.000000 0.000000,1.000000 0.000000,-1.000000 0.000000,1.000000 16.000000,-1.000000 0.000000,0.000000-16.000000,1.000000 0.000000,-1.000000 0.000000,1.000000 0.000000,-17.000000-16.000000,0.000000 0.000000,16.000000 16.000000,1.000000 0.000000,-1.000000 0.000000,0.000000 0.000000,17.000000 0.000000,0.000000 0.000000,0.000000 0.000000,0.000000 0.000000,16.000000-17.000000,0.000000 1.000000,1.000000 16.000000,-1.000000 0.000000,0.000000-17.000000,0.000000 1.000000,17.000000 16.000000,0.000000 0.000000,0.000000 0.000000,-1.000000 0.000000,-15.000000 0.000000,-1.000000 0.000000,17.000000-17.000000,-1.000000 1.000000,-15.000000 16.000000,-1.000000 0.000000,0.000000 0.000000,0.000000 0.000000,1.000000 0.000000,-1.000000 0.000000,0.000000 0.000000,1.000000 0.000000,15.000000 0.000000,1.000000 0.000000,0.000000 0.000000,-1.000000 0.000000,1.000000 0.000000,0.000000 0.000000,32.000000 0.000000,1.000000 0.000000,-17.000000 0.000000,0.000000 0.000000,17.000000 0.000000,-1.000000 0.000000,-16.000000 0.000000,1.000000 0.000000,-1.000000 0.000000,0.000000 0.000000,-16.000000 0.000000,-1.000000 0.000000,17.000000 0.000000,1.000000 0.000000,15.000000 16.000000,1.000000 1.000000,-1.000000-17.000000,1.000000 0.000000,-17.000000 0.000000,0.000000 0.000000,33.000000 16.000000,0.000000 1.000000,-49.000000-17.000000,-1.000000 0.000000,18.000000 16.000000,-1.000000 1.000000,0.000000-17.000000,0.000000 0.000000,0.000000 0.000000,0.000000 0.000000,17.000000 16.000000,-1.000000 0.000000,17.000000-16.000000,0.000000 0.000000,0.000000 0.000000,0.000000 0.000000,0.000000 0.000000,0.000000 0.000000,-33.000000 0.000000,1.000000 0.000000,-18.000000 0.000000,1.000000 0.000000,33.000000 17.000000,-1.000000-1.000000,-16.000000-16.000000,0.000000 0.000000,1.000000 0.000000,-1.000000 0.000000,33.000000 17.000000,0.000000-1.000000,-33.000000-16.000000,0.000000 0.000000,0.000000 0.000000,0.000000 0.000000,-16.000000 0.000000,0.000000 0.000000,-17.000000 17.000000,0.000000-1.000000,0.000000-16.000000,1.000000 0.000000,15.000000 0.000000,1.000000 0.000000,0.000000 0.000000,0.000000 0.000000,-1.000000 0.000000,1.000000 0.000000,16.000000-16.000000,0.000000-1.000000,0.000000 17.000000,1.000000 0.000000,-1.000000 0.000000,0.000000 0.000000,-17.000000 0.000000,1.000000 0.000000,0.000000 0.000000,0.000000 0.000000,-1.000000 0.000000,1.000000 0.000000,0.000000 0.000000,-1.000000 0.000000,1.000000 0.000000,0.000000 0.000000,32.000000-16.000000,1.000000-1.000000,16.000000 17.000000,0.000000 0.000000,0.000000 0.000000,0.000000 0.000000,-16.000000 0.000000,-1.000000 0.000000,-16.000000 0.000000,0.000000 0.000000,-16.000000 0.000000,0.000000 0.000000,16.000000 0.000000,0.000000 0.000000,0.000000 0.000000,0.000000 0.000000,17.000000 0.000000,-1.000000 0.000000,1.000000 0.000000,0.000000 0.000000,32.000000 0.000000,0.000000 0.000000,-48.000000 0.000000,-1.000000 0.000000,0.000000 0.000000,0.000000 0.000000,16.000000 0.000000,1.000000 0.000000,-33.000000 0.000000,-1.000000 0.000000,34.000000 17.000000,0.000000-1.000000,-1.000000-16.000000,1.000000 0.000000,-1.000000 17.000000,1.000000-1.000000,-1.000000-16.000000,1.000000 0.000000,0.000000 0.000000,-1.000000 0.000000,-32.000000 16.000000,-1.000000 1.000000,-15.000000-17.000000,-1.000000 0.000000,17.000000 16.000000,-1.000000 1.000000,18.000000-17.000000,-1.000000 0.000000,-17.000000 16.000000,1.000000 1.000000,16.000000-17.000000,0.000000 0.000000,1.000000 16.000000,-1.000000 0.000000,-17.000000-16.000000,1.000000 0.000000,0.000000 17.000000,0.000000-1.000000,-34.000000 1.000000,1.000000-1.000000,17.000000 1.000000,-1.000000-1.000000,-16.000000-16.000000,0.000000 0.000000,-17.000000 16.000000,0.000000 1.000000,1.000000-1.000000,-1.000000 1.000000,1.000000-1.000000,-1.000000 1.000000,0.000000 15.000000,1.000000 1.000000,16.000000-16.000000,0.000000-1.000000,-17.000000 17.000000,0.000000 0.000000,17.000000 0.000000,0.000000 0.000000,-16.000000 16.000000,-1.000000 0.000000,17.000000 0.000000,0.000000 1.000000,0.000000-1.000000,-1.000000 0.000000,1.000000-16.000000,0.000000 0.000000,16.000000 16.000000,1.000000 1.000000,-17.000000-1.000000,-1.000000 0.000000,1.000000-16.000000,0.000000 0.000000,0.000000 0.000000,0.000000-1.000000,0.000000-15.000000,0.000000-1.000000,-17.000000 1.000000,0.000000-1.000000,-16.000000 1.000000,0.000000-1.000000,0.000000 17.000000,0.000000 0.000000,0.000000-17.000000,0.000000 1.000000,-16.000000-1.000000,0.000000 0.000000,-17.000000 17.000000,0.000000 0.000000,-33.000000 0.000000,0.000000 0.000000,17.000000-17.000000,0.000000 1.000000,-17.000000 16.000000,0.000000-1.000000,1.000000-15.000000,-1.000000-1.000000,0.000000 1.000000,1.000000-1.000000,15.000000-16.000000,1.000000 0.000000,-17.000000 17.000000,1.000000-1.000000,-1.000000-16.000000,0.000000 0.000000,1.000000 16.000000,-1.000000 1.000000,-16.000000-17.000000,0.000000 0.000000,-17.000000 16.000000,0.000000 1.000000,1.000000-1.000000,-1.000000 1.000000,-16.000000-1.000000,0.000000 0.000000,0.000000-16.000000,0.000000 0.000000,33.000000 17.000000,0.000000-1.000000,16.000000 1.000000,1.000000-1.000000,-17.000000 1.000000,-1.000000-1.000000,1.000000 0.000000,0.000000 1.000000,-49.000000-17.000000,-1.000000 0.000000,1.000000 16.000000,-1.000000 1.000000,1.000000-17.000000,0.000000 0.000000,16.000000 16.000000,0.000000 1.000000,0.000000-17.000000,0.000000 0.000000,-33.000000 0.000000,0.000000 0.000000,-16.000000 0.000000,-1.000000 0.000000,18.000000 0.000000,-1.000000 0.000000,16.000000 0.000000,1.000000 0.000000,0.000000 0.000000,-1.000000 0.000000,1.000000 0.000000,-1.000000 0.000000,1.000000 0.000000,-1.000000 0.000000,-15.000000 0.000000,-1.000000 0.000000,49.000000 0.000000,1.000000 0.000000,-1.000000 0.000000,0.000000 0.000000,-32.000000 0.000000,0.000000 0.000000,-1.000000 0.000000,1.000000 0.000000,-33.000000 16.000000,-1.000000 0.000000,17.000000-16.000000,1.000000 0.000000,32.000000 0.000000,0.000000 0.000000,16.000000 0.000000,1.000000 0.000000,-34.000000 0.000000,1.000000 0.000000,-1.000000 0.000000,1.000000 0.000000,16.000000 0.000000,0.000000 0.000000,-17.000000 0.000000,1.000000 0.000000,49.000000 0.000000,0.000000 0.000000,-17.000000 0.000000,1.000000 0.000000,-34.000000 17.000000,1.000000-1.000000,16.000000-16.000000,0.000000 0.000000,-17.000000 17.000000,1.000000-1.000000,0.000000-16.000000,-1.000000 0.000000,34.000000 17.000000,-1.000000-1.000000,0.000000-16.000000,1.000000 0.000000,-34.000000 0.000000,1.000000 0.000000,16.000000 0.000000,0.000000 0.000000,-16.000000 0.000000,-1.000000 0.000000,34.000000 0.000000,-1.000000 0.000000,17.000000 0.000000,0.000000 0.000000,16.000000 0.000000,0.000000 0.000000,-32.000000 0.000000,-1.000000 0.000000,1.000000 0.000000,-1.000000 0.000000,-16.000000 0.000000,0.000000 0.000000,-16.000000 0.000000,-1.000000 0.000000,34.000000 16.000000,-1.000000 1.000000,34.000000-17.000000,-1.000000 0.000000,-16.000000 0.000000,0.000000 0.000000,16.000000 0.000000,0.000000 0.000000,0.000000 0.000000,1.000000 0.000000,-1.000000 0.000000,0.000000 0.000000,-16.000000 0.000000,0.000000 0.000000,16.000000 0.000000,1.000000 0.000000,-1.000000 16.000000,0.000000 1.000000,1.000000-17.000000,-1.000000 0.000000,17.000000 0.000000,-1.000000 0.000000,1.000000 0.000000,0.000000 0.000000,32.000000 0.000000,1.000000 0.000000,-17.000000 0.000000,0.000000 0.000000,0.000000 0.000000,0.000000 0.000000,17.000000-17.000000,0.000000 1.000000,-17.000000 16.000000,0.000000 0.000000,16.000000-17.000000,1.000000 1.000000,0.000000 0.000000,-1.000000-1.000000,1.000000 1.000000,-1.000000-1.000000,1.000000 1.000000,-1.000000-1.000000,1.000000 1.000000,0.000000 0.000000,-1.000000-17.000000,1.000000 0.000000,-1.000000 16.000000,1.000000 1.000000,16.000000-17.000000,0.000000 0.000000,-17.000000 17.000000,1.000000-1.000000,0.000000-15.000000,-1.000000-1.000000,17.000000 0.000000,0.000000 0.000000,-16.000000-16.000000,-1.000000-1.000000,1.000000 18.000000,-1.000000-1.000000,17.000000-17.000000,0.000000 1.000000,-16.000000 0.000000,0.000000 0.000000,16.000000-1.000000,0.000000 1.000000,-17.000000 0.000000,1.000000-1.000000,-1.000000 1.000000,1.000000 0.000000,16.000000 0.000000,0.000000-1.000000,-17.000000 1.000000,1.000000 0.000000,16.000000 0.000000,0.000000-1.000000,0.000000 1.000000,0.000000 0.000000,16.000000 16.000000,1.000000 0.000000,16.000000-16.000000,0.000000-1.000000,-17.000000 1.000000,0.000000 0.000000,17.000000 16.000000,0.000000 0.000000,0.000000-16.000000,0.000000 0.000000,0.000000-1.000000,0.000000 1.000000,16.000000 16.000000,0.000000 0.000000,0.000000-16.000000,1.000000 0.000000,-1.000000 16.000000,0.000000 0.000000,-16.000000 0.000000,0.000000 0.000000,0.000000 17.000000,0.000000-1.000000,-17.000000 17.000000,1.000000 0.000000,-17.000000 17.000000,0.000000-1.000000,0.000000 1.000000,0.000000-1.000000,0.000000 1.000000,0.000000-1.000000,0.000000 17.000000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4:5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6200.000000 48450.000000,'0.000000'50.000000,"0.000000"-25.000000,0.000000 0.000000,0.000000 0.000000,0.000000 0.000000,25.000000-25.000000,0.000000 0.000000,0.000000 0.000000,0.000000 0.000000,25.000000 25.000000,0.000000 0.000000,25.000000-25.000000,0.000000 0.000000,0.000000 0.000000,0.000000 0.000000,50.000000 0.000000,0.000000 0.000000,0.000000 0.000000,0.000000 0.000000,50.000000 0.000000,0.000000 0.000000,0.000000 0.000000,0.000000 0.000000,-25.000000 0.000000,0.000000 0.000000,0.000000 0.000000,0.000000 0.000000,-25.000000 0.000000,0.000000 0.000000,0.000000 0.000000,0.000000 0.000000,50.000000 25.000000,0.000000 0.000000,0.000000 0.000000,0.000000 0.000000,0.000000-25.000000,0.000000 0.000000,-25.000000 25.000000,0.000000 0.000000,0.000000-25.000000,0.000000 0.000000,-25.000000 25.000000,0.000000 0.000000,25.000000-25.000000,0.000000 0.000000,50.000000 0.000000,0.000000 0.000000,0.000000 0.000000,0.000000 0.000000,0.000000 0.000000,0.000000 0.000000,-25.000000 0.000000,0.000000 0.000000,-25.000000 0.000000,0.000000 0.000000,25.000000 0.000000,0.000000 0.000000,50.000000 0.000000,0.000000 0.000000,25.000000 0.000000,0.000000 0.000000,-25.000000 0.000000,0.000000 0.000000,-50.000000 0.000000,0.000000 0.000000,50.000000 0.000000,0.000000 0.000000,0.000000 0.000000,0.000000 0.000000,25.000000-25.000000,0.000000 0.000000,-25.000000 25.000000,0.000000 0.000000,-25.000000 0.000000,0.000000 0.000000,25.000000 0.000000,0.000000 0.000000,75.000000 0.000000,0.000000 0.000000,-50.000000 0.000000,0.000000 0.000000,-25.000000 0.000000,0.000000 0.000000,50.000000 0.000000,0.000000 0.000000,0.000000 0.000000,0.000000 0.000000,25.000000 0.000000,0.000000 0.000000,-50.000000 0.000000,0.000000 0.000000,-25.000000 0.000000,0.000000 0.000000,50.000000 0.000000,0.000000 0.000000,25.000000 0.000000,0.000000 0.000000,-100.000000 0.000000,0.000000 0.000000,25.000000 0.000000,0.000000 0.000000,75.000000 0.000000,0.000000 0.000000,0.000000 0.000000,0.000000 0.000000,-75.000000 0.000000,0.000000 0.000000,75.000000 0.000000,0.000000 0.000000,0.000000 0.000000,0.000000 0.000000,0.000000 0.000000,0.000000 0.000000,-25.000000 0.000000,0.000000 0.000000,-25.000000 0.000000,0.000000 0.000000,25.000000 0.000000,0.000000 0.000000,0.000000 0.000000,0.000000 0.000000,-75.000000 0.000000,0.000000 0.000000,-25.000000 0.000000,0.000000 0.000000,75.000000 0.000000,0.000000 0.000000,-25.000000 0.000000,0.000000 0.000000,0.000000 0.000000,0.000000 0.000000,-50.000000 0.000000,0.000000 0.000000,0.000000 0.000000,0.000000 0.000000,25.000000 0.000000,0.000000 0.000000,50.000000 0.000000,0.000000 0.000000,0.000000 0.000000,0.000000 0.000000,-50.000000-25.000000,0.000000 0.000000,25.000000 25.000000,0.000000 0.000000,75.000000 0.000000,0.000000 0.000000,-25.000000 0.000000,0.000000 0.000000,0.000000 0.000000,0.000000 0.000000,-25.000000 0.000000,0.000000 0.000000,50.000000 0.000000,0.000000 0.000000,0.000000 0.000000,0.000000 0.000000,-75.000000 0.000000,0.000000 0.000000,0.000000 0.000000,0.000000 0.000000,50.000000 0.000000,0.000000 0.000000,0.000000 25.000000,0.000000 0.000000,-50.000000-25.000000,0.000000 0.000000,0.000000 0.000000,0.000000 0.000000,0.000000 25.000000,0.000000 0.000000,25.000000-25.000000,0.000000 0.000000,0.000000 0.000000,0.000000 0.000000,-100.000000 25.000000,0.000000 0.000000,25.000000 0.000000,0.000000 0.000000,50.000000-25.000000,0.000000 0.000000,0.000000 25.000000,0.000000 0.000000,0.000000-25.000000,0.000000 0.000000,-25.000000 25.000000,0.000000 0.000000,-25.000000-25.000000,0.000000 0.000000,25.000000 25.000000,0.000000 0.000000,50.000000-25.000000,0.000000 0.000000,-50.000000 0.000000,0.000000 0.000000,-25.000000 0.000000,0.000000 0.000000,0.000000 25.000000,0.000000 0.000000,-50.000000-25.000000,0.000000 0.000000,75.000000 0.000000,0.000000 0.000000,0.000000 0.000000,0.000000 0.000000,0.000000 0.000000,0.000000 0.000000,-25.000000-25.000000,0.000000 0.000000,-25.000000 25.000000,0.000000 0.000000,0.000000 0.000000,0.000000 0.000000,50.000000-25.000000,0.000000 0.000000,0.000000 25.000000,0.000000 0.000000,0.000000 0.000000,0.000000 0.000000,-50.000000 0.000000,0.000000 0.000000,0.000000 0.000000,0.000000 0.000000,0.000000 0.000000,0.000000 0.000000,50.000000 0.000000,0.000000 0.000000,0.000000-25.000000,0.000000 0.000000,25.000000 25.000000,0.000000 0.000000,-50.000000 0.000000,0.000000 0.000000,25.000000 0.000000,0.000000 0.000000,0.000000 0.000000,0.000000 0.000000,25.000000 0.000000,0.000000 0.000000,0.000000 0.000000,0.000000 0.000000,-25.000000 0.000000,0.000000 0.000000,0.000000 0.000000,0.000000 0.000000,-25.000000 0.000000,0.000000 0.000000,75.000000 0.000000,0.000000 0.000000,0.000000 0.000000,0.000000 0.000000,-50.000000 0.000000,0.000000 0.000000,0.000000 0.000000,0.000000 0.000000,25.000000-25.000000,0.000000 0.000000,0.000000 25.000000,0.000000 0.000000,0.000000 0.000000,0.000000 0.000000,0.000000 0.000000,0.000000 0.000000,-75.000000 0.000000,0.000000 0.000000,50.000000 0.000000,0.000000 0.000000,25.000000-25.000000,0.000000 0.000000,0.000000 25.000000,0.000000 0.000000,-50.000000-25.000000,0.000000 0.000000,25.000000 25.000000,0.000000 0.000000,-50.000000 0.000000,0.000000 0.000000,75.000000 0.000000,0.000000 0.000000,0.000000 0.000000,0.000000 0.000000,-25.000000 0.000000,0.000000 0.000000,-50.000000 0.000000,0.000000 0.000000,0.000000 0.000000,0.000000 0.000000,0.000000 0.000000,0.000000 0.000000,25.000000 0.000000,0.000000 0.000000,25.000000 0.000000,0.000000 0.000000,-25.000000 0.000000,0.000000 0.000000,-25.000000 0.000000,0.000000 0.000000,0.000000 0.000000,0.000000 0.000000,-25.000000-25.000000,0.000000 0.000000,0.000000 25.000000,0.000000 0.000000,50.000000 0.000000,0.000000 0.000000,0.000000 0.000000,0.000000 0.000000,-25.000000-25.000000,0.000000 0.000000,25.000000 25.000000,0.000000 0.000000,-75.000000 0.000000,0.000000 0.000000,0.000000 0.000000,0.000000 0.000000,50.000000 0.000000,0.000000 0.000000,0.000000 0.000000,0.000000 0.000000,25.000000 0.000000,0.000000 0.000000,25.000000 0.000000,0.000000 0.000000,-50.000000 0.000000,0.000000 0.000000,0.000000 0.000000,0.000000 0.000000,-25.000000 0.000000,0.000000 0.000000,25.000000 0.000000,0.000000 0.000000,0.000000 0.000000,0.000000 0.000000,50.000000 0.000000,0.000000 0.000000,-25.000000 0.000000,0.000000 0.000000,0.000000 0.000000,0.000000 0.000000,-50.000000 0.000000,0.000000 0.000000,0.000000 0.000000,0.000000 0.000000,25.000000 0.000000,0.000000 0.000000,25.000000 0.000000,0.000000 0.000000,0.000000 0.000000,0.000000 0.000000,-25.000000 0.000000,0.000000 0.000000,0.000000 0.000000,0.000000 0.000000,-50.000000 0.000000,0.000000 0.000000,0.000000 0.000000,0.000000 0.000000,0.000000 0.000000,0.000000 0.000000,25.000000-25.000000,0.000000 0.000000,25.000000 25.000000,0.000000 0.000000,0.000000 0.000000,0.000000 0.000000,0.000000-25.000000,0.000000 0.000000,-25.000000 25.000000,0.000000 0.000000,0.000000 0.000000,0.000000 0.000000,0.000000 0.000000,0.000000 0.000000,0.000000-25.000000,0.000000 0.000000,50.000000 25.000000,0.000000 0.000000,0.000000 0.000000,0.000000 0.000000,0.000000-25.000000,0.000000 0.000000,0.000000 25.000000,0.000000 0.000000,-50.000000 0.000000,0.000000 0.000000,25.000000 0.000000,0.000000 0.000000,-25.000000 0.000000,0.000000 0.000000,50.000000-25.000000,0.000000 0.000000,0.000000 25.000000,0.000000 0.000000,0.000000 0.000000,0.000000 0.000000,0.000000 0.000000,0.000000 0.000000,-50.000000-25.000000,0.000000 0.000000,25.000000 25.000000,0.000000 0.000000,-25.000000-25.000000,0.000000 0.000000,25.000000 25.000000,0.000000 0.000000,0.000000-25.000000,0.000000 0.000000,25.000000 25.000000,0.000000 0.000000,-25.000000-25.000000,0.000000 0.000000,-25.000000 25.000000,0.000000 0.000000,-25.000000 0.000000,0.000000 0.000000,25.000000-25.000000,0.000000 0.000000,0.000000 25.000000,0.000000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0.000000,50.000000 0.000000,0.000000 0.000000,0.000000 0.000000,0.000000 0.000000,0.000000 0.000000,0.000000 0.000000,25.000000 0.000000,0.000000 0.000000,0.000000 25.000000,0.000000 0.000000,-50.000000-25.000000,0.000000 0.000000,25.000000 0.000000,0.000000 0.000000,-25.000000 25.000000,0.000000 0.000000,-25.000000-25.000000,0.000000 0.000000,25.000000 0.000000,0.000000 0.000000,0.000000 0.000000,0.000000 0.000000,25.000000 0.000000,0.000000 0.000000,0.000000 25.000000,0.000000 0.000000,25.000000-25.000000,0.000000 0.000000,-50.000000 0.000000,0.000000 0.000000,0.000000 25.000000,0.000000 0.000000,25.000000-25.000000,0.000000 0.000000,-25.000000 0.000000,0.000000 0.000000,25.000000 0.000000,0.000000 0.000000,25.000000 0.000000,0.000000 0.000000,0.000000 0.000000,0.000000 0.000000,0.000000 0.000000,0.000000 0.000000,0.000000 0.000000,0.000000 0.000000,-25.000000 25.000000,0.000000 0.000000,-25.000000-25.000000,0.000000 0.000000,0.000000 0.000000,0.000000 0.000000,25.000000 0.000000,0.000000 0.000000,25.000000 0.000000,0.000000 0.000000,0.000000 0.000000,0.000000 0.000000,25.000000 0.000000,0.000000 0.000000,-25.000000 0.000000,0.000000 0.000000,0.000000 0.000000,0.000000 0.000000,-25.000000 0.000000,0.000000 0.000000,25.000000-25.000000,0.000000 0.000000,25.000000 0.000000,0.000000 0.000000,-25.000000 25.000000,0.000000 0.000000,0.000000 0.000000,0.000000 0.000000,-25.000000 0.000000,0.000000 0.000000,-50.000000 0.000000,0.000000 0.000000,0.000000 0.000000,0.000000 0.000000,-50.000000 0.000000,0.000000 0.000000,25.000000 0.000000,0.000000 0.000000,-25.000000 0.000000,0.000000 0.000000,50.000000 25.000000,0.000000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0.000000,-25.000000-25.000000,0.000000 0.000000,0.000000 25.000000,0.000000 0.000000,25.000000 0.000000,0.000000 0.000000,-25.000000 0.000000,0.000000 0.000000,0.000000-25.000000,0.000000 0.000000,25.000000 25.000000,0.000000 0.000000,-25.000000-25.000000,0.000000 0.000000,25.000000 0.000000,0.000000 0.000000,-25.000000 0.000000,0.000000 0.000000,0.000000 0.000000,0.000000 0.000000,0.000000 25.000000,0.000000 0.000000,0.000000-25.000000,0.000000 0.000000,0.000000 0.000000,0.000000 0.000000,-25.000000 0.000000,0.000000 0.000000,0.000000 0.000000,0.000000 0.000000,25.000000 0.000000,0.000000 0.000000,-25.000000 0.000000,0.000000 0.000000,0.000000 0.000000,0.000000 0.000000,-50.000000 0.000000,0.000000 0.000000,0.000000 0.000000,0.000000 0.000000,-50.000000 0.000000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35"/>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25954.000000 35719.000000,'33.000000'0.000000,"-17.000000"0.000000,1.000000 0.000000,-1.000000 0.000000,1.000000 0.000000,-1.000000 0.000000,1.000000 0.000000,-1.000000 0.000000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42"/>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48163.000000 33747.000000,'66.000000'-33.000000,"-49.000000"17.000000,-1.000000 0.000000,33.000000-1.000000,1.000000 1.000000,-34.000000-1.000000,0.000000 1.000000,34.000000 16.000000,-1.000000 0.000000,-33.000000 0.000000,1.000000 0.000000,32.000000 0.000000,0.000000 0.000000,17.000000 0.000000,0.000000 0.000000,82.000000 0.000000,0.000000 0.000000,-99.000000 0.000000,0.000000 0.000000,50.000000 0.000000,-1.000000 0.000000,17.000000 0.000000,0.000000 0.000000,-16.000000 0.000000,-1.000000 0.000000,-16.000000 0.000000,1.000000 0.000000,32.000000 0.000000,0.000000 0.000000,16.000000 0.000000,0.000000 0.000000,17.000000 0.000000,0.000000 0.000000,82.000000 0.000000,0.000000 0.000000,-164.000000 0.000000,-1.000000 0.000000,67.000000 0.000000,-1.000000 0.000000,149.000000 0.000000,-1.000000 0.000000,-148.000000 0.000000,1.000000 0.000000,65.000000 16.000000,0.000000 1.000000,-115.000000-17.000000,0.000000 0.000000,148.000000 16.000000,0.000000 1.000000,-82.000000-1.000000,0.000000 0.000000,49.000000 1.000000,0.000000-1.000000,-131.000000-16.000000,-1.000000 0.000000,83.000000 17.000000,0.000000-1.000000,33.000000-16.000000,0.000000 0.000000,-99.000000 17.000000,0.000000-1.000000,-17.000000-16.000000,1.000000 0.000000,66.000000 0.000000,-1.000000 0.000000,0.000000 16.000000,1.000000 1.000000,16.000000-17.000000,0.000000 0.000000,32.000000 16.000000,1.000000 1.000000,-17.000000-17.000000,0.000000 0.000000,17.000000 0.000000,0.000000 0.000000,-132.000000 0.000000,0.000000 0.000000,198.000000 0.000000,-1.000000 0.000000,-114.000000 0.000000,-1.000000 0.000000,-16.000000 16.000000,0.000000 1.000000,-82.000000-17.000000,0.000000 0.000000,32.000000 0.000000,1.000000 0.000000,49.000000 32.000000,0.000000 1.000000,-82.000000-33.000000,0.000000 0.000000,33.000000 17.000000,-1.000000-1.000000,149.000000-16.000000,-1.000000 0.000000,-196.000000 17.000000,-1.000000-1.000000,34.000000-16.000000,-1.000000 0.000000,0.000000 16.000000,0.000000 1.000000,1.000000-1.000000,-1.000000 1.000000,-33.000000-17.000000,1.000000 0.000000,16.000000 16.000000,-1.000000 1.000000,-15.000000-1.000000,-1.000000 0.000000,17.000000 1.000000,0.000000-1.000000,-33.000000 1.000000,0.000000-1.000000,33.000000 1.000000,0.000000-1.000000,-17.000000 0.000000,1.000000 1.000000,-1.000000-1.000000,0.000000 1.000000,1.000000 16.000000,-1.000000-1.000000,1.000000 1.000000,-1.000000 0.000000,-16.000000 0.000000,0.000000 0.000000,17.000000 0.000000,-1.000000-1.000000,-16.000000 18.000000,0.000000-1.000000,0.000000 0.000000,0.000000 1.000000,0.000000 15.000000,0.000000 1.000000,-16.000000-17.000000,-1.000000 1.000000,1.000000-1.000000,-1.000000 0.000000,17.000000-16.000000,0.000000 0.000000,-16.000000-17.000000,-1.000000 1.000000,1.000000 32.000000,0.000000 0.000000,-1.000000 1.000000,1.000000-1.000000,-17.000000-16.000000,0.000000 0.000000,17.000000-33.000000,-1.000000 0.000000,1.000000 16.000000,-1.000000 0.000000,-32.000000 17.000000,0.000000 0.000000,-17.000000-33.000000,0.000000 0.000000,-32.000000 17.000000,-1.000000-1.000000,83.000000-16.000000,-1.000000 0.000000,-48.000000 0.000000,-1.000000 0.000000,-98.000000 0.000000,-1.000000 0.000000,-15.000000-33.000000,-1.000000 0.000000,33.000000 17.000000,0.000000-1.000000,66.000000 1.000000,0.000000 0.000000,49.000000 16.000000,0.000000 0.000000,-16.000000-33.000000,0.000000 0.000000,-181.000000 16.000000,0.000000 1.000000,49.000000 0.000000,0.000000-1.000000,1.000000 17.000000,-1.000000 0.000000,33.000000-16.000000,0.000000-1.000000,-49.000000 17.000000,0.000000 0.000000,16.000000-16.000000,1.000000-1.000000,48.000000 17.000000,1.000000 0.000000,-1.000000 0.000000,1.000000 0.000000,49.000000 0.000000,0.000000 0.000000,-115.000000 0.000000,0.000000 0.000000,49.000000 0.000000,0.000000 0.000000,16.000000 0.000000,1.000000 0.000000,32.000000 17.000000,1.000000-1.000000,-34.000000 1.000000,1.000000-1.000000,148.000000-16.000000,-1.000000 0.000000,-197.000000 17.000000,1.000000-1.000000,-165.000000-16.000000,0.000000 0.000000,197.000000 0.000000,0.000000 0.000000,33.000000 0.000000,0.000000 0.000000,-115.000000-16.000000,0.000000-1.000000,99.000000 17.000000,-1.000000 0.000000,17.000000 0.000000,0.000000 0.000000,66.000000-16.000000,0.000000-1.000000,-34.000000 17.000000,1.000000 0.000000,-49.000000 0.000000,0.000000 0.000000,-1.000000-16.000000,1.000000-1.000000,-1.000000 17.000000,1.000000 0.000000,32.000000-16.000000,1.000000 0.000000,65.000000 16.000000,0.000000 0.000000,-16.000000 0.000000,-1.000000 0.000000,-32.000000-17.000000,0.000000 1.000000,16.000000 16.000000,1.000000 0.000000,-17.000000-17.000000,0.000000 1.000000,-33.000000-1.000000,0.000000 1.000000,82.000000 16.000000,0.000000 0.000000,-16.000000 0.000000,-1.000000 0.000000,-15.000000-16.000000,-1.000000-1.000000,33.000000 17.000000,0.000000 0.000000,0.000000 0.000000,0.000000 0.000000,1.000000-16.000000,-1.000000-1.000000,16.000000 17.000000,1.000000 0.000000,-17.000000 0.000000,0.000000 0.000000,0.000000 0.000000,0.000000 0.000000,-16.000000 0.000000,0.000000 0.000000,16.000000 0.000000,0.000000 0.000000,17.000000 0.000000,-1.000000 0.000000,-32.000000 0.000000,0.000000 0.000000,16.000000 0.000000,0.000000 0.000000,-33.000000-16.000000,1.000000-1.000000,48.000000 17.000000,1.000000 0.000000,-1.000000 0.000000,1.000000 0.000000,-17.000000-16.000000,0.000000 0.000000,17.000000 16.000000,-1.000000 0.000000,-15.000000-17.000000,-1.000000 1.000000,33.000000-1.000000,0.000000 1.000000,-17.000000-1.000000,1.000000 1.000000,16.000000 0.000000,0.000000-1.000000,0.000000-16.000000,0.000000 0.000000,0.000000 1.000000,0.000000-1.000000,16.000000 0.000000,1.000000 0.000000,-1.000000 0.000000,1.000000 0.000000,-17.000000 0.000000,0.000000 1.000000,16.000000-34.000000,0.000000 0.000000,1.000000 33.000000,-1.000000 1.000000,-16.000000 15.000000,0.000000 1.000000,17.000000-17.000000,-1.000000 0.000000,0.000000-16.000000,1.000000-1.000000,-17.000000-15.000000,0.000000-1.000000,0.000000 50.000000,0.000000-1.000000,16.000000-32.000000,1.000000 0.000000,-1.000000-1.000000,1.000000 1.000000,-17.000000 16.000000,0.000000 0.000000,16.000000-16.000000,0.000000 0.000000,-16.000000 32.000000,0.000000 1.000000,17.000000-1.000000,-1.000000 1.000000,-16.000000 0.000000,0.000000-1.000000,17.000000 1.000000,-1.000000-1.000000,1.000000 1.000000,-1.000000-1.000000,0.000000 17.000000,1.000000 0.000000,16.000000 0.000000,0.000000 0.000000,-1.000000 17.000000,1.000000-1.000000,33.000000 17.000000,0.000000 0.000000,-33.000000-33.000000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50"/>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23194.000000 41435.000000,'33.000000'0.000000,"-33.000000"17.000000,0.000000-1.000000,17.000000-16.000000,-1.000000 0.000000,1.000000 0.000000,-1.000000 0.000000,0.000000 0.000000,1.000000 0.000000,-1.000000 0.000000,1.000000 0.000000,16.000000 0.000000,-1.000000 0.000000,1.000000 0.000000,0.000000 0.000000,16.000000 0.000000,1.000000 0.000000,-1.000000 0.000000,0.000000 0.000000,33.000000 0.000000,0.000000 0.000000,1.000000 0.000000,-1.000000 0.000000,16.000000 0.000000,1.000000 0.000000,-1.000000-16.000000,1.000000-1.000000,16.000000 17.000000,0.000000 0.000000,-33.000000 0.000000,0.000000 0.000000,17.000000 0.000000,-1.000000 0.000000,17.000000 0.000000,0.000000 0.000000,-16.000000 0.000000,-1.000000 0.000000,17.000000 0.000000,0.000000 0.000000,-16.000000 0.000000,0.000000 0.000000,-17.000000 0.000000,0.000000 0.000000,0.000000 0.000000,0.000000 0.000000,-16.000000 0.000000,0.000000 0.000000,32.000000 0.000000,1.000000 0.000000,-1.000000 0.000000,1.000000 0.000000,16.000000 0.000000,0.000000 0.000000,0.000000 0.000000,0.000000 0.000000,0.000000 0.000000,0.000000 0.000000,-33.000000 0.000000,0.000000 0.000000,33.000000 0.000000,0.000000 0.000000,0.000000 0.000000,0.000000 0.000000,0.000000 0.000000,0.000000 0.000000,0.000000 0.000000,0.000000 0.000000,-17.000000 0.000000,1.000000 0.000000,-17.000000 0.000000,0.000000 0.000000,-16.000000 0.000000,0.000000 0.000000,16.000000 0.000000,0.000000 0.000000,0.000000-16.000000,0.000000-1.000000,17.000000 17.000000,-1.000000 0.000000,1.000000 0.000000,0.000000 0.000000,-1.000000 0.000000,1.000000 0.000000,-17.000000 0.000000,0.000000 0.000000,0.000000 0.000000,0.000000 0.000000,-33.000000 0.000000,1.000000 0.000000,-1.000000 0.000000,0.000000 0.000000,17.000000 0.000000,0.000000 0.000000,-1.000000 0.000000,1.000000 0.000000,-17.000000 0.000000,1.000000 0.000000,32.000000 0.000000,0.000000 0.000000,-33.000000 0.000000,1.000000 0.000000,15.000000 0.000000,1.000000 0.000000,-17.000000 0.000000,0.000000 0.000000,1.000000 0.000000,-1.000000 0.000000,-16.000000 0.000000,0.000000 0.000000,0.000000 0.000000,-1.000000 0.000000,1.000000 0.000000,0.000000 0.000000,-16.000000 0.000000,-1.000000 0.000000,17.000000 0.000000,0.000000 0.000000,-17.000000 0.000000,1.000000 0.000000,-50.000000 0.000000,0.000000 0.000000,0.000000 0.000000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51"/>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22570.000000 43735.000000,'0.000000'-33.000000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52"/>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22603.000000 43702.000000,'66.000000'0.000000,"-50.000000"0.000000,1.000000 0.000000,-1.000000 0.000000,0.000000 0.000000,1.000000 0.000000,-1.000000 0.000000,1.000000 0.000000,-1.000000 0.000000,1.000000 0.000000,-1.000000 0.000000,0.000000 0.000000,1.000000 0.000000,-1.000000 0.000000,1.000000 0.000000,-1.000000 0.000000,1.000000 0.000000,-1.000000 0.000000,0.000000 0.000000,1.000000 0.000000,-1.000000 0.000000,1.000000 0.000000,-1.000000 0.000000,1.000000-16.000000,-1.000000-1.000000,0.000000 17.000000,1.000000 0.000000,-1.000000 0.000000,1.000000 0.000000,16.000000 0.000000,-1.000000 0.000000,-15.000000 0.000000,-1.000000 0.000000,1.000000 0.000000,-1.000000 0.000000,17.000000 0.000000,0.000000 0.000000,-17.000000 0.000000,1.000000 0.000000,16.000000 0.000000,-1.000000 0.000000,1.000000 0.000000,0.000000 0.000000,0.000000 0.000000,0.000000 0.000000,16.000000 0.000000,0.000000 0.000000,1.000000 0.000000,-1.000000 0.000000,0.000000 0.000000,0.000000 0.000000,1.000000 0.000000,-1.000000 0.000000,17.000000 0.000000,-1.000000 0.000000,-15.000000 0.000000,-1.000000 0.000000,0.000000 0.000000,1.000000 0.000000,-18.000000 0.000000,1.000000 0.000000,0.000000 0.000000,0.000000 0.000000,0.000000 0.000000,0.000000 0.000000,-17.000000 0.000000,1.000000 0.000000,-1.000000 0.000000,0.000000 0.000000,1.000000 0.000000,-1.000000 0.000000,1.000000 0.000000,-1.000000 0.000000,1.000000 0.000000,-1.000000 0.000000,0.000000 0.000000,1.000000 0.000000,-1.000000 0.000000,1.000000 0.000000,-1.000000 17.000000,1.000000-1.000000,-1.000000-16.000000,0.000000 0.000000,1.000000 0.000000,-1.000000 0.000000,17.000000 0.000000,0.000000 0.000000,16.000000 16.000000,1.000000 1.000000,-1.000000-17.000000,0.000000 0.000000,0.000000 0.000000,1.000000 0.000000,15.000000 16.000000,1.000000 1.000000,0.000000-17.000000,-1.000000 0.000000,1.000000 0.000000,0.000000 0.000000,0.000000 0.000000,-1.000000 0.000000,-15.000000 0.000000,-1.000000 0.000000,0.000000 16.000000,0.000000 1.000000,-16.000000-17.000000,0.000000 0.000000,-16.000000 0.000000,-1.000000 0.000000,17.000000 0.000000,0.000000 0.000000,-17.000000 0.000000,1.000000 0.000000,15.000000 0.000000,1.000000 0.000000,-16.000000 0.000000,-1.000000 0.000000,17.000000 0.000000,0.000000 0.000000,0.000000 0.000000,0.000000 0.000000,-1.000000 0.000000,1.000000 0.000000,0.000000 0.000000,0.000000 0.000000,16.000000 0.000000,1.000000 0.000000,-18.000000 0.000000,1.000000 0.000000,17.000000 16.000000,-1.000000 0.000000,0.000000-16.000000,0.000000 0.000000,1.000000 0.000000,-1.000000 0.000000,0.000000 0.000000,0.000000 0.000000,1.000000 0.000000,-1.000000 0.000000,0.000000 0.000000,1.000000 0.000000,-1.000000 17.000000,0.000000-1.000000,0.000000-16.000000,1.000000 0.000000,-1.000000 0.000000,0.000000 0.000000,17.000000 0.000000,0.000000 0.000000,-1.000000 0.000000,1.000000 0.000000,0.000000 0.000000,0.000000 0.000000,32.000000 17.000000,1.000000-1.000000,-17.000000-16.000000,0.000000 0.000000,0.000000 0.000000,0.000000 0.000000,0.000000 0.000000,0.000000 0.000000,-16.000000 0.000000,0.000000 0.000000,-17.000000 0.000000,0.000000 0.000000,1.000000 0.000000,-1.000000 0.000000,0.000000 17.000000,1.000000-1.000000,-18.000000-16.000000,1.000000 0.000000,0.000000 0.000000,0.000000 0.000000,16.000000 0.000000,1.000000 0.000000,-18.000000 0.000000,1.000000 0.000000,17.000000 0.000000,-1.000000 0.000000,17.000000 0.000000,-1.000000 0.000000,-15.000000 0.000000,-1.000000 0.000000,17.000000 0.000000,-1.000000 0.000000,1.000000 0.000000,0.000000 0.000000,-17.000000 0.000000,0.000000 0.000000,17.000000 0.000000,0.000000 0.000000,-1.000000 0.000000,1.000000 0.000000,-17.000000 0.000000,1.000000 0.000000,15.000000 0.000000,1.000000 0.000000,16.000000 0.000000,0.000000 0.000000,-16.000000 0.000000,0.000000 0.000000,16.000000 0.000000,0.000000 0.000000,0.000000 0.000000,0.000000 0.000000,-16.000000 0.000000,0.000000 0.000000,16.000000 16.000000,0.000000 1.000000,-33.000000-17.000000,0.000000 0.000000,17.000000 16.000000,0.000000 1.000000,-17.000000-17.000000,0.000000 0.000000,1.000000 0.000000,-1.000000 0.000000,33.000000 0.000000,0.000000 0.000000,-16.000000 0.000000,0.000000 0.000000,32.000000 16.000000,1.000000 1.000000,-1.000000-17.000000,1.000000 0.000000,-17.000000 0.000000,0.000000 0.000000,0.000000 0.000000,0.000000 0.000000,-16.000000 0.000000,0.000000 0.000000,0.000000 0.000000,-1.000000 0.000000,-15.000000 0.000000,-1.000000 0.000000,0.000000 0.000000,0.000000 0.000000,17.000000 0.000000,0.000000 0.000000,0.000000 16.000000,-1.000000 0.000000,1.000000-16.000000,0.000000 0.000000,16.000000 0.000000,0.000000 0.000000,-16.000000 0.000000,-1.000000 0.000000,1.000000 0.000000,0.000000 0.000000,0.000000 0.000000,-1.000000 0.000000,-16.000000 0.000000,1.000000 0.000000,-1.000000 0.000000,0.000000 0.000000,1.000000 0.000000,-1.000000 0.000000,-16.000000 0.000000,0.000000 0.000000,32.000000 0.000000,1.000000 0.000000,-17.000000 0.000000,1.000000 0.000000,15.000000 0.000000,1.000000 0.000000,0.000000 0.000000,-1.000000 0.000000,-15.000000 0.000000,-1.000000 0.000000,-16.000000 0.000000,0.000000 0.000000,0.000000 0.000000,-1.000000 0.000000,-15.000000 0.000000,-1.000000 0.000000,1.000000 0.000000,-1.000000 0.000000,-32.000000 0.000000,-1.000000 0.000000,-16.000000 0.000000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59:54"/>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22997.000000 45608.000000,'0.000000'-33.000000,"-16.000000"16.000000,-1.000000 1.000000,34.000000 16.000000,-1.000000 0.000000,1.000000 0.000000,-1.000000 0.000000,1.000000 0.000000,-1.000000 0.000000,0.000000 0.000000,1.000000 0.000000,-1.000000 0.000000,1.000000 0.000000,-1.000000 0.000000,1.000000 0.000000,-1.000000 0.000000,0.000000 0.000000,17.000000 0.000000,0.000000 0.000000,-16.000000 0.000000,-1.000000 0.000000,17.000000 0.000000,0.000000 0.000000,-17.000000 0.000000,1.000000 0.000000,15.000000 0.000000,1.000000 0.000000,0.000000 0.000000,0.000000 0.000000,0.000000 0.000000,0.000000 0.000000,0.000000 0.000000,-1.000000 0.000000,1.000000 0.000000,0.000000 0.000000,0.000000 0.000000,0.000000 0.000000,0.000000 0.000000,-1.000000 0.000000,1.000000 0.000000,0.000000 0.000000,0.000000 0.000000,0.000000 0.000000,16.000000 16.000000,0.000000 1.000000,-32.000000-17.000000,-1.000000 0.000000,34.000000 0.000000,-1.000000 0.000000,-33.000000 0.000000,1.000000 0.000000,16.000000 0.000000,-1.000000 0.000000,1.000000 0.000000,0.000000 0.000000,0.000000 16.000000,0.000000 1.000000,-17.000000-17.000000,1.000000 0.000000,16.000000 0.000000,-1.000000 0.000000,1.000000 0.000000,0.000000 0.000000,0.000000 0.000000,0.000000 0.000000,16.000000 0.000000,0.000000 0.000000,-16.000000 0.000000,0.000000 0.000000,16.000000 0.000000,1.000000 0.000000,15.000000 0.000000,1.000000 0.000000,0.000000 0.000000,0.000000 0.000000,16.000000 0.000000,0.000000 0.000000,0.000000 0.000000,0.000000 0.000000,0.000000 0.000000,0.000000 0.000000,-16.000000 0.000000,0.000000 0.000000,-1.000000 0.000000,1.000000 0.000000,-17.000000 16.000000,1.000000 0.000000,-1.000000-16.000000,0.000000 0.000000,1.000000 0.000000,-1.000000 0.000000,-16.000000 0.000000,0.000000 0.000000,16.000000 0.000000,0.000000 0.000000,-16.000000 0.000000,0.000000 0.000000,16.000000 0.000000,0.000000 0.000000,-16.000000 0.000000,0.000000 0.000000,33.000000 0.000000,-1.000000 0.000000,-32.000000 0.000000,0.000000 0.000000,16.000000 17.000000,1.000000-1.000000,15.000000-16.000000,1.000000 0.000000,-33.000000 0.000000,0.000000 0.000000,16.000000 0.000000,0.000000 0.000000,1.000000 0.000000,-1.000000 0.000000,-16.000000 0.000000,0.000000 0.000000,0.000000 0.000000,-1.000000 0.000000,1.000000 0.000000,0.000000 0.000000,-16.000000 0.000000,-1.000000 0.000000,33.000000 0.000000,1.000000 0.000000,-18.000000 17.000000,1.000000-1.000000,33.000000-16.000000,0.000000 0.000000,-17.000000 0.000000,0.000000 0.000000,50.000000 0.000000,-1.000000 0.000000,-15.000000 0.000000,-1.000000 0.000000,16.000000 0.000000,1.000000 0.000000,-17.000000-16.000000,0.000000-1.000000,17.000000 1.000000,-1.000000-1.000000,-16.000000 1.000000,0.000000 0.000000,1.000000 16.000000,-1.000000 0.000000,16.000000-17.000000,1.000000 1.000000,-17.000000 16.000000,0.000000 0.000000,17.000000 0.000000,-1.000000 0.000000,-16.000000 0.000000,0.000000 0.000000,-16.000000 0.000000,0.000000 0.000000,0.000000 0.000000,-1.000000 0.000000,1.000000 0.000000,0.000000 0.000000,-17.000000 0.000000,0.000000 0.000000,17.000000 0.000000,0.000000 0.000000,-1.000000 0.000000,1.000000 0.000000,16.000000 0.000000,0.000000 0.000000,-16.000000 0.000000,0.000000 0.000000,0.000000 16.000000,-1.000000 1.000000,1.000000-17.000000,0.000000 0.000000,-1.000000 0.000000,1.000000 0.000000,-17.000000 0.000000,1.000000 0.000000,-18.000000 0.000000,1.000000 0.000000,17.000000 0.000000,-1.000000 0.000000,-16.000000 0.000000,0.000000 0.000000,-1.000000 0.000000,1.000000 0.000000,17.000000 0.000000,-1.000000 0.000000,0.000000 0.000000,0.000000 0.000000,-16.000000 0.000000,0.000000 0.000000,33.000000 0.000000,0.000000 0.000000,-17.000000 0.000000,0.000000 0.000000,0.000000 0.000000,1.000000 0.000000,15.000000 0.000000,1.000000 0.000000,-17.000000 0.000000,1.000000 0.000000,15.000000 0.000000,1.000000 0.000000,-17.000000 0.000000,1.000000 0.000000,-1.000000 0.000000,0.000000 0.000000,0.000000 0.000000,1.000000 0.000000,-1.000000 0.000000,0.000000 0.000000,-16.000000 0.000000,0.000000 0.000000,0.000000 0.000000,0.000000 0.000000,16.000000 0.000000,0.000000 0.000000,-16.000000 0.000000,0.000000 0.000000,-17.000000 0.000000,1.000000 0.000000,16.000000 0.000000,0.000000 0.000000,-17.000000 0.000000,0.000000 0.000000,1.000000 0.000000,-1.000000 0.000000,17.000000 0.000000,0.000000 0.000000,-17.000000 0.000000,1.000000 0.000000,-1.000000 0.000000,1.000000 0.000000,-1.000000 0.000000,1.000000 0.000000,-1.000000 0.000000,0.000000 0.000000,1.000000 0.000000,-1.000000 0.000000,1.000000 0.000000,-1.000000 0.000000,1.000000-17.000000,-1.000000 1.000000,0.000000 16.000000,1.000000 0.000000,-17.000000-17.000000,0.000000 1.000000,16.000000 16.000000,1.000000 0.000000,-34.000000 0.000000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0:01"/>
    </inkml:context>
    <inkml:brush xml:id="br0">
      <inkml:brushProperty name="width" value="0.0547619052231312" units="cm"/>
      <inkml:brushProperty name="height" value="0.0547619052231312" units="cm"/>
      <inkml:brushProperty name="color" value="#6ADCAB"/>
      <inkml:brushProperty name="ignorePressure" value="0"/>
    </inkml:brush>
  </inkml:definitions>
  <inkml:trace contextRef="#ctx0" brushRef="#br0">47539.000000 39792.000000,'197.000000'0.000000,"-147.000000"0.000000,-1.000000 0.000000,33.000000 0.000000,0.000000 0.000000,17.000000 0.000000,-1.000000 0.000000,-32.000000 0.000000,0.000000 0.000000,16.000000 0.000000,0.000000 0.000000,-16.000000 0.000000,-1.000000 0.000000,18.000000 0.000000,-1.000000 0.000000,16.000000 0.000000,1.000000 0.000000,16.000000 0.000000,0.000000 0.000000,0.000000 0.000000,0.000000 0.000000,0.000000 0.000000,0.000000 0.000000,0.000000 0.000000,0.000000 0.000000,-33.000000-16.000000,0.000000 0.000000,33.000000 16.000000,0.000000 0.000000,16.000000 0.000000,1.000000 0.000000,32.000000 0.000000,0.000000 0.000000,-32.000000 0.000000,-1.000000 0.000000,1.000000 16.000000,-1.000000 0.000000,-16.000000-16.000000,0.000000 0.000000,33.000000 17.000000,0.000000-1.000000,16.000000-16.000000,0.000000 0.000000,-16.000000 0.000000,0.000000 0.000000,-33.000000 0.000000,0.000000 0.000000,0.000000 17.000000,0.000000-1.000000,0.000000-16.000000,0.000000 0.000000,33.000000 0.000000,-1.000000 0.000000,-15.000000 0.000000,-1.000000 0.000000,-16.000000 0.000000,0.000000 0.000000,-33.000000 0.000000,1.000000 0.000000,15.000000 0.000000,1.000000 0.000000,16.000000-16.000000,0.000000-1.000000,0.000000 17.000000,0.000000 0.000000,33.000000 0.000000,-1.000000 0.000000,-48.000000-16.000000,-1.000000-1.000000,1.000000 17.000000,0.000000 0.000000,-1.000000-16.000000,1.000000 0.000000,-1.000000-1.000000,1.000000 1.000000,32.000000 16.000000,1.000000 0.000000,-1.000000 0.000000,1.000000 0.000000,-18.000000-17.000000,1.000000 1.000000,0.000000 16.000000,0.000000 0.000000,-16.000000 0.000000,0.000000 0.000000,16.000000 0.000000,0.000000 0.000000,32.000000 0.000000,1.000000 0.000000,-16.000000 0.000000,-1.000000 0.000000,0.000000 0.000000,1.000000 0.000000,-34.000000 0.000000,1.000000 0.000000,0.000000 0.000000,-1.000000 0.000000,1.000000 0.000000,-1.000000 0.000000,50.000000 0.000000,0.000000 0.000000,-33.000000 0.000000,0.000000 0.000000,0.000000 0.000000,0.000000 0.000000,-17.000000 0.000000,1.000000 0.000000,-33.000000 0.000000,-1.000000 0.000000,18.000000 0.000000,-1.000000 0.000000,16.000000 0.000000,1.000000 0.000000,16.000000 0.000000,0.000000 0.000000,0.000000 0.000000,0.000000 0.000000,0.000000 0.000000,0.000000 0.000000,-33.000000 0.000000,0.000000 0.000000,-16.000000 16.000000,-1.000000 1.000000,18.000000-17.000000,-1.000000 0.000000,16.000000 0.000000,1.000000 0.000000,16.000000 0.000000,0.000000 0.000000,0.000000 0.000000,0.000000 0.000000,0.000000 0.000000,0.000000 0.000000,-17.000000 16.000000,1.000000 1.000000,-1.000000-17.000000,1.000000 0.000000,-17.000000 0.000000,0.000000 0.000000,0.000000 16.000000,1.000000 0.000000,48.000000-16.000000,0.000000 0.000000,-16.000000 0.000000,0.000000 0.000000,-16.000000 0.000000,0.000000 0.000000,-1.000000 0.000000,1.000000 0.000000,-17.000000 0.000000,0.000000 0.000000,-16.000000 0.000000,-1.000000 0.000000,34.000000 17.000000,-1.000000-1.000000,-15.000000-16.000000,-1.000000 0.000000,16.000000 0.000000,1.000000 0.000000,-1.000000 0.000000,1.000000 0.000000,-33.000000 0.000000,-1.000000 0.000000,1.000000 0.000000,0.000000 0.000000,0.000000 0.000000,-1.000000 0.000000,-15.000000 17.000000,-1.000000-1.000000,16.000000-16.000000,1.000000 0.000000,-49.000000 0.000000,-1.000000 0.000000,50.000000 0.000000,-1.000000 0.000000,50.000000 0.000000,0.000000 0.000000,-32.000000 0.000000,-1.000000 0.000000,0.000000 0.000000,0.000000 0.000000,-49.000000 0.000000,0.000000 0.000000,49.000000 0.000000,0.000000 0.000000,-49.000000 0.000000,0.000000 0.000000,49.000000 0.000000,0.000000 0.000000,-33.000000 0.000000,1.000000 0.000000,32.000000 0.000000,0.000000 0.000000,16.000000 0.000000,1.000000 0.000000,-17.000000 0.000000,0.000000 0.000000,-16.000000 17.000000,0.000000-1.000000,32.000000-16.000000,1.000000 0.000000,-1.000000 0.000000,1.000000 0.000000,16.000000 0.000000,0.000000 0.000000,-33.000000 0.000000,0.000000 0.000000,17.000000 0.000000,-1.000000 0.000000,-65.000000 0.000000,0.000000 0.000000,98.000000 16.000000,1.000000 1.000000,-34.000000-17.000000,1.000000 0.000000,32.000000 0.000000,1.000000 0.000000,-17.000000 0.000000,0.000000 0.000000,-33.000000 16.000000,0.000000 1.000000,0.000000-17.000000,0.000000 0.000000,17.000000 0.000000,-1.000000 0.000000,17.000000 0.000000,0.000000 0.000000,-16.000000 0.000000,-1.000000 0.000000,17.000000 0.000000,0.000000 0.000000,-16.000000-17.000000,0.000000 1.000000,-17.000000 16.000000,0.000000 0.000000,0.000000-17.000000,0.000000 1.000000,17.000000 16.000000,-1.000000 0.000000,17.000000-16.000000,0.000000-1.000000,17.000000 17.000000,-1.000000 0.000000,-16.000000 0.000000,0.000000 0.000000,-16.000000-16.000000,-1.000000-1.000000,-16.000000 17.000000,0.000000 0.000000,1.000000 0.000000,-1.000000 0.000000,0.000000 0.000000,0.000000 0.000000,33.000000-16.000000,0.000000-1.000000,0.000000 17.000000,0.000000 0.000000,0.000000 0.000000,0.000000 0.000000,0.000000 0.000000,0.000000 0.000000,-33.000000-16.000000,0.000000 0.000000,0.000000 16.000000,0.000000 0.000000,33.000000 0.000000,0.000000 0.000000,0.000000 0.000000,0.000000 0.000000,0.000000 0.000000,0.000000 0.000000,17.000000 0.000000,-1.000000 0.000000,-32.000000 0.000000,-1.000000 0.000000,-16.000000 0.000000,1.000000 0.000000,15.000000 0.000000,1.000000 0.000000,16.000000 0.000000,0.000000 0.000000,0.000000 0.000000,0.000000 0.000000,0.000000 0.000000,0.000000 0.000000,-17.000000 16.000000,1.000000 0.000000,-34.000000-16.000000,1.000000 0.000000,0.000000 17.000000,0.000000-1.000000,-34.000000 1.000000,1.000000-1.000000,17.000000 1.000000,-1.000000-1.000000,-16.000000 0.000000,0.000000 1.000000,-1.000000 16.000000,1.000000 0.000000,0.000000-17.000000,0.000000 0.000000,-17.000000 1.000000,1.000000-1.000000,-1.000000 17.000000,1.000000 0.000000,-1.000000 0.000000,1.000000 0.000000,-1.000000 16.000000,0.000000 0.000000,1.000000 1.000000,-1.000000-1.000000,-16.000000 17.000000,0.000000-1.000000,17.000000 17.000000,-1.000000 0.000000,1.000000-16.000000,-1.000000 0.000000,-16.000000 32.000000,0.000000 1.000000,16.000000-33.000000,1.000000-1.000000,-1.000000 18.000000,1.000000-1.000000,-1.000000 16.000000,0.000000 1.000000,1.000000-1.000000,-1.000000 1.000000,-16.000000 0.000000,0.000000-1.000000,17.000000 17.000000,-1.000000 0.000000,-16.000000-16.000000,0.000000-1.000000,17.000000 1.000000,-1.000000-1.000000,-16.000000 1.000000,0.000000-1.000000,16.000000-15.000000,1.000000-1.000000,-17.000000 0.000000,0.000000 0.000000,16.000000 17.000000,1.000000-1.000000,-17.000000 1.000000,0.000000-1.000000,0.000000 1.000000,0.000000-1.000000,-17.000000-16.000000,1.000000 1.000000,-1.000000-18.000000,1.000000 1.000000,-17.000000 0.000000,0.000000-1.000000,0.000000-15.000000,1.000000-1.000000,-34.000000-16.000000,0.000000 0.000000,17.000000 0.000000,0.000000-1.000000,-33.000000 18.000000,-1.000000-1.000000,18.000000-16.000000,-1.000000 0.000000,0.000000 0.000000,1.000000-1.000000,-18.000000 1.000000,1.000000 0.000000,17.000000 16.000000,-1.000000 1.000000,-16.000000-17.000000,0.000000-1.000000,-33.000000 1.000000,0.000000 0.000000,0.000000 0.000000,0.000000 0.000000,-33.000000-17.000000,0.000000 1.000000,0.000000 16.000000,0.000000-1.000000,33.000000 1.000000,0.000000 0.000000,0.000000-17.000000,0.000000 1.000000,-65.000000-1.000000,-1.000000 1.000000,17.000000-1.000000,-1.000000 1.000000,18.000000-17.000000,-1.000000 0.000000,-17.000000 16.000000,1.000000 0.000000,16.000000-16.000000,0.000000 0.000000,-49.000000 0.000000,0.000000 0.000000,0.000000 0.000000,0.000000 0.000000,33.000000 0.000000,-1.000000 0.000000,-32.000000 0.000000,0.000000 0.000000,-16.000000 0.000000,-1.000000 0.000000,50.000000 17.000000,0.000000-1.000000,32.000000 1.000000,1.000000-1.000000,-50.000000-16.000000,0.000000 0.000000,1.000000 17.000000,-1.000000-1.000000,17.000000 0.000000,-1.000000 1.000000,34.000000-17.000000,0.000000 0.000000,-1.000000 16.000000,1.000000 1.000000,-34.000000-17.000000,1.000000 0.000000,-17.000000 16.000000,1.000000 1.000000,65.000000-17.000000,0.000000 0.000000,0.000000 0.000000,0.000000 0.000000,0.000000 16.000000,0.000000 0.000000,-33.000000-16.000000,0.000000 0.000000,0.000000 17.000000,0.000000-1.000000,17.000000-16.000000,0.000000 0.000000,49.000000 0.000000,-1.000000 0.000000,1.000000 17.000000,0.000000-1.000000,-16.000000 1.000000,-1.000000-1.000000,-16.000000 0.000000,0.000000 1.000000,-16.000000-1.000000,-1.000000 1.000000,-16.000000-1.000000,0.000000 1.000000,50.000000-1.000000,-1.000000 0.000000,17.000000 17.000000,0.000000 0.000000,-33.000000-16.000000,0.000000-1.000000,17.000000 17.000000,-1.000000 0.000000,-16.000000-17.000000,0.000000 1.000000,0.000000-1.000000,0.000000 0.000000,16.000000 17.000000,1.000000 0.000000,16.000000-16.000000,0.000000-1.000000,0.000000 17.000000,-1.000000 0.000000,-15.000000-17.000000,-1.000000 1.000000,-16.000000-1.000000,0.000000 0.000000,-33.000000 1.000000,1.000000-1.000000,32.000000 1.000000,0.000000-1.000000,0.000000-16.000000,0.000000 0.000000,16.000000 0.000000,1.000000 0.000000,15.000000 17.000000,1.000000-1.000000,-16.000000-16.000000,-1.000000 0.000000,-32.000000 0.000000,-1.000000 0.000000,1.000000 0.000000,-1.000000 0.000000,17.000000 0.000000,0.000000 0.000000,0.000000 0.000000,0.000000 0.000000,17.000000 0.000000,-1.000000 0.000000,-16.000000 0.000000,0.000000 0.000000,-49.000000-16.000000,0.000000-1.000000,32.000000 17.000000,1.000000 0.000000,0.000000-16.000000,-1.000000-1.000000,50.000000 17.000000,0.000000 0.000000,0.000000 0.000000,0.000000 0.000000,-33.000000-16.000000,0.000000-1.000000,-17.000000 17.000000,1.000000 0.000000,-1.000000 0.000000,1.000000 0.000000,0.000000 0.000000,-1.000000 0.000000,34.000000-16.000000,-1.000000 0.000000,0.000000-1.000000,1.000000 1.000000,-33.000000 16.000000,-1.000000 0.000000,-16.000000-17.000000,0.000000 1.000000,17.000000-1.000000,0.000000 1.000000,16.000000 0.000000,0.000000-1.000000,16.000000 1.000000,0.000000-1.000000,17.000000 17.000000,0.000000 0.000000,-33.000000-16.000000,0.000000-1.000000,0.000000 1.000000,0.000000 0.000000,-16.000000 16.000000,-1.000000 0.000000,1.000000 0.000000,0.000000 0.000000,48.000000 0.000000,1.000000 0.000000,-16.000000-17.000000,-1.000000 1.000000,-32.000000 16.000000,-1.000000 0.000000,1.000000 0.000000,0.000000 0.000000,-17.000000 0.000000,0.000000 0.000000,16.000000-17.000000,1.000000 1.000000,32.000000 16.000000,1.000000 0.000000,-17.000000 0.000000,0.000000 0.000000,-17.000000-17.000000,1.000000 1.000000,0.000000 16.000000,-1.000000 0.000000,-16.000000 0.000000,1.000000 0.000000,15.000000 0.000000,1.000000 0.000000,16.000000 0.000000,0.000000 0.000000,-33.000000-16.000000,0.000000-1.000000,-33.000000 17.000000,1.000000 0.000000,15.000000 0.000000,1.000000 0.000000,33.000000 0.000000,-1.000000 0.000000,17.000000-16.000000,0.000000-1.000000,-16.000000 17.000000,-1.000000 0.000000,-32.000000 0.000000,0.000000 0.000000,16.000000 0.000000,0.000000 0.000000,33.000000 0.000000,0.000000 0.000000,0.000000 0.000000,0.000000 0.000000,-16.000000 0.000000,-1.000000 0.000000,1.000000 0.000000,0.000000 0.000000,-17.000000 0.000000,0.000000 0.000000,17.000000 17.000000,-1.000000-1.000000,34.000000-16.000000,-1.000000 0.000000,17.000000 17.000000,0.000000-1.000000,-33.000000-16.000000,0.000000 0.000000,0.000000 16.000000,0.000000 1.000000,0.000000-17.000000,0.000000 0.000000,0.000000 16.000000,0.000000 1.000000,33.000000-17.000000,0.000000 0.000000,16.000000 0.000000,0.000000 0.000000,17.000000 0.000000,0.000000 0.000000,-17.000000 0.000000,0.000000 0.000000,0.000000-17.000000,1.000000 1.000000,-1.000000-1.000000,0.000000 1.000000,1.000000 0.000000,-1.000000-1.000000,17.000000 1.000000,-1.000000-1.000000,17.000000 1.000000,1.000000-1.000000,15.000000-15.000000,1.000000-1.000000,-1.000000 16.000000,1.000000 1.000000,16.000000-17.000000,0.000000 0.000000,0.000000-16.000000,0.000000 0.000000,16.000000 16.000000,1.000000 0.000000,-17.000000-16.000000,0.000000-1.000000,16.000000 1.000000,1.000000 0.000000,-1.000000-1.000000,0.000000 1.000000,1.000000-16.000000,-1.000000-1.000000,-16.000000-16.000000,0.000000 0.000000,17.000000 16.000000,-1.000000 0.000000,-16.000000-16.000000,0.000000 0.000000,17.000000 0.000000,-1.000000 0.000000,-16.000000 16.000000,0.000000 0.000000,16.000000-16.000000,1.000000 0.000000,-17.000000 16.000000,0.000000 0.000000,0.000000-16.000000,0.000000 0.000000,0.000000 0.000000,0.000000 0.000000,-33.000000-17.000000,0.000000 1.000000,17.000000-17.000000,-1.000000 0.000000,-16.000000-17.000000,1.000000 1.000000,-18.000000 16.000000,1.000000 0.000000,16.000000 16.000000,0.000000 1.000000,-16.000000-34.000000,0.000000 1.000000,16.000000 0.000000,0.000000-1.000000,17.000000 1.000000,-1.000000-1.000000,17.000000 17.000000,0.000000 0.000000,0.000000 17.000000,0.000000-1.000000,17.000000 1.000000,-1.000000-1.000000,1.000000 17.000000,-1.000000 0.000000,33.000000 0.000000,1.000000 0.000000,-1.000000-1.000000,0.000000 1.000000,33.000000 0.000000,0.000000 0.000000,17.000000 16.000000,-1.000000 1.000000,17.000000-1.000000,0.000000 0.000000,0.000000 17.000000,0.000000 0.000000,0.000000 32.000000,0.000000 1.000000,-32.000000-17.000000,-1.000000 0.000000,-17.000000 17.000000,1.000000-1.000000,-17.000000 1.000000,1.000000-1.000000,-1.000000 17.000000,0.000000 0.000000,-16.000000 0.000000,0.000000 0.000000,0.000000 0.000000,0.000000 0.000000,32.000000 0.000000,1.000000 0.000000,0.000000 0.000000,-1.000000 0.000000,-15.000000 0.000000,-1.000000 0.000000,-16.000000 17.000000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2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7600.000000 8250.000000,'-50.000000'50.000000,"25.000000"-50.000000,0.000000 0.000000,25.000000 25.000000,0.000000 0.000000,-25.000000-25.000000,0.000000 0.000000,0.000000 0.000000,0.000000 0.000000,50.000000 0.000000,0.000000 0.000000,0.000000 0.000000,0.000000 0.000000,25.000000-25.000000,0.000000 0.000000,25.000000 25.000000,0.000000 0.000000,25.000000 0.000000,0.000000 0.000000,0.000000 0.000000,0.000000 0.000000,0.000000 0.000000,0.000000 0.000000,50.000000 0.000000,0.000000 0.000000,25.000000 0.000000,0.000000 0.000000,25.000000 25.000000,0.000000 0.000000,25.000000-25.000000,0.000000 0.000000,-25.000000 0.000000,0.000000 0.000000,-25.000000 0.000000,0.000000 0.000000,-50.000000-25.000000,0.000000 0.000000,50.000000 25.000000,0.000000 0.000000,-25.000000 0.000000,0.000000 0.000000,25.000000-25.000000,0.000000 0.000000,25.000000 25.000000,0.000000 0.000000,-50.000000 0.000000,0.000000 0.000000,0.000000 0.000000,0.000000 0.000000,0.000000 0.000000,0.000000 0.000000,0.000000 0.000000,0.000000 0.000000,25.000000-25.000000,0.000000 0.000000,25.000000 25.000000,0.000000 0.000000,-25.000000 0.000000,0.000000 0.000000,-50.000000 0.000000,0.000000 0.000000,0.000000 25.000000,0.000000 0.000000,-25.000000-25.000000,0.000000 0.000000,25.000000 25.000000,0.000000 0.000000,25.000000-25.000000,0.000000 0.000000,0.000000 0.000000,0.000000 0.000000,25.000000 25.000000,0.000000 0.000000,-25.000000-25.000000,0.000000 0.000000,-50.000000 0.000000,0.000000 0.000000,0.000000 0.000000,0.000000 0.000000,0.000000 0.000000,0.000000 0.000000,0.000000 0.000000,0.000000 0.000000,25.000000 0.000000,0.000000 0.000000,0.000000 0.000000,0.000000 0.000000,25.000000 0.000000,0.000000 0.000000,-25.000000 0.000000,0.000000 0.000000,0.000000-25.000000,0.000000 0.000000,-25.000000 25.000000,0.000000 0.000000,-25.000000-25.000000,0.000000 0.000000,25.000000 25.000000,0.000000 0.000000,-25.000000-25.000000,0.000000 0.000000,25.000000 25.000000,0.000000 0.000000,25.000000-25.000000,0.000000 0.000000,-25.000000 25.000000,0.000000 0.000000,25.000000 0.000000,0.000000 0.000000,0.000000 0.000000,0.000000 0.000000,-25.000000 0.000000,0.000000 0.000000,0.000000 0.000000,0.000000 0.000000,-25.000000 25.000000,0.000000 0.000000,0.000000-25.000000,0.000000 0.000000,0.000000 0.000000,0.000000 0.000000,0.000000 0.000000,0.000000 0.000000,0.000000 0.000000,0.000000 0.000000,0.000000 0.000000,0.000000 0.000000,25.000000 0.000000,0.000000 0.000000,0.000000 25.000000,0.000000 0.000000,0.000000-25.000000,0.000000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0.000000,-50.000000 0.000000,0.000000 0.000000,0.000000 0.000000,0.000000 0.000000,25.000000 0.000000,0.000000 0.000000,-50.000000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25.000000,0.000000 0.000000,0.000000-25.000000,0.000000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0.000000,-50.000000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0.000000,50.000000 0.000000,0.000000 0.000000,0.000000 0.000000,0.000000 0.000000,0.000000 0.000000,0.000000 0.000000,0.000000 25.000000,0.000000 0.000000,25.000000-25.000000,0.000000 0.000000,-25.000000 0.000000,0.000000 0.000000,-25.000000 0.000000,0.000000 0.000000,25.000000 0.000000,0.000000 0.000000,-25.000000 0.000000,0.000000 0.000000,0.000000 0.000000,0.000000 0.000000,25.000000 25.000000,0.000000 0.000000,-25.000000-25.000000,0.000000 0.000000,25.000000 0.000000,0.000000 0.000000,0.000000 0.000000,0.000000 0.000000,25.000000 0.000000,0.000000 0.000000,-25.000000 0.000000,0.000000 0.000000,25.000000 0.000000,0.000000 0.000000,-50.000000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0.000000,0.000000 0.000000,-25.000000 0.000000,0.000000 0.000000,0.000000 25.000000,0.000000 0.000000,25.000000-25.000000,0.000000 0.000000,0.000000 0.000000,0.000000 0.000000,-25.000000 0.000000,0.000000 0.000000,25.000000 0.000000,0.000000 0.000000,25.000000 25.000000,0.000000 0.000000,-25.000000-25.000000,0.000000 0.000000,0.000000 0.000000,0.000000 0.000000,0.000000 0.000000,0.000000 0.000000,-25.000000 0.000000,0.000000 0.000000,0.000000 0.000000,0.000000 0.000000,25.000000 0.000000,0.000000 0.000000,-50.000000 0.000000,0.000000 0.000000,25.000000 0.000000,0.000000 0.000000,0.000000 0.000000,0.000000 0.000000,0.000000 0.000000,0.000000 0.000000,-25.000000 0.000000,0.000000 0.000000,25.000000 25.000000,0.000000 0.000000,-25.000000-25.000000,0.000000 0.000000,25.000000 0.000000,0.000000 0.000000,0.000000 0.000000,0.000000 0.000000,0.000000 0.000000,0.000000 0.000000,0.000000 25.000000,0.000000 0.000000,25.000000-25.000000,0.000000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0.000000,50.000000 0.000000,0.000000 0.000000,-25.000000 0.000000,0.000000 0.000000,25.000000 0.000000,0.000000 0.000000,0.000000 0.000000,0.000000 0.000000,25.000000 0.000000,0.000000 0.000000,-25.000000 25.000000,0.000000 0.000000,25.000000-25.000000,0.000000 0.000000,-25.000000 0.000000,0.000000 0.000000,0.000000 0.000000,0.000000 0.000000,0.000000 0.000000,0.000000 0.000000,0.000000 0.000000,0.000000 0.000000,-25.000000 25.000000,0.000000 0.000000,0.000000-25.000000,0.000000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25.000000,0.000000 0.000000,-25.000000-25.000000,0.000000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0.000000,0.000000-25.000000,0.000000 0.000000,0.000000 25.000000,0.000000 0.000000,0.000000 0.000000,0.000000 0.000000,0.000000 0.000000,0.000000 0.000000,0.000000 0.000000,0.000000 0.000000,25.000000 0.000000,0.000000 0.000000,0.000000-25.000000,0.000000 0.000000,-25.000000 25.000000,0.000000 0.000000,25.000000 0.000000,0.000000 0.000000,-25.000000 0.000000,0.000000 0.000000,0.000000 0.000000,0.000000 0.000000,25.000000 0.000000,0.000000 0.000000,-25.000000 0.000000,0.000000 0.000000,0.000000-25.000000,0.000000 0.000000,0.000000 25.000000,0.000000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25.000000,0.000000 0.000000,-25.000000-25.000000,0.000000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0.000000,50.000000 0.000000,0.000000 0.000000,-50.000000 0.000000,0.000000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0.000000,0.000000 0.000000,0.000000 0.000000,25.000000 25.000000,0.000000 0.000000,-25.000000-25.000000,0.000000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25.000000,0.000000 0.000000,25.000000-25.000000,0.000000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0.000000,-25.000000-25.000000,0.000000 0.000000,0.000000 25.000000,0.000000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0.000000,25.000000-25.000000,0.000000 0.000000,-25.000000 25.000000,0.000000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25.000000,0.000000 0.000000,25.000000-25.000000,0.000000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25.000000,0.000000 0.000000,0.000000-25.000000,0.000000 0.000000,25.000000 0.000000,0.000000 0.000000,-25.000000 0.000000,0.000000 0.000000,0.000000 25.000000,0.000000 0.000000,0.000000-25.000000,0.000000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0.000000,-25.000000-25.000000,0.000000 0.000000,-50.000000 25.000000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2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6400.000000 11550.000000,'0.000000'50.000000,"25.000000"-50.000000,0.000000 0.000000,0.000000 0.000000,0.000000 0.000000,0.000000-25.000000,0.000000 0.000000,25.000000 25.000000,0.000000 0.000000,0.000000-25.000000,0.000000 0.000000,25.000000 25.000000,0.000000 0.000000,0.000000-25.000000,0.000000 0.000000,0.000000 25.000000,0.000000 0.000000,25.000000-25.000000,0.000000 0.000000,25.000000 25.000000,0.000000 0.000000,-25.000000 0.000000,0.000000 0.000000,25.000000 0.000000,0.000000 0.000000,-25.000000 0.000000,0.000000 0.000000,25.000000 0.000000,0.000000 0.000000,0.000000 0.000000,0.000000 0.000000,0.000000-25.000000,0.000000 0.000000,50.000000 25.000000,0.000000 0.000000,25.000000 0.000000,0.000000 0.000000,-50.000000 0.000000,0.000000 0.000000,25.000000 0.000000,0.000000 0.000000,-25.000000-25.000000,0.000000 0.000000,-25.000000 25.000000,0.000000 0.000000,25.000000-25.000000,0.000000 0.000000,50.000000 25.000000,0.000000 0.000000,-25.000000 0.000000,0.000000 0.000000,0.000000-25.000000,0.000000 0.000000,-25.000000 25.000000,0.000000 0.000000,-50.000000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25.000000,0.000000 0.000000,0.000000-25.000000,0.000000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0.000000,0.000000 0.000000,0.000000 0.000000,0.000000 0.000000,0.000000 0.000000,-25.000000 0.000000,0.000000 0.000000,-25.000000 0.000000,0.000000 0.000000,0.000000 25.000000,0.000000 0.000000,-25.000000-25.000000,0.000000 0.000000,25.000000 0.000000,0.000000 0.000000,25.000000 0.000000,0.000000 0.000000,0.000000 0.000000,0.000000 0.000000,0.000000 0.000000,0.000000 0.000000,25.000000 0.000000,0.000000 0.000000,-25.000000 0.000000,0.000000 0.000000,0.000000 25.000000,0.000000 0.000000,0.000000-25.000000,0.000000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0.000000,-50.000000 0.000000,0.000000 0.000000,25.000000 0.000000,0.000000 0.000000,-25.000000 0.000000,0.000000 0.000000,0.000000 0.000000,0.000000 0.000000,25.000000 0.000000,0.000000 0.000000,0.000000 0.000000,0.000000 0.000000,25.000000 0.000000,0.000000 0.000000,0.000000-25.000000,0.000000 0.000000,25.000000 25.000000,0.000000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0.000000,-50.000000 0.000000,0.000000 0.000000,50.000000 0.000000,0.000000 0.000000,0.000000 25.000000,0.000000 0.000000,0.000000-25.000000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3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17900.000000 15350.000000,'-50.000000'0.000000,"50.000000"-25.000000,0.000000 0.000000,0.000000 0.000000,0.000000 0.000000,0.000000 0.000000,0.000000 0.000000,-25.000000 25.000000,0.000000 0.000000,25.000000-25.000000,0.000000 0.000000,25.000000 25.000000,0.000000 0.000000,0.000000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0.000000,0.000000 0.000000,0.000000 0.000000,50.000000 0.000000,0.000000 0.000000,50.000000 0.000000,0.000000 0.000000,-25.000000 0.000000,0.000000 0.000000,-50.000000 0.000000,0.000000 0.000000,25.000000 0.000000,0.000000 0.000000,-25.000000 0.000000,0.000000 0.000000,0.000000 0.000000,0.000000 0.000000,75.000000 0.000000,0.000000 0.000000,-50.000000 0.000000,0.000000 0.000000,-25.000000 0.000000,0.000000 0.000000,0.000000 0.000000,0.000000 0.000000,-25.000000 0.000000,0.000000 0.000000,0.000000 0.000000,0.000000 0.000000,50.000000 0.000000,0.000000 0.000000,-25.000000 0.000000,0.000000 0.000000,25.000000 0.000000,0.000000 0.000000,-25.000000 25.000000,0.000000 0.000000,-50.000000-25.000000,0.000000 0.000000,0.000000 0.000000,0.000000 0.000000,0.000000 25.000000,0.000000 0.000000,0.000000-25.000000,0.000000 0.000000,0.000000 0.000000,0.000000 0.000000,50.000000 0.000000,0.000000 0.000000,0.000000 0.000000,0.000000 0.000000,-25.000000 0.000000,0.000000 0.000000,0.000000 0.000000,0.000000 0.000000,-50.000000 0.000000,0.000000 0.000000,25.000000-25.000000,0.000000 0.000000,-25.000000 25.000000,0.000000 0.000000,0.000000 0.000000,0.000000 0.000000,25.000000 0.000000,0.000000 0.000000,50.000000 0.000000,0.000000 0.000000,-25.000000 0.000000,0.000000 0.000000,0.000000 0.000000,0.000000 0.000000,25.000000 0.000000,0.000000 0.000000,-50.000000 0.000000,0.000000 0.000000,0.000000 25.000000,0.000000 0.000000,-25.000000-25.000000,0.000000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0.000000,-50.000000 0.000000,0.000000 0.000000,50.000000 0.000000,0.000000 0.000000,-25.000000 0.000000,0.000000 0.000000,0.000000 25.000000,0.000000 0.000000,0.000000-25.000000,0.000000 0.000000,25.000000 0.000000,0.000000 0.000000,0.000000 0.000000,0.000000 0.000000,-25.000000 25.000000,0.000000 0.000000,0.000000-25.000000,0.000000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0.000000,-25.000000-25.000000,0.000000 0.000000,25.000000 25.000000,0.000000 0.000000,-25.000000 25.000000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5:00"/>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5500.000000 52100.000000,'0.000000'-50.000000,"0.000000"25.000000,0.000000 0.000000,25.000000 25.000000,0.000000 0.000000,0.000000-25.000000,0.000000 0.000000,25.000000-25.000000,0.000000 0.000000,50.000000 25.000000,0.000000 0.000000,0.000000-25.000000,0.000000 0.000000,50.000000 0.000000,0.000000 0.000000,25.000000-25.000000,0.000000 0.000000,50.000000 50.000000,0.000000 0.000000,25.000000-25.000000,0.000000 0.000000,0.000000 25.000000,0.000000 0.000000,-50.000000 0.000000,0.000000 0.000000,25.000000 25.000000,0.000000 0.000000,75.000000-25.000000,0.000000 0.000000,0.000000 25.000000,0.000000 0.000000,-25.000000 0.000000,0.000000 0.000000,25.000000 0.000000,0.000000 0.000000,25.000000-25.000000,0.000000 0.000000,25.000000 25.000000,0.000000 0.000000,-75.000000 0.000000,0.000000 0.000000,75.000000-25.000000,0.000000 0.000000,25.000000 25.000000,0.000000 0.000000,-75.000000-25.000000,0.000000 0.000000,50.000000 25.000000,0.000000 0.000000,50.000000 0.000000,0.000000 0.000000,-100.000000 0.000000,0.000000 0.000000,100.000000-25.000000,0.000000 0.000000,0.000000 25.000000,0.000000 0.000000,-75.000000 0.000000,0.000000 0.000000,50.000000 0.000000,0.000000 0.000000,25.000000 0.000000,0.000000 0.000000,-125.000000 0.000000,0.000000 0.000000,75.000000 0.000000,0.000000 0.000000,50.000000 0.000000,0.000000 0.000000,-125.000000-25.000000,0.000000 0.000000,75.000000 25.000000,0.000000 0.000000,50.000000 0.000000,0.000000 0.000000,-150.000000 0.000000,0.000000 0.000000,50.000000-25.000000,0.000000 0.000000,50.000000 25.000000,0.000000 0.000000,-100.000000 0.000000,0.000000 0.000000,-25.000000-25.000000,0.000000 0.000000,50.000000 25.000000,0.000000 0.000000,25.000000 0.000000,0.000000 0.000000,-50.000000-25.000000,0.000000 0.000000,0.000000 25.000000,0.000000 0.000000,25.000000 0.000000,0.000000 0.000000,50.000000-25.000000,0.000000 0.000000,-50.000000 25.000000,0.000000 0.000000,-75.000000 0.000000,0.000000 0.000000,25.000000 0.000000,0.000000 0.000000,50.000000 25.000000,0.000000 0.000000,-50.000000-25.000000,0.000000 0.000000,-25.000000 0.000000,0.000000 0.000000,25.000000 0.000000,0.000000 0.000000,0.000000 25.000000,0.000000 0.000000,50.000000-25.000000,0.000000 0.000000,-50.000000 0.000000,0.000000 0.000000,-50.000000 0.000000,0.000000 0.000000,0.000000 0.000000,0.000000 0.000000,75.000000 0.000000,0.000000 0.000000,-25.000000 0.000000,0.000000 0.000000,-25.000000 0.000000,0.000000 0.000000,0.000000 25.000000,0.000000 0.000000,-25.000000-25.000000,0.000000 0.000000,50.000000 0.000000,0.000000 0.000000,25.000000 0.000000,0.000000 0.000000,-25.000000 0.000000,0.000000 0.000000,0.000000 0.000000,0.000000 0.000000,0.000000 0.000000,0.000000 0.000000,50.000000 0.000000,0.000000 0.000000,-25.000000 0.000000,0.000000 0.000000,0.000000 0.000000,0.000000 0.000000,-50.000000 0.000000,0.000000 0.000000,50.000000 0.000000,0.000000 0.000000,25.000000 0.000000,0.000000 0.000000,-50.000000 0.000000,0.000000 0.000000,-25.000000 0.000000,0.000000 0.000000,50.000000 25.000000,0.000000 0.000000,0.000000-25.000000,0.000000 0.000000,0.000000 0.000000,0.000000 0.000000,-25.000000 25.000000,0.000000 0.000000,-50.000000-25.000000,0.000000 0.000000,25.000000 25.000000,0.000000 0.000000,50.000000-25.000000,0.000000 0.000000,-25.000000 0.000000,0.000000 0.000000,-50.000000 25.000000,0.000000 0.000000,-25.000000-25.000000,0.000000 0.000000,25.000000 25.000000,0.000000 0.000000,0.000000-25.000000,0.000000 0.000000,25.000000 0.000000,0.000000 0.000000,-50.000000 25.000000,0.000000 0.000000,0.000000-25.000000,0.000000 0.000000,-25.000000 0.000000,0.000000 0.000000,-25.000000 0.000000,0.000000 0.000000,50.000000 0.000000,0.000000 0.000000,25.000000 0.000000,0.000000 0.000000,25.000000 0.000000,0.000000 0.000000,-25.000000 0.000000,0.000000 0.000000,-25.000000 0.000000,0.000000 0.000000,-25.000000 0.000000,0.000000 0.000000,0.000000 25.000000,0.000000 0.000000,25.000000-25.000000,0.000000 0.000000,25.000000 0.000000,0.000000 0.000000,25.000000 25.000000,0.000000 0.000000,0.000000-25.000000,0.000000 0.000000,-50.000000 25.000000,0.000000 0.000000,0.000000-25.000000,0.000000 0.000000,25.000000 25.000000,0.000000 0.000000,25.000000-25.000000,0.000000 0.000000,25.000000 25.000000,0.000000 0.000000,0.000000 0.000000,0.000000 0.000000,-50.000000-25.000000,0.000000 0.000000,0.000000 25.000000,0.000000 0.000000,50.000000-25.000000,0.000000 0.000000,0.000000 25.000000,0.000000 0.000000,25.000000-25.000000,0.000000 0.000000,-75.000000 25.000000,0.000000 0.000000,0.000000-25.000000,0.000000 0.000000,50.000000 0.000000,0.000000 0.000000,-25.000000 25.000000,0.000000 0.000000,25.000000-25.000000,0.000000 0.000000,-50.000000 0.000000,0.000000 0.000000,-25.000000 25.000000,0.000000 0.000000,0.000000 0.000000,0.000000 0.000000,25.000000-25.000000,0.000000 0.000000,0.000000 25.000000,0.000000 0.000000,0.000000-25.000000,0.000000 0.000000,0.000000 25.000000,0.000000 0.000000,-75.000000-25.000000,0.000000 0.000000,0.000000 0.000000,0.000000 0.000000,25.000000 0.000000,0.000000 0.000000,0.000000 0.000000,0.000000 0.000000,0.000000 0.000000,0.000000 0.000000,25.000000 0.000000,0.000000 0.000000,-25.000000 0.000000,0.000000 0.000000,-25.000000 0.000000,0.000000 0.000000,0.000000-25.000000,0.000000 0.000000,-25.000000 25.000000,0.000000 0.000000,0.000000 0.000000,0.000000 0.000000,-25.000000 0.000000,0.000000 0.000000,25.000000 0.000000,0.000000 0.000000,25.000000 0.000000,0.000000 0.000000,0.000000-25.000000,0.000000 0.000000,25.000000 25.000000,0.000000 0.000000,-25.000000 0.000000,0.000000 0.000000,25.000000 0.000000,0.000000 0.000000,-25.000000-25.000000,0.000000 0.000000,-50.000000 25.000000,0.000000 0.000000,25.000000 0.000000,0.000000 0.000000,-50.000000 0.000000,0.000000 0.000000,-50.000000 0.000000,0.000000 0.000000,0.000000 25.000000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48"/>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36224.000000 13842.000000,'-21.000000'0.000000,"21.000000"11.000000,0.000000-1.000000,-11.000000-10.000000,1.000000 0.000000,-1.000000 0.000000,0.000000 0.000000,11.000000 11.000000,0.000000 0.000000,-10.000000-11.000000,-1.000000 0.000000,11.000000-11.000000,0.000000 0.000000,11.000000-10.000000,-1.000000 0.000000,12.000000-11.000000,-1.000000 1.000000,11.000000-12.000000,-1.000000 1.000000,1.000000-1.000000,0.000000 1.000000,31.000000 0.000000,1.000000-1.000000,10.000000 1.000000,0.000000 0.000000,22.000000 10.000000,-1.000000 0.000000,0.000000 0.000000,1.000000 1.000000,-12.000000 20.000000,1.000000 0.000000,-11.000000-10.000000,0.000000 0.000000,1.000000 21.000000,-1.000000 0.000000,0.000000 0.000000,0.000000 0.000000,11.000000 11.000000,-1.000000-1.000000,-9.000000 11.000000,-1.000000 1.000000,-11.000000 9.000000,1.000000 1.000000,-11.000000 0.000000,0.000000 0.000000,-21.000000-1.000000,-1.000000 1.000000,22.000000 0.000000,0.000000 0.000000,0.000000-11.000000,0.000000 0.000000,11.000000 0.000000,-1.000000 0.000000,1.000000-10.000000,-1.000000 0.000000,1.000000-11.000000,-1.000000 0.000000,-10.000000 0.000000,0.000000 0.000000,0.000000 0.000000,0.000000 0.000000,0.000000 0.000000,0.000000 0.000000,0.000000-11.000000,0.000000 0.000000,11.000000 1.000000,-1.000000-1.000000,11.000000 1.000000,1.000000-1.000000,-12.000000 0.000000,1.000000 1.000000,10.000000 10.000000,0.000000 0.000000,-21.000000-11.000000,0.000000 1.000000,0.000000 10.000000,0.000000 0.000000,0.000000-11.000000,0.000000 1.000000,10.000000 10.000000,1.000000 0.000000,10.000000-11.000000,0.000000 0.000000,0.000000 11.000000,0.000000 0.000000,1.000000 0.000000,-1.000000 0.000000,-21.000000 0.000000,0.000000 0.000000,0.000000-10.000000,-1.000000-1.000000,1.000000 11.000000,0.000000 0.000000,0.000000 0.000000,0.000000 0.000000,21.000000-10.000000,1.000000-1.000000,-1.000000 11.000000,0.000000 0.000000,0.000000 0.000000,0.000000 0.000000,-10.000000-11.000000,-1.000000 1.000000,-10.000000 10.000000,0.000000 0.000000,0.000000-11.000000,0.000000 1.000000,11.000000 10.000000,-1.000000 0.000000,1.000000 0.000000,-1.000000 0.000000,1.000000 0.000000,-1.000000 0.000000,-10.000000 0.000000,0.000000 0.000000,0.000000 10.000000,0.000000 1.000000,-21.000000 10.000000,0.000000 0.000000,0.000000-10.000000,-1.000000-1.000000,1.000000 1.000000,0.000000 0.000000,0.000000-1.000000,-1.000000 1.000000,12.000000-11.000000,-1.000000 0.000000,11.000000 0.000000,0.000000 0.000000,0.000000 0.000000,0.000000 0.000000,21.000000 0.000000,0.000000 0.000000,-10.000000 0.000000,-1.000000 0.000000,1.000000 0.000000,0.000000 0.000000,-11.000000-11.000000,-1.000000 1.000000,12.000000 10.000000,0.000000 0.000000,-11.000000 0.000000,0.000000 0.000000,10.000000 0.000000,1.000000 0.000000,-1.000000 0.000000,1.000000 0.000000,10.000000 0.000000,0.000000 0.000000,-10.000000 0.000000,-1.000000 0.000000,1.000000 10.000000,-1.000000 1.000000,-20.000000-11.000000,-1.000000 0.000000,21.000000 10.000000,1.000000 1.000000,0.000000-1.000000,-1.000000 1.000000,11.000000-11.000000,0.000000 0.000000,11.000000 0.000000,0.000000 0.000000,-11.000000 0.000000,0.000000 0.000000,-10.000000 0.000000,-1.000000 0.000000,1.000000-11.000000,-1.000000 1.000000,1.000000 10.000000,0.000000 0.000000,10.000000-11.000000,0.000000 1.000000,0.000000-1.000000,0.000000 1.000000,11.000000-1.000000,0.000000 0.000000,-22.000000 1.000000,1.000000-1.000000,-11.000000 1.000000,0.000000-1.000000,0.000000 11.000000,-1.000000 0.000000,1.000000-11.000000,0.000000 1.000000,11.000000 10.000000,0.000000 0.000000,-12.000000 0.000000,1.000000 0.000000,11.000000 0.000000,0.000000 0.000000,-22.000000 0.000000,0.000000 0.000000,11.000000 0.000000,0.000000 0.000000,-21.000000 10.000000,0.000000 1.000000,0.000000-11.000000,-1.000000 0.000000,1.000000 11.000000,0.000000-1.000000,10.000000 1.000000,1.000000-1.000000,-1.000000-10.000000,0.000000 0.000000,1.000000 11.000000,-1.000000 0.000000,0.000000-11.000000,1.000000 0.000000,10.000000 10.000000,0.000000 1.000000,-11.000000-11.000000,0.000000 0.000000,1.000000 10.000000,-1.000000 1.000000,-10.000000-11.000000,0.000000 0.000000,10.000000 0.000000,0.000000 0.000000,1.000000 0.000000,-1.000000 0.000000,-10.000000 0.000000,0.000000 0.000000,21.000000 0.000000,0.000000 0.000000,0.000000 0.000000,0.000000 0.000000,10.000000 0.000000,1.000000 0.000000,-1.000000-11.000000,1.000000 1.000000,-11.000000 10.000000,0.000000 0.000000,-11.000000 0.000000,0.000000 0.000000,1.000000 0.000000,-1.000000 0.000000,-10.000000 0.000000,0.000000 0.000000,0.000000 0.000000,-1.000000 0.000000,1.000000 0.000000,0.000000 0.000000,0.000000 0.000000,-1.000000 0.000000,22.000000 10.000000,0.000000 1.000000,0.000000-11.000000,0.000000 0.000000,11.000000 0.000000,-1.000000 0.000000,1.000000 0.000000,-1.000000 0.000000,-20.000000 10.000000,-1.000000 1.000000,1.000000-11.000000,-1.000000 0.000000,0.000000 0.000000,1.000000 0.000000,-12.000000 11.000000,1.000000-1.000000,11.000000-10.000000,-1.000000 0.000000,0.000000 11.000000,1.000000-1.000000,10.000000-10.000000,0.000000 0.000000,-11.000000 11.000000,0.000000 0.000000,11.000000-11.000000,0.000000 0.000000,-10.000000 10.000000,-1.000000 1.000000,0.000000-1.000000,1.000000 1.000000,-11.000000-11.000000,-1.000000 0.000000,-10.000000 11.000000,1.000000-1.000000,-1.000000 1.000000,0.000000-1.000000,11.000000-10.000000,0.000000 0.000000,-11.000000 11.000000,0.000000 0.000000,11.000000-1.000000,-1.000000 1.000000,1.000000-11.000000,0.000000 0.000000,10.000000 0.000000,1.000000 0.000000,10.000000 10.000000,0.000000 1.000000,0.000000-11.000000,0.000000 0.000000,-11.000000 0.000000,0.000000 0.000000,1.000000 0.000000,-1.000000 0.000000,0.000000 0.000000,1.000000 0.000000,-11.000000 0.000000,-1.000000 0.000000,1.000000 0.000000,0.000000 0.000000,0.000000 0.000000,-1.000000 0.000000,-9.000000 0.000000,-1.000000 0.000000,0.000000 0.000000,0.000000 0.000000,0.000000 0.000000,1.000000 0.000000,9.000000 0.000000,1.000000 0.000000,-11.000000 0.000000,1.000000 0.000000,20.000000 0.000000,0.000000 0.000000,-10.000000 0.000000,0.000000 0.000000,0.000000 0.000000,-1.000000 0.000000,1.000000 0.000000,0.000000 0.000000,-11.000000 0.000000,0.000000 0.000000,0.000000 0.000000,1.000000 0.000000,-12.000000 11.000000,1.000000-1.000000,10.000000-10.000000,0.000000 0.000000,-21.000000 11.000000,0.000000-1.000000,11.000000 1.000000,-1.000000-1.000000,1.000000 1.000000,0.000000 0.000000,-11.000000 10.000000,0.000000 0.000000,10.000000 0.000000,1.000000 0.000000,-11.000000 11.000000,0.000000 0.000000,0.000000 10.000000,0.000000 1.000000,0.000000 10.000000,0.000000 0.000000,0.000000-11.000000,0.000000 0.000000,0.000000 11.000000,0.000000 0.000000,0.000000 0.000000,0.000000 0.000000,0.000000 0.000000,0.000000 0.000000,0.000000-21.000000,0.000000 0.000000,0.000000 10.000000,0.000000 0.000000,-11.000000-10.000000,1.000000 0.000000,10.000000 0.000000,0.000000-1.000000,0.000000 12.000000,0.000000-1.000000,-11.000000-10.000000,0.000000 0.000000,1.000000 10.000000,-1.000000 1.000000,1.000000-1.000000,-1.000000 0.000000,0.000000 1.000000,1.000000-1.000000,-1.000000 0.000000,1.000000 1.000000,-1.000000-1.000000,0.000000 0.000000,1.000000-10.000000,-1.000000 0.000000,1.000000 0.000000,-1.000000 0.000000,0.000000-1.000000,1.000000 1.000000,-1.000000-11.000000,1.000000 0.000000,-1.000000 11.000000,1.000000 0.000000,-1.000000 0.000000,0.000000 0.000000,1.000000-1.000000,-1.000000 1.000000,1.000000 0.000000,-1.000000 0.000000,11.000000-1.000000,0.000000 1.000000,-11.000000 0.000000,1.000000 0.000000,-1.000000 0.000000,1.000000-1.000000,-1.000000-9.000000,0.000000-1.000000,11.000000 0.000000,0.000000 0.000000,-10.000000 0.000000,-1.000000 0.000000,1.000000 1.000000,-1.000000-1.000000,11.000000-11.000000,0.000000 1.000000,-11.000000 10.000000,1.000000 0.000000,-1.000000 1.000000,1.000000-1.000000,-1.000000-11.000000,1.000000 1.000000,10.000000 10.000000,0.000000 0.000000,-11.000000-10.000000,0.000000-1.000000,1.000000 12.000000,-1.000000-1.000000,1.000000-11.000000,-1.000000 1.000000,0.000000 0.000000,1.000000-1.000000,-1.000000 11.000000,1.000000 1.000000,-1.000000-12.000000,0.000000 1.000000,-10.000000-11.000000,0.000000 0.000000,0.000000 10.000000,0.000000 1.000000,-1.000000-11.000000,1.000000 0.000000,0.000000 11.000000,0.000000-1.000000,-11.000000-10.000000,0.000000 0.000000,1.000000 0.000000,-1.000000 0.000000,-11.000000 0.000000,1.000000 0.000000,-11.000000 0.000000,0.000000 0.000000,0.000000-10.000000,0.000000-1.000000,-10.000000 11.000000,-1.000000 0.000000,11.000000-11.000000,0.000000 1.000000,-10.000000 10.000000,-1.000000 0.000000,22.000000-11.000000,-1.000000 1.000000,1.000000 10.000000,0.000000 0.000000,-11.000000-11.000000,0.000000 0.000000,21.000000 11.000000,0.000000 0.000000,-21.000000-10.000000,0.000000-1.000000,0.000000 11.000000,0.000000 0.000000,0.000000 0.000000,0.000000 0.000000,0.000000 0.000000,1.000000 0.000000,-12.000000 0.000000,0.000000 0.000000,11.000000 0.000000,0.000000 0.000000,11.000000 11.000000,0.000000-1.000000,-1.000000 1.000000,1.000000 0.000000,0.000000 10.000000,-1.000000 0.000000,1.000000-10.000000,0.000000-1.000000,-11.000000 1.000000,0.000000-1.000000,0.000000 11.000000,0.000000 1.000000,0.000000-12.000000,0.000000 1.000000,0.000000-1.000000,0.000000 1.000000,0.000000-11.000000,0.000000 0.000000,21.000000 11.000000,0.000000-1.000000,-10.000000-10.000000,0.000000 0.000000,-1.000000 11.000000,1.000000-1.000000,0.000000-10.000000,-1.000000 0.000000,-20.000000 11.000000,-1.000000 0.000000,1.000000-11.000000,-1.000000 0.000000,0.000000 10.000000,1.000000 1.000000,-1.000000-11.000000,1.000000 0.000000,10.000000 0.000000,0.000000 0.000000,10.000000 10.000000,1.000000 1.000000,0.000000-11.000000,-1.000000 0.000000,1.000000 0.000000,0.000000 0.000000,-1.000000 0.000000,1.000000 0.000000,-22.000000 0.000000,1.000000 0.000000,-1.000000 0.000000,1.000000 0.000000,-1.000000 0.000000,1.000000 0.000000,10.000000-11.000000,0.000000 1.000000,0.000000 10.000000,0.000000 0.000000,21.000000 0.000000,0.000000 0.000000,-10.000000 0.000000,-1.000000 0.000000,12.000000 0.000000,-1.000000 0.000000,-10.000000 0.000000,-1.000000 0.000000,1.000000 0.000000,-1.000000 0.000000,-10.000000 0.000000,1.000000 0.000000,9.000000 0.000000,1.000000 0.000000,-11.000000 0.000000,0.000000 0.000000,0.000000 10.000000,0.000000 1.000000,11.000000-11.000000,-1.000000 0.000000,1.000000 0.000000,-1.000000 0.000000,12.000000 0.000000,-1.000000 0.000000,0.000000 0.000000,0.000000 0.000000,-10.000000 11.000000,0.000000-1.000000,-1.000000-10.000000,1.000000 0.000000,-11.000000 11.000000,0.000000-1.000000,-21.000000-10.000000,0.000000 0.000000,21.000000 11.000000,0.000000 0.000000,-11.000000-11.000000,1.000000 0.000000,10.000000 10.000000,0.000000 1.000000,0.000000-11.000000,0.000000 0.000000,10.000000 0.000000,1.000000 0.000000,-21.000000 0.000000,-1.000000 0.000000,0.000000 0.000000,1.000000 0.000000,-1.000000 0.000000,1.000000 0.000000,-11.000000 0.000000,-1.000000 0.000000,23.000000 0.000000,-1.000000 0.000000,10.000000 0.000000,1.000000 0.000000,-1.000000 0.000000,1.000000 0.000000,0.000000 0.000000,-1.000000 0.000000,-10.000000 0.000000,0.000000 0.000000,-10.000000 0.000000,-1.000000 0.000000,1.000000 0.000000,-1.000000 0.000000,1.000000 0.000000,-1.000000 0.000000,1.000000 0.000000,-1.000000 0.000000,11.000000 10.000000,0.000000 1.000000,11.000000-11.000000,-1.000000 0.000000,-10.000000 0.000000,0.000000 0.000000,-10.000000 0.000000,-1.000000 0.000000,1.000000 10.000000,-1.000000 1.000000,1.000000-11.000000,-1.000000 0.000000,1.000000 0.000000,-1.000000 0.000000,0.000000 0.000000,1.000000 0.000000,10.000000 0.000000,0.000000 0.000000,11.000000 0.000000,-1.000000 0.000000,1.000000 0.000000,0.000000 0.000000,-22.000000 0.000000,0.000000 0.000000,1.000000 0.000000,-1.000000 0.000000,-10.000000-11.000000,0.000000 1.000000,11.000000 10.000000,-1.000000 0.000000,0.000000-11.000000,1.000000 1.000000,10.000000-1.000000,0.000000 1.000000,11.000000-1.000000,-1.000000 0.000000,1.000000 11.000000,-1.000000 0.000000,-10.000000-10.000000,1.000000-1.000000,-12.000000 1.000000,0.000000-1.000000,11.000000 11.000000,1.000000 0.000000,-12.000000-11.000000,0.000000 1.000000,11.000000 10.000000,0.000000 0.000000,11.000000 0.000000,0.000000 0.000000,-11.000000 0.000000,0.000000 0.000000,21.000000 0.000000,0.000000 0.000000,-10.000000 0.000000,0.000000 0.000000,-22.000000 10.000000,0.000000 1.000000,11.000000 0.000000,1.000000-1.000000,-12.000000-10.000000,0.000000 0.000000,1.000000 11.000000,-1.000000-1.000000,11.000000 1.000000,0.000000 0.000000,11.000000-1.000000,0.000000 1.000000,-11.000000-11.000000,0.000000 0.000000,10.000000 10.000000,1.000000 1.000000,-11.000000-11.000000,0.000000 0.000000,-10.000000 10.000000,-1.000000 1.000000,0.000000-11.000000,1.000000 0.000000,-11.000000 0.000000,0.000000 0.000000,10.000000 0.000000,0.000000 0.000000,12.000000 0.000000,-1.000000 0.000000,10.000000 0.000000,1.000000 0.000000,-1.000000 0.000000,1.000000 0.000000,-11.000000 0.000000,0.000000 0.000000,0.000000 0.000000,0.000000 0.000000,-21.000000 0.000000,0.000000 0.000000,10.000000 0.000000,1.000000 0.000000,-1.000000 0.000000,1.000000 0.000000,-1.000000 0.000000,1.000000 0.000000,20.000000 0.000000,1.000000 0.000000,0.000000 0.000000,-1.000000 0.000000,-10.000000 0.000000,0.000000 0.000000,11.000000 0.000000,0.000000 0.000000,-11.000000 0.000000,0.000000 0.000000,-11.000000 0.000000,1.000000 0.000000,20.000000 11.000000,1.000000-1.000000,-1.000000-10.000000,1.000000 0.000000,10.000000 0.000000,0.000000 0.000000,11.000000 0.000000,0.000000 0.000000,0.000000 11.000000,0.000000-1.000000,0.000000-10.000000,-1.000000 0.000000,1.000000 0.000000,0.000000 0.000000,10.000000 0.000000,1.000000 0.000000,-11.000000 0.000000,-1.000000 0.000000,12.000000 0.000000,-1.000000 0.000000,-10.000000 0.000000,0.000000 0.000000,10.000000 0.000000,1.000000 0.000000,-11.000000 0.000000,-1.000000 0.000000,1.000000-10.000000,0.000000-1.000000,0.000000 1.000000,0.000000-1.000000,10.000000 0.000000,0.000000 1.000000,-10.000000-1.000000,0.000000 1.000000,0.000000-11.000000,0.000000-1.000000,10.000000 1.000000,1.000000 0.000000,-12.000000 0.000000,1.000000 0.000000,11.000000-1.000000,-1.000000 1.000000,-10.000000 0.000000,0.000000 0.000000,10.000000 0.000000,0.000000-1.000000,11.000000 1.000000,0.000000 0.000000,-10.000000 0.000000,-1.000000 0.000000,1.000000 0.000000,-1.000000-1.000000,0.000000-9.000000,1.000000-1.000000,10.000000 0.000000,0.000000 0.000000,0.000000 1.000000,0.000000-1.000000,-11.000000 0.000000,1.000000 0.000000,10.000000-10.000000,0.000000-1.000000,0.000000 12.000000,0.000000-1.000000,0.000000-10.000000,0.000000-1.000000,-11.000000 11.000000,0.000000 1.000000,11.000000-1.000000,0.000000 0.000000,0.000000-10.000000,0.000000-1.000000,0.000000 12.000000,0.000000-1.000000,0.000000 0.000000,0.000000 0.000000,0.000000-10.000000,0.000000-1.000000,0.000000 1.000000,0.000000 0.000000,0.000000 10.000000,0.000000 0.000000,0.000000-21.000000,0.000000 0.000000,0.000000 21.000000,0.000000 1.000000,0.000000-12.000000,0.000000 1.000000,-10.000000 0.000000,-1.000000-1.000000,11.000000 11.000000,0.000000 1.000000,-10.000000-1.000000,-1.000000 0.000000,1.000000 11.000000,-1.000000 0.000000,0.000000 0.000000,1.000000-1.000000,10.000000 1.000000,0.000000 0.000000,-11.000000 10.000000,1.000000 1.000000,-1.000000-11.000000,0.000000-1.000000,1.000000 12.000000,-1.000000-1.000000,11.000000-10.000000,0.000000 0.000000,-10.000000 0.000000,-1.000000 0.000000,0.000000-1.000000,1.000000 1.000000,10.000000 0.000000,0.000000 0.000000,-11.000000 10.000000,1.000000 1.000000,-1.000000-12.000000,0.000000 1.000000,1.000000 0.000000,-1.000000 0.000000,1.000000 0.000000,-1.000000 0.000000,1.000000-1.000000,-1.000000 1.000000,11.000000 11.000000,0.000000-1.000000,-11.000000-10.000000,1.000000 0.000000,-1.000000-11.000000,1.000000 0.000000,-1.000000 11.000000,0.000000 0.000000,11.000000 0.000000,0.000000-1.000000,0.000000 1.000000,0.000000 0.000000,0.000000 0.000000,0.000000 0.000000,0.000000-11.000000,0.000000 0.000000,0.000000 11.000000,0.000000 0.000000,0.000000 10.000000,0.000000 0.000000,0.000000 1.000000,0.000000-1.000000,0.000000-10.000000,0.000000 0.000000,11.000000 21.000000,0.000000 0.000000,10.000000-11.000000,0.000000 1.000000,0.000000-1.000000,0.000000 1.000000,0.000000-1.000000,1.000000 0.000000,20.000000-10.000000,0.000000 0.000000,-10.000000 10.000000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49"/>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45609.000000 12487.000000,'-22.000000'-22.000000,"22.000000"12.000000,0.000000-1.000000,-10.000000 1.000000,-1.000000-1.000000,11.000000 0.000000,0.000000 1.000000,0.000000 31.000000,0.000000 0.000000,11.000000 0.000000,-1.000000 1.000000,1.000000-1.000000,0.000000 0.000000,-1.000000 21.000000,1.000000 1.000000,-1.000000-1.000000,1.000000 0.000000,-1.000000 1.000000,1.000000-1.000000,-11.000000 0.000000,0.000000 1.000000,0.000000-1.000000,0.000000 1.000000,0.000000-1.000000,0.000000 0.000000,0.000000 1.000000,0.000000-1.000000,0.000000 0.000000,0.000000 1.000000,-11.000000-11.000000,1.000000-1.000000,10.000000-9.000000,0.000000-1.000000,-11.000000 0.000000,1.000000 0.000000,10.000000-10.000000,0.000000-1.000000,-11.000000-10.000000,1.000000 0.000000,10.000000-21.000000,0.000000 0.000000,-11.000000 0.000000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50"/>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44931.000000 12508.000000,'42.000000'-43.000000,"-21.000000"22.000000,0.000000 0.000000,11.000000 0.000000,0.000000 0.000000,21.000000-11.000000,0.000000 0.000000,0.000000 0.000000,0.000000 0.000000,21.000000 11.000000,0.000000 0.000000,11.000000-11.000000,0.000000 1.000000,-11.000000 20.000000,0.000000 0.000000,11.000000 1.000000,-1.000000-1.000000,-10.000000 1.000000,1.000000-1.000000,-22.000000 11.000000,-1.000000 0.000000,-20.000000 0.000000,0.000000 0.000000,-11.000000 0.000000,0.000000 0.000000,-10.000000 0.000000,0.000000 0.000000,-1.000000 21.000000,1.000000 0.000000,-1.000000 1.000000,1.000000-1.000000,0.000000 0.000000,-1.000000 0.000000,-10.000000 21.000000,0.000000 1.000000,0.000000-1.000000,0.000000 1.000000,11.000000-1.000000,-1.000000 0.000000,-10.000000 11.000000,0.000000 0.000000,11.000000 0.000000,-1.000000 0.000000,-10.000000-10.000000,0.000000-1.000000,11.000000-10.000000,0.000000-1.000000,-1.000000 12.000000,1.000000-1.000000,-1.000000 1.000000,1.000000-1.000000,0.000000-21.000000,-1.000000 0.000000,1.000000 11.000000,-1.000000 0.000000,-10.000000 0.000000,0.000000-1.000000,11.000000-9.000000,0.000000-1.000000,-11.000000 0.000000,0.000000 0.000000,0.000000 0.000000,0.000000 1.000000,-11.000000-12.000000,0.000000 1.000000,1.000000 10.000000,-1.000000 0.000000,-10.000000-10.000000,0.000000-1.000000,-11.000000-10.000000,0.000000 0.000000,1.000000 11.000000,-1.000000-1.000000,0.000000 1.000000,0.000000 0.000000,0.000000-1.000000,1.000000 1.000000,-12.000000-11.000000,1.000000 0.000000,10.000000 10.000000,0.000000 1.000000,-21.000000-11.000000,0.000000 0.000000,-10.000000 11.000000,-1.000000-1.000000,-10.000000 1.000000,0.000000-1.000000,11.000000 1.000000,-1.000000 0.000000,0.000000 10.000000,1.000000 0.000000,10.000000-11.000000,0.000000 1.000000,11.000000 0.000000,-1.000000-1.000000,1.000000 1.000000,-1.000000-1.000000,22.000000-10.000000,0.000000 0.000000,0.000000 11.000000,0.000000 0.000000,0.000000-11.000000,-1.000000 0.000000,1.000000 0.000000,0.000000 0.000000,10.000000 0.000000,1.000000 0.000000,-1.000000 0.000000,1.000000 0.000000,-1.000000 0.000000,0.000000 0.000000,11.000000-11.000000,0.000000 0.000000,0.000000-10.000000,0.000000 0.000000,0.000000 10.000000,0.000000 1.000000,0.000000-1.000000,0.000000 1.000000,0.000000-11.000000,0.000000-1.000000,0.000000 1.000000,0.000000 0.000000,0.000000-11.000000,0.000000 0.000000,0.000000-10.000000,0.000000 0.000000,0.000000-1.000000,0.000000 1.000000,0.000000-11.000000,0.000000 0.000000,0.000000 0.000000,0.000000 0.000000,0.000000 0.000000,0.000000 0.000000,0.000000 0.000000,0.000000 0.000000,0.000000-10.000000,0.000000-1.000000,-10.000000 22.000000,-1.000000-1.000000,11.000000 12.000000,0.000000-1.000000,0.000000 11.000000,0.000000 0.000000,-10.000000 10.000000,-1.000000 0.000000,0.000000 1.000000,1.000000-1.000000,10.000000 1.000000,0.000000-1.000000,-11.000000 0.000000,1.000000 1.000000,-1.000000 10.000000,1.000000 0.000000,20.000000 0.000000,1.000000 0.000000,10.000000 0.000000,0.000000 0.000000,11.000000 0.000000,0.000000 0.000000,-1.000000 0.000000,1.000000 0.000000,21.000000 0.000000,0.000000 0.000000,0.000000 0.000000,0.000000 0.000000,0.000000 0.000000,0.000000 0.000000,-21.000000 0.000000,-1.000000 0.000000,1.000000-11.000000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54"/>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52959.000000 16596.000000,'-21.000000'0.000000,"32.000000"0.000000,-1.000000 0.000000,12.000000 0.000000,-1.000000 0.000000,0.000000 0.000000,0.000000 0.000000,0.000000 0.000000,0.000000 0.000000,1.000000 0.000000,-1.000000 0.000000,11.000000 0.000000,-1.000000 0.000000,12.000000 0.000000,-1.000000 0.000000,22.000000 0.000000,-1.000000 0.000000,11.000000 0.000000,0.000000 0.000000,1.000000 0.000000,-1.000000 0.000000,11.000000 0.000000,-1.000000 0.000000,1.000000-10.000000,0.000000-1.000000,-11.000000 11.000000,0.000000 0.000000,11.000000 0.000000,-1.000000 0.000000,22.000000 0.000000,0.000000 0.000000,0.000000 0.000000,0.000000 0.000000,0.000000 0.000000,0.000000 0.000000,-11.000000 0.000000,1.000000 0.000000,20.000000 0.000000,1.000000 0.000000,-1.000000 0.000000,1.000000 0.000000,-1.000000 0.000000,1.000000 0.000000,-22.000000 0.000000,0.000000 0.000000,11.000000 11.000000,0.000000-1.000000,21.000000-10.000000,0.000000 0.000000,-21.000000 11.000000,0.000000-1.000000,-10.000000-10.000000,-1.000000 0.000000,11.000000 0.000000,0.000000 0.000000,21.000000 0.000000,0.000000 0.000000,-21.000000 0.000000,0.000000 0.000000,-11.000000 11.000000,0.000000 0.000000,1.000000-11.000000,-1.000000 0.000000,32.000000 0.000000,0.000000 0.000000,-10.000000 0.000000,-1.000000 0.000000,-31.000000 10.000000,0.000000 1.000000,0.000000-11.000000,-1.000000 0.000000,12.000000 10.000000,-1.000000 1.000000,11.000000-11.000000,0.000000 0.000000,-21.000000 0.000000,-1.000000 0.000000,1.000000 11.000000,0.000000-1.000000,-22.000000-10.000000,1.000000 0.000000,10.000000 11.000000,0.000000-1.000000,11.000000-10.000000,0.000000 0.000000,-11.000000 11.000000,0.000000-1.000000,0.000000-10.000000,0.000000 0.000000,-10.000000 11.000000,-1.000000 0.000000,-20.000000-11.000000,-1.000000 0.000000,22.000000 10.000000,-1.000000 1.000000,1.000000-11.000000,-1.000000 0.000000,11.000000 0.000000,0.000000 0.000000,1.000000 10.000000,-1.000000 1.000000,-21.000000-11.000000,0.000000 0.000000,0.000000 11.000000,0.000000-1.000000,-11.000000-10.000000,0.000000 0.000000,-10.000000 0.000000,0.000000 0.000000,-11.000000 11.000000,0.000000-1.000000,22.000000-10.000000,-1.000000 0.000000,-10.000000 0.000000,0.000000 0.000000,-1.000000 0.000000,1.000000 0.000000,0.000000 0.000000,0.000000 0.000000,-11.000000 0.000000,0.000000 0.000000,0.000000 0.000000,0.000000 0.000000,-10.000000 0.000000,0.000000 0.000000,-1.000000-10.000000,1.000000-1.000000,-11.000000 1.000000,0.000000-1.000000,0.000000 0.000000,0.000000 1.000000,10.000000-11.000000,1.000000-1.000000,-11.000000 12.000000,0.000000-1.000000,0.000000-10.000000,0.000000 0.000000,0.000000 0.000000,0.000000 0.000000,11.000000-1.000000,-1.000000 1.000000,-10.000000-11.000000,0.000000 1.000000,0.000000-1.000000,0.000000 0.000000,0.000000-10.000000,0.000000-1.000000,11.000000 1.000000,-1.000000 0.000000,-10.000000-1.000000,0.000000 1.000000,0.000000-11.000000,0.000000 0.000000,0.000000-11.000000,0.000000 1.000000,0.000000 10.000000,0.000000 0.000000,0.000000 11.000000,0.000000-1.000000,0.000000-10.000000,0.000000 0.000000,0.000000 22.000000,0.000000-1.000000,11.000000-11.000000,0.000000 1.000000,-11.000000-11.000000,0.000000 0.000000,10.000000 0.000000,1.000000 0.000000,-11.000000 0.000000,0.000000 0.000000,10.000000-10.000000,1.000000-1.000000,-11.000000 11.000000,0.000000 0.000000,10.000000 11.000000,1.000000-1.000000,-11.000000 1.000000,0.000000 0.000000,0.000000 10.000000,0.000000 0.000000,0.000000-10.000000,0.000000-1.000000,0.000000 12.000000,0.000000-1.000000,0.000000 0.000000,0.000000 0.000000,-11.000000-10.000000,1.000000 0.000000,-1.000000 10.000000,1.000000 0.000000,-11.000000-10.000000,-1.000000-1.000000,1.000000 12.000000,0.000000-1.000000,0.000000 0.000000,0.000000 0.000000,-1.000000 0.000000,1.000000 1.000000,-21.000000 9.000000,-1.000000 1.000000,12.000000 0.000000,-1.000000 0.000000,-10.000000 0.000000,-1.000000 0.000000,11.000000 10.000000,1.000000 0.000000,-12.000000 1.000000,1.000000-1.000000,0.000000 1.000000,-1.000000-1.000000,1.000000 0.000000,-1.000000 1.000000,12.000000-1.000000,-1.000000 1.000000,-21.000000-1.000000,0.000000 0.000000,0.000000 11.000000,0.000000 0.000000,-11.000000-10.000000,1.000000-1.000000,-11.000000 11.000000,0.000000 0.000000,-11.000000 0.000000,0.000000 0.000000,11.000000 0.000000,0.000000 0.000000,10.000000-10.000000,1.000000-1.000000,-1.000000 11.000000,1.000000 0.000000,-22.000000 0.000000,0.000000 0.000000,0.000000-10.000000,1.000000-1.000000,-12.000000 11.000000,1.000000 0.000000,10.000000 0.000000,1.000000 0.000000,-1.000000 0.000000,0.000000 0.000000,0.000000-11.000000,1.000000 1.000000,-33.000000 10.000000,1.000000 0.000000,10.000000 0.000000,0.000000 0.000000,21.000000-11.000000,0.000000 1.000000,-21.000000 10.000000,1.000000 0.000000,-1.000000-11.000000,0.000000 0.000000,-21.000000 11.000000,-1.000000 0.000000,23.000000-10.000000,-1.000000-1.000000,10.000000 11.000000,1.000000 0.000000,-22.000000 0.000000,1.000000 0.000000,-11.000000-10.000000,0.000000-1.000000,31.000000 11.000000,1.000000 0.000000,0.000000 0.000000,-1.000000 0.000000,-10.000000 0.000000,1.000000 0.000000,-12.000000 0.000000,1.000000 0.000000,-1.000000 0.000000,1.000000 0.000000,20.000000 11.000000,1.000000-1.000000,-11.000000-10.000000,0.000000 0.000000,-10.000000 11.000000,-1.000000-1.000000,1.000000-10.000000,-1.000000 0.000000,32.000000 0.000000,1.000000 0.000000,-12.000000 11.000000,1.000000 0.000000,-22.000000-1.000000,1.000000 1.000000,21.000000-11.000000,-1.000000 0.000000,1.000000 10.000000,0.000000 1.000000,20.000000 0.000000,1.000000-1.000000,11.000000 1.000000,-1.000000-1.000000,-31.000000 1.000000,-1.000000-1.000000,12.000000 1.000000,-1.000000 0.000000,11.000000-1.000000,0.000000 1.000000,10.000000-1.000000,1.000000 1.000000,10.000000 10.000000,0.000000 0.000000,10.000000-10.000000,1.000000 0.000000,-22.000000-1.000000,1.000000 1.000000,20.000000-11.000000,1.000000 0.000000,-11.000000 10.000000,0.000000 1.000000,0.000000 0.000000,0.000000-1.000000,22.000000 1.000000,-1.000000-1.000000,0.000000 1.000000,0.000000-1.000000,11.000000 12.000000,0.000000-1.000000,0.000000-11.000000,-1.000000 1.000000,12.000000 0.000000,-1.000000-1.000000,11.000000 11.000000,0.000000 1.000000,-10.000000-12.000000,-1.000000 1.000000,11.000000-1.000000,0.000000 1.000000,0.000000 10.000000,0.000000 0.000000,0.000000 11.000000,0.000000 0.000000,0.000000 0.000000,0.000000-1.000000,0.000000 1.000000,0.000000 0.000000,0.000000 10.000000,0.000000 1.000000,0.000000-1.000000,0.000000 0.000000,0.000000 1.000000,0.000000-1.000000,0.000000 1.000000,0.000000-1.000000,0.000000 0.000000,0.000000 1.000000,0.000000-1.000000,0.000000 0.000000,0.000000-10.000000,0.000000 0.000000,11.000000 10.000000,-1.000000 1.000000,1.000000 10.000000,-1.000000 0.000000,1.000000 0.000000,0.000000 0.000000,-1.000000-1.000000,1.000000 1.000000,-11.000000 0.000000,0.000000 0.000000,10.000000-10.000000,1.000000-1.000000,-11.000000 0.000000,0.000000 1.000000,0.000000-1.000000,0.000000 1.000000,0.000000-12.000000,0.000000 1.000000,0.000000 0.000000,0.000000 0.000000,0.000000 10.000000,0.000000 0.000000,0.000000-10.000000,0.000000 0.000000,0.000000 0.000000,0.000000 0.000000,0.000000 10.000000,0.000000 0.000000,0.000000-10.000000,0.000000 0.000000,0.000000 0.000000,0.000000-1.000000,0.000000-9.000000,0.000000-1.000000,0.000000 0.000000,0.000000 0.000000,0.000000-10.000000,0.000000-1.000000,0.000000 11.000000,0.000000 1.000000,0.000000-12.000000,0.000000 1.000000,11.000000-11.000000,-1.000000 0.000000,1.000000 10.000000,-1.000000 1.000000,1.000000 0.000000,0.000000-1.000000,10.000000-10.000000,0.000000 0.000000,0.000000 11.000000,0.000000-1.000000,0.000000-10.000000,1.000000 0.000000,9.000000 11.000000,1.000000 0.000000,0.000000-11.000000,0.000000 0.000000,0.000000 10.000000,-1.000000 1.000000,12.000000-11.000000,-1.000000 0.000000,0.000000 10.000000,1.000000 1.000000,-11.000000-11.000000,-1.000000 0.000000,12.000000 11.000000,-1.000000-1.000000,-10.000000-10.000000,0.000000 0.000000,10.000000 11.000000,0.000000-1.000000,-10.000000-10.000000,0.000000 0.000000,10.000000 11.000000,1.000000-1.000000,-1.000000-10.000000,0.000000 0.000000,11.000000 0.000000,0.000000 0.000000,0.000000 0.000000,0.000000 0.000000,11.000000 0.000000,-1.000000 0.000000,-10.000000 0.000000,0.000000 0.000000,0.000000 0.000000,0.000000 0.000000,-10.000000-10.000000,-1.000000-1.000000,-32.000000 1.000000,1.000000-1.000000,21.000000 1.000000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55"/>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57005.000000 12847.000000,'-42.000000'-22.000000,"21.000000"12.000000,0.000000-1.000000,10.000000-10.000000,1.000000 0.000000,10.000000 0.000000,0.000000 0.000000,0.000000-11.000000,0.000000 0.000000,31.000000 0.000000,1.000000 0.000000,0.000000-10.000000,0.000000 0.000000,21.000000 10.000000,0.000000 0.000000,0.000000 0.000000,-1.000000 1.000000,1.000000 9.000000,0.000000 1.000000,-10.000000 11.000000,-1.000000-1.000000,1.000000 11.000000,-1.000000 0.000000,0.000000 0.000000,1.000000 0.000000,-22.000000 21.000000,0.000000 0.000000,-10.000000 1.000000,-1.000000-1.000000,1.000000 11.000000,-1.000000-1.000000,-10.000000 1.000000,0.000000 0.000000,0.000000 10.000000,0.000000 1.000000,-10.000000 10.000000,-1.000000 0.000000,-10.000000-11.000000,0.000000 0.000000,0.000000 1.000000,-1.000000-1.000000,-9.000000 0.000000,-1.000000 1.000000,0.000000-1.000000,0.000000 0.000000,-10.000000-10.000000,0.000000 0.000000,10.000000 0.000000,0.000000 0.000000,11.000000-11.000000,0.000000 0.000000,-1.000000 0.000000,1.000000 0.000000,11.000000-10.000000,-1.000000 0.000000,1.000000-1.000000,-1.000000 1.000000,22.000000-11.000000,-1.000000 0.000000,11.000000 0.000000,0.000000 0.000000,1.000000-11.000000,-1.000000 1.000000,11.000000-1.000000,-1.000000 0.000000,1.000000 1.000000,0.000000-1.000000,10.000000 1.000000,1.000000-1.000000,-12.000000 0.000000,1.000000 1.000000,0.000000-11.000000,0.000000-1.000000,0.000000 22.000000,-1.000000 0.000000,-9.000000-10.000000,-1.000000-1.000000,-11.000000 11.000000,1.000000 0.000000,10.000000-10.000000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56"/>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58255.000000 13207.000000,'-21.000000'21.000000,"0.000000"-21.000000,0.000000 0.000000,0.000000 11.000000,-1.000000-1.000000,-9.000000-10.000000,-1.000000 0.000000,0.000000 11.000000,0.000000-1.000000,-21.000000-10.000000,0.000000 0.000000,11.000000 11.000000,0.000000 0.000000,-11.000000-1.000000,0.000000 1.000000,-11.000000-1.000000,1.000000 1.000000,10.000000-1.000000,0.000000 1.000000,-32.000000 0.000000,0.000000-1.000000,-10.000000 1.000000,0.000000-1.000000,-11.000000 1.000000,0.000000 0.000000,32.000000-1.000000,-1.000000 1.000000,1.000000-1.000000,0.000000 1.000000,32.000000-11.000000,-1.000000 0.000000,12.000000 0.000000,-1.000000 0.000000,11.000000 0.000000,-1.000000 0.000000,12.000000 0.000000,-1.000000 0.000000,1.000000-11.000000,-1.000000 1.000000,1.000000-1.000000,-1.000000 1.000000,11.000000-12.000000,0.000000 1.000000,0.000000 11.000000,0.000000-1.000000,0.000000-10.000000,0.000000 0.000000,0.000000 0.000000,0.000000-1.000000,0.000000-9.000000,0.000000-1.000000,0.000000 0.000000,0.000000 0.000000,0.000000 0.000000,0.000000 1.000000,0.000000-1.000000,0.000000 0.000000,0.000000-10.000000,0.000000-1.000000,0.000000 1.000000,0.000000 0.000000,0.000000-11.000000,0.000000 0.000000,0.000000 0.000000,0.000000 0.000000,-11.000000 0.000000,1.000000 0.000000,-1.000000 0.000000,1.000000 0.000000,-1.000000 11.000000,0.000000-1.000000,1.000000 11.000000,-1.000000 1.000000,1.000000-1.000000,-1.000000 0.000000,0.000000 11.000000,1.000000 0.000000,10.000000 10.000000,0.000000 1.000000,0.000000-12.000000,0.000000 1.000000,0.000000 11.000000,0.000000-1.000000,10.000000 0.000000,1.000000 1.000000,10.000000-11.000000,0.000000-1.000000,22.000000 12.000000,-1.000000-1.000000,0.000000-10.000000,1.000000 0.000000,10.000000 0.000000,0.000000 0.000000,10.000000-11.000000,1.000000 0.000000,10.000000 0.000000,0.000000 0.000000,22.000000 1.000000,-1.000000-1.000000,21.000000 0.000000,1.000000 0.000000,-11.000000 11.000000,0.000000 0.000000,-32.000000 21.000000,0.000000 0.000000,-10.000000 0.000000,-1.000000 0.000000,-10.000000 0.000000,0.000000 0.000000,-11.000000 0.000000,1.000000 0.000000,10.000000 21.000000,0.000000 0.000000,-22.000000-10.000000,1.000000 0.000000,0.000000 10.000000,0.000000 0.000000,-11.000000 11.000000,0.000000-1.000000,-10.000000 1.000000,-1.000000 0.000000,1.000000 0.000000,0.000000 0.000000,-1.000000 10.000000,1.000000 0.000000,-1.000000-10.000000,1.000000 0.000000,-11.000000 10.000000,0.000000 1.000000,10.000000-1.000000,1.000000 0.000000,-11.000000-10.000000,0.000000 0.000000,0.000000 10.000000,0.000000 1.000000,11.000000 10.000000,-1.000000 0.000000,-10.000000-1.000000,0.000000 1.000000,0.000000 0.000000,0.000000 0.000000,0.000000 11.000000,0.000000-1.000000,0.000000-20.000000,0.000000-1.000000,0.000000 11.000000,0.000000 0.000000,0.000000-21.000000,0.000000 0.000000,0.000000-1.000000,0.000000 1.000000,0.000000-21.000000,0.000000-1.000000,11.000000 12.000000,-1.000000-1.000000,-10.000000 0.000000,0.000000 0.000000,0.000000-10.000000,0.000000-1.000000,11.000000 1.000000,0.000000 0.000000,-11.000000-1.000000,0.000000 1.000000,10.000000-1.000000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58"/>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62238.000000 16575.000000,'21.000000'-21.000000,"0.000000"21.000000,0.000000 0.000000,22.000000 0.000000,-1.000000 0.000000,32.000000 0.000000,0.000000 0.000000,22.000000 0.000000,-1.000000 0.000000,11.000000 0.000000,0.000000 0.000000,10.000000-11.000000,1.000000 1.000000,-11.000000 10.000000,0.000000 0.000000,32.000000-11.000000,-1.000000 0.000000,1.000000 1.000000,0.000000-1.000000,-22.000000 1.000000,1.000000-1.000000,42.000000 1.000000,-1.000000-1.000000,22.000000 11.000000,1.000000 0.000000,-23.000000-11.000000,1.000000 1.000000,32.000000 10.000000,0.000000 0.000000,-1.000000 0.000000,1.000000 0.000000,-32.000000 0.000000,0.000000 0.000000,31.000000 0.000000,1.000000 0.000000,-22.000000 10.000000,1.000000 1.000000,-1.000000-11.000000,1.000000 0.000000,-1.000000 11.000000,1.000000-1.000000,-11.000000 1.000000,0.000000-1.000000,-1.000000 11.000000,1.000000 1.000000,-21.000000-1.000000,0.000000 0.000000,-22.000000 0.000000,1.000000 0.000000,10.000000 1.000000,0.000000-1.000000,-11.000000 0.000000,1.000000 0.000000,-32.000000-10.000000,-1.000000-1.000000,-20.000000 11.000000,0.000000 1.000000,-12.000000-12.000000,1.000000 1.000000,0.000000-1.000000,0.000000 1.000000,0.000000-11.000000,0.000000 0.000000,-21.000000 0.000000,0.000000 0.000000,-11.000000 0.000000,0.000000 0.000000,-31.000000-21.000000,-1.000000 0.000000,-10.000000 10.000000,0.000000 0.000000,-11.000000-20.000000,0.000000-1.000000,0.000000 11.000000,1.000000 0.000000,-12.000000-1.000000,1.000000 1.000000,21.000000 11.000000,-1.000000-1.000000,-9.000000-10.000000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4:59"/>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69398.000000 16617.000000,'42.000000'0.000000,"-31.000000"-10.000000,0.000000-1.000000,-1.000000 1.000000,1.000000-1.000000,21.000000 11.000000,-1.000000 0.000000,-9.000000 0.000000,-1.000000 0.000000,21.000000 0.000000,0.000000 0.000000,1.000000 0.000000,-1.000000 0.000000,11.000000 0.000000,0.000000 0.000000,11.000000 0.000000,-1.000000 0.000000,-10.000000-11.000000,0.000000 1.000000,0.000000-1.000000,0.000000 1.000000,-11.000000-12.000000,1.000000 1.000000,-11.000000-10.000000,-1.000000-1.000000,1.000000-11.000000,0.000000 1.000000,0.000000-22.000000,-1.000000 1.000000,1.000000-1.000000,0.000000 1.000000,0.000000-11.000000,0.000000 0.000000,-11.000000-1.000000,0.000000 1.000000,11.000000 0.000000,-1.000000 0.000000,-9.000000-11.000000,-1.000000 0.000000,0.000000 1.000000,0.000000-1.000000,-10.000000-10.000000,-1.000000-1.000000,-10.000000 22.000000,0.000000 0.000000,0.000000-11.000000,0.000000 1.000000,-31.000000 9.000000,-1.000000 1.000000,0.000000 11.000000,0.000000-1.000000,1.000000-10.000000,-1.000000 0.000000,0.000000 10.000000,0.000000 1.000000,0.000000-1.000000,1.000000 1.000000,-1.000000 20.000000,0.000000 1.000000,0.000000 0.000000,1.000000-1.000000,-12.000000 11.000000,1.000000 1.000000,-1.000000-1.000000,1.000000 0.000000,-11.000000 0.000000,0.000000 1.000000,-21.000000-1.000000,0.000000 0.000000,-11.000000-10.000000,0.000000-1.000000,11.000000 22.000000,0.000000 0.000000,0.000000 0.000000,0.000000 0.000000,10.000000-1.000000,1.000000 1.000000,-1.000000 11.000000,1.000000-1.000000,-33.000000-10.000000,1.000000 0.000000,0.000000 10.000000,-1.000000 0.000000,-10.000000 1.000000,0.000000-1.000000,1.000000 1.000000,-1.000000-1.000000,21.000000 11.000000,0.000000 0.000000,-31.000000-11.000000,-1.000000 1.000000,-10.000000 10.000000,0.000000 0.000000,42.000000 0.000000,0.000000 0.000000,11.000000 10.000000,0.000000 1.000000,-21.000000 0.000000,-1.000000-1.000000,-9.000000 11.000000,-1.000000 1.000000,0.000000-1.000000,0.000000 0.000000,10.000000 0.000000,1.000000 0.000000,10.000000 11.000000,1.000000 0.000000,-22.000000-11.000000,0.000000 0.000000,-21.000000 0.000000,0.000000 1.000000,31.000000-1.000000,1.000000 0.000000,21.000000 0.000000,0.000000 0.000000,-11.000000-10.000000,0.000000 0.000000,-10.000000-1.000000,0.000000 1.000000,-1.000000 10.000000,1.000000 0.000000,10.000000 0.000000,0.000000 0.000000,22.000000 1.000000,-1.000000-1.000000,1.000000 0.000000,-1.000000 0.000000,-31.000000 0.000000,0.000000 1.000000,-11.000000-1.000000,0.000000 0.000000,10.000000 0.000000,1.000000 0.000000,21.000000 0.000000,0.000000 1.000000,31.000000 9.000000,1.000000 1.000000,-11.000000 0.000000,0.000000 0.000000,-10.000000 10.000000,-1.000000 1.000000,11.000000 9.000000,0.000000 1.000000,-10.000000 0.000000,-1.000000 0.000000,11.000000 0.000000,0.000000 0.000000,21.000000-10.000000,1.000000-1.000000,-1.000000 11.000000,0.000000 0.000000,11.000000 10.000000,0.000000 1.000000,-1.000000-11.000000,1.000000 0.000000,0.000000 11.000000,0.000000-1.000000,-11.000000 1.000000,0.000000-1.000000,11.000000 1.000000,0.000000-1.000000,0.000000-10.000000,0.000000 0.000000,10.000000 0.000000,0.000000 0.000000,-10.000000-11.000000,0.000000 1.000000,0.000000-11.000000,0.000000-1.000000,-1.000000 12.000000,1.000000-1.000000,0.000000-10.000000,0.000000 0.000000,0.000000-1.000000,0.000000 1.000000,21.000000 0.000000,0.000000 0.000000,-11.000000 0.000000,0.000000-1.000000,11.000000 1.000000,0.000000 0.000000,11.000000 10.000000,0.000000 1.000000,-1.000000-12.000000,1.000000 1.000000,10.000000 0.000000,0.000000 0.000000,0.000000 0.000000,0.000000-1.000000,11.000000 1.000000,0.000000 0.000000,0.000000-11.000000,0.000000 0.000000,-1.000000 0.000000,1.000000 1.000000,-11.000000-12.000000,1.000000 1.000000,9.000000-1.000000,1.000000 1.000000,-11.000000 0.000000,0.000000-1.000000,11.000000-10.000000,0.000000 0.000000,-11.000000 11.000000,0.000000-1.000000,11.000000-10.000000,0.000000 0.000000,-11.000000 0.000000,0.000000 0.000000,11.000000 0.000000,0.000000 0.000000,-22.000000 0.000000,1.000000 0.000000,10.000000 11.000000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5:00"/>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65882.000000 12211.000000,'0.000000'-21.000000,"-11.000000"0.000000,0.000000 0.000000,11.000000 10.000000,0.000000 0.000000,11.000000 1.000000,0.000000-1.000000,-1.000000 11.000000,1.000000 0.000000,20.000000 0.000000,1.000000 0.000000,0.000000 0.000000,0.000000 0.000000,21.000000 0.000000,0.000000 0.000000,10.000000 0.000000,1.000000 0.000000,-1.000000 11.000000,1.000000-1.000000,-1.000000 1.000000,1.000000 0.000000,-11.000000-1.000000,0.000000 1.000000,-32.000000 10.000000,0.000000 0.000000,-10.000000 0.000000,0.000000 0.000000,-11.000000 11.000000,0.000000 0.000000,-11.000000 0.000000,0.000000 0.000000,-20.000000-11.000000,-1.000000 0.000000,0.000000 11.000000,0.000000 0.000000,-10.000000-1.000000,-1.000000 1.000000,12.000000-11.000000,-1.000000 0.000000,11.000000-10.000000,0.000000 0.000000,10.000000 10.000000,0.000000 0.000000,1.000000-21.000000,-1.000000 0.000000,11.000000 21.000000,0.000000 0.000000,0.000000-10.000000,0.000000 0.000000,11.000000-1.000000,-1.000000 1.000000,1.000000 10.000000,0.000000 0.000000,10.000000-10.000000,0.000000-1.000000,-10.000000 11.000000,-1.000000 1.000000,1.000000-1.000000,-1.000000 0.000000,1.000000 0.000000,-1.000000 0.000000,-10.000000 1.000000,0.000000-1.000000,0.000000-11.000000,0.000000 1.000000,-10.000000 10.000000,-1.000000 0.000000,-20.000000-10.000000,-1.000000-1.000000,-11.000000 1.000000,1.000000 0.000000,0.000000-1.000000,-1.000000 1.000000,1.000000-1.000000,0.000000 1.000000,-1.000000-11.000000,1.000000 0.000000,10.000000 0.000000,0.000000 0.000000,11.000000 0.000000,0.000000 0.000000,10.000000 11.000000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5:00"/>
    </inkml:context>
    <inkml:brush xml:id="br0">
      <inkml:brushProperty name="width" value="0.0547619052231312" units="cm"/>
      <inkml:brushProperty name="height" value="0.0547619052231312" units="cm"/>
      <inkml:brushProperty name="color" value="#00BFF3"/>
      <inkml:brushProperty name="ignorePressure" value="0"/>
    </inkml:brush>
  </inkml:definitions>
  <inkml:trace contextRef="#ctx0" brushRef="#br0">66157.000000 13334.000000,'-170.000000'-21.000000,"117.000000"10.000000,1.000000 1.000000,-1.000000-1.000000,0.000000 0.000000,10.000000-10.000000,1.000000 0.000000,-11.000000 0.000000,0.000000 0.000000,-21.000000-11.000000,0.000000 0.000000,10.000000 0.000000,1.000000 0.000000,-1.000000-10.000000,0.000000 0.000000,1.000000-11.000000,-1.000000 0.000000,33.000000 0.000000,-1.000000 0.000000,21.000000-21.000000,1.000000 0.000000,10.000000-1.000000,0.000000 1.000000,10.000000 0.000000,1.000000 0.000000,31.000000 0.000000,1.000000 0.000000,20.000000 0.000000,1.000000-1.000000,10.000000 12.000000,0.000000-1.000000,21.000000-20.000000,1.000000-1.000000,-1.000000 21.000000,0.000000 1.000000,-10.000000-1.000000,0.000000 1.000000,21.000000 10.000000,0.000000 0.000000,52.000000 21.000000,1.000000 0.000000,-10.000000 22.000000,-1.000000-1.000000,0.000000 11.000000,0.000000 0.000000,-10.000000 0.000000,0.000000 0.000000,-22.000000 21.000000,1.000000 0.000000,-22.000000 32.000000,1.000000 0.000000,-44.000000 0.000000,1.000000 0.000000,11.000000 32.000000,0.000000 0.000000,-22.000000 21.000000,0.000000 0.000000,-10.000000-1.000000,0.000000 1.000000,-32.000000-10.000000,0.000000-1.000000,0.000000 11.000000,0.000000 0.000000,-11.000000-11.000000,1.000000 1.000000,-12.000000-1.000000,1.000000 0.000000,-10.000000-10.000000,-1.000000 0.000000,0.000000-32.000000,0.000000 0.000000,-21.000000-11.000000,0.000000 0.000000,-10.000000 11.000000,-1.000000 0.000000,-10.000000-21.000000,0.000000 0.000000,-11.000000 10.000000,0.000000 1.000000,-31.000000-1.000000,-1.000000 0.000000,1.000000-21.000000,-1.000000 1.000000,22.000000-22.000000,0.000000 0.000000,-1.000000 0.000000,1.000000 0.000000,21.000000 0.000000,0.000000 0.000000,-22.000000-32.000000,1.000000 0.000000,0.000000 0.000000,-1.000000 1.000000,22.000000-12.000000,0.000000 1.000000,21.000000-11.000000,0.000000 0.000000,-10.000000 11.000000,-1.000000-1.000000,22.000000-10.000000,-1.000000 0.000000,12.000000 11.000000,-1.000000-1.000000,0.000000-9.000000,0.000000-1.000000,32.000000 10.000000,0.000000 1.000000,0.000000 10.000000,0.000000 0.000000,11.000000-10.000000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27"/>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4900.000000 58950.000000,'50.000000'-50.000000,"-50.000000"25.000000,0.000000 0.000000,25.000000 0.000000,0.000000 0.000000,-25.000000-25.000000,0.000000 0.000000,25.000000 25.000000,0.000000 0.000000,-25.000000 0.000000,0.000000 0.000000,25.000000 0.000000,0.000000 0.000000,-25.000000 0.000000,0.000000 0.000000,25.000000 0.000000,0.000000 0.000000,0.000000 0.000000,0.000000 0.000000,0.000000 25.000000,0.000000 0.000000,0.000000 0.000000,0.000000 0.000000,0.000000-25.000000,0.000000 0.000000,0.000000 25.000000,0.000000 0.000000,25.000000 0.000000,0.000000 0.000000,0.000000 0.000000,0.000000 0.000000,25.000000 25.000000,0.000000 0.000000,-25.000000-25.000000,0.000000 0.000000,50.000000 25.000000,0.000000 0.000000,-50.000000 0.000000,0.000000 0.000000,25.000000-25.000000,0.000000 0.000000,25.000000 50.000000,0.000000 0.000000,-25.000000-50.000000,0.000000 0.000000,25.000000 25.000000,0.000000 0.000000,25.000000 0.000000,0.000000 0.000000,0.000000 0.000000,0.000000 0.000000,0.000000-25.000000,0.000000 0.000000,25.000000 25.000000,0.000000 0.000000,0.000000-25.000000,0.000000 0.000000,-25.000000 0.000000,0.000000 0.000000,25.000000 25.000000,0.000000 0.000000,-25.000000-25.000000,0.000000 0.000000,50.000000 0.000000,0.000000 0.000000,0.000000 25.000000,0.000000 0.000000,-25.000000-25.000000,0.000000 0.000000,0.000000 0.000000,0.000000 0.000000,0.000000 25.000000,0.000000 0.000000,-25.000000-25.000000,0.000000 0.000000,0.000000 0.000000,0.000000 0.000000,50.000000 0.000000,0.000000 0.000000,0.000000 25.000000,0.000000 0.000000,0.000000-25.000000,0.000000 0.000000,25.000000 0.000000,0.000000 0.000000,-75.000000 25.000000,0.000000 0.000000,0.000000-25.000000,0.000000 0.000000,0.000000 25.000000,0.000000 0.000000,0.000000 0.000000,0.000000 0.000000,0.000000-25.000000,0.000000 0.000000,25.000000 25.000000,0.000000 0.000000,-25.000000-25.000000,0.000000 0.000000,0.000000 25.000000,0.000000 0.000000,0.000000-25.000000,0.000000 0.000000,-25.000000 0.000000,0.000000 0.000000,0.000000 0.000000,0.000000 0.000000,50.000000 0.000000,0.000000 0.000000,25.000000 0.000000,0.000000 0.000000,-25.000000 0.000000,0.000000 0.000000,25.000000 0.000000,0.000000 0.000000,-25.000000 0.000000,0.000000 0.000000,0.000000 0.000000,0.000000 0.000000,0.000000 0.000000,0.000000 0.000000,0.000000 0.000000,0.000000 0.000000,75.000000 0.000000,0.000000 0.000000,-25.000000 0.000000,0.000000 0.000000,0.000000 0.000000,0.000000 0.000000,-50.000000 0.000000,0.000000 0.000000,0.000000 0.000000,0.000000 0.000000,-25.000000 0.000000,0.000000 0.000000,25.000000 25.000000,0.000000 0.000000,0.000000-25.000000,0.000000 0.000000,0.000000 0.000000,0.000000 0.000000,0.000000 0.000000,0.000000 0.000000,-50.000000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0.000000,50.000000-25.000000,0.000000 0.000000,0.000000 25.000000,0.000000 0.000000,50.000000-25.000000,0.000000 0.000000,-25.000000 25.000000,0.000000 0.000000,0.000000-25.000000,0.000000 0.000000,-50.000000 25.000000,0.000000 0.000000,0.000000 0.000000,0.000000 0.000000,0.000000-25.000000,0.000000 0.000000,-25.000000 25.000000,0.000000 0.000000,0.000000-25.000000,0.000000 0.000000,25.000000 25.000000,0.000000 0.000000,0.000000 0.000000,0.000000 0.000000,25.000000-25.000000,0.000000 0.000000,-25.000000 25.000000,0.000000 0.000000,0.000000 0.000000,0.000000 0.000000,0.000000 0.000000,0.000000 0.000000,-25.000000-25.000000,0.000000 0.000000,0.000000 25.000000,0.000000 0.000000,-25.000000 0.000000,0.000000 0.000000,25.000000 0.000000,0.000000 0.000000,-25.000000-25.000000,0.000000 0.000000,25.000000 25.000000,0.000000 0.000000,0.000000-25.000000,0.000000 0.000000,0.000000 25.000000,0.000000 0.000000,25.000000-25.000000,0.000000 0.000000,25.000000 25.000000,0.000000 0.000000,-25.000000 0.000000,0.000000 0.000000,0.000000 0.000000,0.000000 0.000000,0.000000 0.000000,0.000000 0.000000,0.000000 0.000000,0.000000 0.000000,-25.000000-25.000000,0.000000 0.000000,25.000000 25.000000,0.000000 0.000000,-25.000000 0.000000,0.000000 0.000000,25.000000 0.000000,0.000000 0.000000,25.000000-25.000000,0.000000 0.000000,0.000000 25.000000,0.000000 0.000000,25.000000 0.000000,0.000000 0.000000,0.000000 0.000000,0.000000 0.000000,-50.000000 0.000000,0.000000 0.000000,0.000000 0.000000,0.000000 0.000000,0.000000 0.000000,0.000000 0.000000,-50.000000 0.000000,0.000000 0.000000,25.000000 0.000000,0.000000 0.000000,25.000000 0.000000,0.000000 0.000000,-25.000000 25.000000,0.000000 0.000000,50.000000-25.000000,0.000000 0.000000,0.000000 0.000000,0.000000 0.000000,0.000000 25.000000,0.000000 0.000000,0.000000-25.000000,0.000000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0.000000,25.000000-25.000000,0.000000 0.000000,0.000000 25.000000,0.000000 0.000000,0.000000 0.000000,0.000000 0.000000,25.000000-25.000000,0.000000 0.000000,-25.000000 25.000000,0.000000 0.000000,0.000000 0.000000,0.000000 0.000000,0.000000 0.000000,0.000000 0.000000,-50.000000 0.000000,0.000000 0.000000,25.000000 0.000000,0.000000 0.000000,0.000000 0.000000,0.000000 0.000000,0.000000 0.000000,0.000000 0.000000,25.000000 0.000000,0.000000 0.000000,25.000000 0.000000,0.000000 0.000000,0.000000 0.000000,0.000000 0.000000,-25.000000 0.000000,0.000000 0.000000,0.000000 25.000000,0.000000 0.000000,-25.000000-25.000000,0.000000 0.000000,0.000000 0.000000,0.000000 0.000000,0.000000 0.000000,0.000000 0.000000,0.000000 25.000000,0.000000 0.000000,25.000000-25.000000,0.000000 0.000000,0.000000 0.000000,0.000000 0.000000,0.000000 0.000000,0.000000 0.000000,25.000000 0.000000,0.000000 0.000000,-25.000000 25.000000,0.000000 0.000000,-25.000000-25.000000,0.000000 0.000000,25.000000 0.000000,0.000000 0.000000,-25.000000 0.000000,0.000000 0.000000,25.000000 0.000000,0.000000 0.000000,25.000000 0.000000,0.000000 0.000000,-25.000000 0.000000,0.000000 0.000000,25.000000 0.000000,0.000000 0.000000,-25.000000 0.000000,0.000000 0.000000,0.000000 0.000000,0.000000 0.000000,-50.000000 0.000000,0.000000 0.000000,25.000000 0.000000,0.000000 0.000000,0.000000 0.000000,0.000000 0.000000,0.000000 0.000000,0.000000 0.000000,50.000000-25.000000,0.000000 0.000000,-25.000000 25.000000,0.000000 0.000000,25.000000 0.000000,0.000000 0.000000,-25.000000 0.000000,0.000000 0.000000,-25.000000 0.000000,0.000000 0.000000,-25.000000 0.000000,0.000000 0.000000,0.000000 0.000000,0.000000 0.000000,0.000000-25.000000,0.000000 0.000000,-25.000000 25.000000,0.000000 0.000000,50.000000 0.000000,0.000000 0.000000,25.000000 0.000000,0.000000 0.000000,-25.000000-25.000000,0.000000 0.000000,50.000000 25.000000,0.000000 0.000000,0.000000 0.000000,0.000000 0.000000,-25.000000 0.000000,0.000000 0.000000,0.000000 0.000000,0.000000 0.000000,-25.000000 0.000000,0.000000 0.000000,0.000000 0.000000,0.000000 0.000000,25.000000 0.000000,0.000000 0.000000,0.000000 25.000000,0.000000 0.000000,0.000000-25.000000,0.000000 0.000000,25.000000 0.000000,0.000000 0.000000,-25.000000 0.000000,0.000000 0.000000,-25.000000 25.000000,0.000000 0.000000,0.000000-25.000000,0.000000 0.000000,0.000000 0.000000,0.000000 0.000000,-25.000000 0.000000,0.000000 0.000000,25.000000 0.000000,0.000000 0.000000,-25.000000 0.000000,0.000000 0.000000,50.000000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0.000000,0.000000 0.000000,0.000000 0.000000,-25.000000 25.000000,0.000000 0.000000,25.000000-25.000000,0.000000 0.000000,0.000000 0.000000,0.000000 0.000000,-25.000000 0.000000,0.000000 0.000000,25.000000 0.000000,0.000000 0.000000,0.000000 25.000000,0.000000 0.000000,25.000000-25.000000,0.000000 0.000000,-25.000000 25.000000,0.000000 0.000000,25.000000 0.000000,0.000000 0.000000,-25.000000-25.000000,0.000000 0.000000,0.000000 25.000000,0.000000 0.000000,-25.000000-25.000000,0.000000 0.000000,25.000000 0.000000,0.000000 0.000000,-25.000000 25.000000,0.000000 0.000000,0.000000-25.000000,0.000000 0.000000,0.000000 0.000000,0.000000 0.000000,0.000000 0.000000,0.000000 0.000000,25.000000 0.000000,0.000000 0.000000,-25.000000 0.000000,0.000000 0.000000,25.000000 0.000000,0.000000 0.000000,-25.000000 0.000000,0.000000 0.000000,0.000000 0.000000,0.000000 0.000000,-25.000000 0.000000,0.000000 0.000000,-50.000000 0.000000,0.000000 0.000000,-25.000000 25.000000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5:2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20818.000000 25629.000000,'40.000000'40.000000,"-20.000000"-40.000000,0.000000 0.000000,0.000000 0.000000,0.000000 0.000000,0.000000 0.000000,0.000000 0.000000,20.000000 0.000000,0.000000 0.000000,0.000000 0.000000,0.000000 0.000000,0.000000 0.000000,0.000000 0.000000,19.000000 0.000000,1.000000 0.000000,20.000000 0.000000,0.000000 0.000000,-20.000000-20.000000,0.000000 0.000000,0.000000 20.000000,0.000000 0.000000,0.000000-20.000000,0.000000 0.000000,20.000000 20.000000,0.000000 0.000000,-20.000000-20.000000,0.000000 0.000000,20.000000 20.000000,-1.000000 0.000000,1.000000-20.000000,0.000000 0.000000,20.000000 20.000000,0.000000 0.000000,0.000000-20.000000,0.000000 0.000000,20.000000 20.000000,0.000000 0.000000,-1.000000 0.000000,1.000000 0.000000,-20.000000 0.000000,0.000000 0.000000,-20.000000 0.000000,0.000000 0.000000,0.000000 0.000000,0.000000 0.000000,0.000000 0.000000,0.000000 0.000000,0.000000 0.000000,-1.000000 0.000000,21.000000-20.000000,0.000000 0.000000,0.000000 20.000000,0.000000 0.000000,0.000000 0.000000,0.000000 0.000000,0.000000 0.000000,0.000000 0.000000,-20.000000-20.000000,0.000000 0.000000,19.000000 20.000000,1.000000 0.000000,-40.000000 0.000000,0.000000 0.000000,20.000000 0.000000,0.000000 0.000000,20.000000-20.000000,0.000000 0.000000,-20.000000 20.000000,0.000000 0.000000,20.000000 0.000000,-1.000000 0.000000,1.000000-20.000000,0.000000 0.000000,20.000000 20.000000,0.000000 0.000000,-20.000000 0.000000,0.000000 0.000000,0.000000 0.000000,0.000000 0.000000,-21.000000 0.000000,1.000000 0.000000,-20.000000-20.000000,0.000000 0.000000,40.000000 0.000000,0.000000 0.000000,0.000000 0.000000,0.000000 0.000000,20.000000 20.000000,0.000000 0.000000,39.000000-20.000000,1.000000 0.000000,-40.000000 0.000000,0.000000 0.000000,0.000000 20.000000,0.000000 0.000000,-40.000000 0.000000,0.000000 0.000000,0.000000 0.000000,-1.000000 0.000000,1.000000 0.000000,0.000000 0.000000,0.000000 0.000000,0.000000 0.000000,40.000000 0.000000,0.000000 0.000000,0.000000 0.000000,0.000000 0.000000,0.000000 0.000000,-1.000000 0.000000,-19.000000 0.000000,0.000000 0.000000,0.000000 0.000000,0.000000 0.000000,-20.000000 0.000000,0.000000 0.000000,0.000000 0.000000,0.000000 0.000000,0.000000 0.000000,-1.000000 0.000000,21.000000 0.000000,0.000000 0.000000,0.000000 0.000000,0.000000 0.000000,20.000000 0.000000,0.000000 0.000000,-20.000000 0.000000,0.000000 0.000000,-20.000000 0.000000,-1.000000 0.000000,21.000000 0.000000,0.000000 0.000000,-40.000000 0.000000,0.000000 0.000000,20.000000 0.000000,0.000000 0.000000,-20.000000 0.000000,0.000000 0.000000,20.000000 0.000000,0.000000 0.000000,0.000000 0.000000,-1.000000 0.000000,21.000000 0.000000,0.000000 0.000000,-20.000000-20.000000,0.000000 0.000000,20.000000 20.000000,0.000000 0.000000,-20.000000 0.000000,0.000000 0.000000,0.000000 0.000000,0.000000 0.000000,-20.000000 0.000000,-1.000000 0.000000,1.000000 0.000000,0.000000 0.000000,0.000000 0.000000,0.000000 0.000000,20.000000 0.000000,0.000000 0.000000,0.000000 0.000000,0.000000 0.000000,0.000000 0.000000,0.000000 0.000000,20.000000 0.000000,0.000000 0.000000,-1.000000 0.000000,1.000000 0.000000,0.000000 0.000000,0.000000 0.000000,-20.000000 0.000000,0.000000 0.000000,0.000000 0.000000,0.000000 0.000000,-20.000000 0.000000,0.000000 0.000000,0.000000 0.000000,0.000000 0.000000,-1.000000 0.000000,1.000000 0.000000,-20.000000 20.000000,0.000000 0.000000,40.000000-20.000000,0.000000 0.000000,0.000000 0.000000,0.000000 0.000000,20.000000 0.000000,0.000000 0.000000,0.000000 0.000000,0.000000 0.000000,19.000000 20.000000,1.000000 0.000000,-20.000000-20.000000,0.000000 0.000000,-20.000000 0.000000,0.000000 0.000000,0.000000 0.000000,0.000000 0.000000,-20.000000 0.000000,0.000000 0.000000,0.000000 0.000000,0.000000 0.000000,-1.000000 20.000000,1.000000 0.000000,0.000000-20.000000,0.000000 0.000000,20.000000 0.000000,0.000000 0.000000,0.000000 0.000000,0.000000 0.000000,0.000000 0.000000,0.000000 0.000000,0.000000 0.000000,0.000000 0.000000,0.000000 0.000000,-1.000000 0.000000,1.000000 0.000000,0.000000 0.000000,-20.000000 0.000000,0.000000 0.000000,0.000000 0.000000,0.000000 0.000000,0.000000 0.000000,0.000000 0.000000,0.000000 20.000000,0.000000 0.000000,20.000000-20.000000,0.000000 0.000000,-20.000000 20.000000,0.000000 0.000000,39.000000-20.000000,1.000000 0.000000,20.000000 0.000000,0.000000 0.000000,-20.000000 20.000000,0.000000 0.000000,0.000000-20.000000,0.000000 0.000000,0.000000 20.000000,-1.000000 0.000000,-19.000000-20.000000,0.000000 0.000000,0.000000 20.000000,0.000000 0.000000,20.000000-20.000000,0.000000 0.000000,-20.000000 0.000000,0.000000 0.000000,0.000000 20.000000,0.000000 0.000000,19.000000-20.000000,1.000000 0.000000,0.000000 20.000000,0.000000 0.000000,0.000000-20.000000,0.000000 0.000000,-20.000000 0.000000,0.000000 0.000000,0.000000 0.000000,0.000000 0.000000,-20.000000 0.000000,-1.000000 0.000000,21.000000 0.000000,0.000000 0.000000,-20.000000 0.000000,0.000000 0.000000,20.000000 20.000000,0.000000 0.000000,0.000000-20.000000,0.000000 0.000000,0.000000 0.000000,0.000000 0.000000,20.000000 20.000000,-1.000000 0.000000,-19.000000-20.000000,0.000000 0.000000,0.000000 0.000000,0.000000 0.000000,0.000000 0.000000,0.000000 0.000000,-20.000000 0.000000,0.000000 0.000000,0.000000 0.000000,0.000000 0.000000,-20.000000 0.000000,0.000000 0.000000,20.000000 20.000000,0.000000 0.000000,-1.000000-20.000000,1.000000 0.000000,0.000000 0.000000,0.000000 0.000000,20.000000 20.000000,0.000000 0.000000,0.000000-20.000000,0.000000 0.000000,20.000000 0.000000,0.000000 0.000000,0.000000 0.000000,0.000000 0.000000,-21.000000 0.000000,1.000000 0.000000,20.000000 0.000000,0.000000 0.000000,-40.000000 0.000000,0.000000 0.000000,20.000000 0.000000,0.000000 0.000000,-20.000000 0.000000,0.000000 0.000000,0.000000 0.000000,0.000000 0.000000,20.000000 0.000000,-1.000000 0.000000,21.000000 20.000000,0.000000 0.000000,-20.000000-20.000000,0.000000 0.000000,20.000000 0.000000,0.000000 0.000000,0.000000 0.000000,0.000000 0.000000,-20.000000 0.000000,0.000000 0.000000,-21.000000 0.000000,1.000000 0.000000,20.000000 0.000000,0.000000 0.000000,-40.000000 0.000000,0.000000 0.000000,20.000000 0.000000,0.000000 0.000000,0.000000 0.000000,0.000000 0.000000,-20.000000 0.000000,0.000000 0.000000,0.000000 0.000000,0.000000 0.000000,20.000000 0.000000,0.000000 0.000000,0.000000 0.000000,-1.000000 0.000000,1.000000 0.000000,0.000000 0.000000,0.000000 0.000000,0.000000 0.000000,0.000000 0.000000,0.000000 0.000000,0.000000 0.000000,0.000000 0.000000,0.000000 0.000000,0.000000 0.000000,0.000000-20.000000,0.000000 0.000000,-20.000000 20.000000,0.000000 0.000000,20.000000 0.000000,0.000000 0.000000,-20.000000 0.000000,-1.000000 0.000000,21.000000 0.000000,0.000000 0.000000,0.000000 0.000000,0.000000 0.000000,-20.000000 0.000000,0.000000 0.000000,40.000000 0.000000,0.000000 0.000000,0.000000 0.000000,0.000000 0.000000,0.000000-20.000000,0.000000 0.000000,0.000000 20.000000,-1.000000 0.000000,1.000000 0.000000,0.000000 0.000000,0.000000 0.000000,0.000000 0.000000,0.000000 0.000000,0.000000 0.000000,0.000000 0.000000,0.000000 0.000000,-20.000000 0.000000,0.000000 0.000000,0.000000 0.000000,0.000000 0.000000,19.000000 0.000000,1.000000 0.000000,-20.000000 0.000000,0.000000 0.000000,20.000000 0.000000,0.000000 0.000000,0.000000 0.000000,0.000000 0.000000,20.000000 0.000000,0.000000 0.000000,0.000000 0.000000,0.000000 0.000000,-1.000000 0.000000,1.000000 0.000000,0.000000 0.000000,0.000000 0.000000,-20.000000 0.000000,0.000000 0.000000,0.000000 0.000000,0.000000 0.000000,0.000000 0.000000,0.000000 0.000000,0.000000 0.000000,-1.000000 0.000000,21.000000 0.000000,0.000000 0.000000,0.000000 0.000000,0.000000 0.000000,20.000000-20.000000,0.000000 0.000000,0.000000 20.000000,0.000000 0.000000,-21.000000 0.000000,1.000000 0.000000,-20.000000 0.000000,0.000000 0.000000,0.000000 0.000000,0.000000 0.000000,0.000000-20.000000,0.000000 0.000000,0.000000 20.000000,0.000000 0.000000,20.000000 0.000000,-1.000000 0.000000,1.000000-20.000000,0.000000 0.000000,0.000000 20.000000,0.000000 0.000000,0.000000 0.000000,0.000000 0.000000,-20.000000 0.000000,0.000000 0.000000,-20.000000 0.000000,0.000000 0.000000,-1.000000 0.000000,1.000000 0.000000,0.000000 0.000000,0.000000 0.000000,-20.000000 0.000000,0.000000 0.000000,0.000000 0.000000,0.000000 0.000000,0.000000 0.000000,0.000000 0.000000,0.000000 0.000000,0.000000 0.000000,0.000000 20.000000,0.000000 0.000000,20.000000-20.000000,0.000000 0.000000,-20.000000 0.000000,0.000000 0.000000,40.000000 0.000000,0.000000 0.000000,-21.000000 0.000000,1.000000 0.000000,20.000000 20.000000,0.000000 0.000000,-20.000000-20.000000,0.000000 0.000000,20.000000 0.000000,0.000000 0.000000,-20.000000 0.000000,0.000000 0.000000,0.000000 0.000000,0.000000 0.000000,0.000000 0.000000,0.000000 0.000000,0.000000 20.000000,-1.000000 0.000000,1.000000-20.000000,0.000000 0.000000,0.000000 0.000000,0.000000 0.000000,20.000000 0.000000,0.000000 0.000000,20.000000 20.000000,0.000000 0.000000,0.000000-20.000000,0.000000 0.000000,0.000000 0.000000,-1.000000 0.000000,1.000000 0.000000,0.000000 0.000000,-20.000000 0.000000,0.000000 0.000000,0.000000 0.000000,0.000000 0.000000,-20.000000 0.000000,0.000000 0.000000,0.000000 0.000000,0.000000 0.000000,0.000000 0.000000,0.000000 0.000000,-1.000000 0.000000,1.000000 0.000000,0.000000 0.000000,0.000000 0.000000,20.000000 0.000000,0.000000 0.000000,-20.000000 0.000000,0.000000 0.000000,20.000000 0.000000,0.000000 0.000000,0.000000 0.000000,0.000000 0.000000,0.000000 0.000000,-1.000000 0.000000,-19.000000 0.000000,0.000000 0.000000,0.000000-20.000000,0.000000 0.000000,-20.000000 20.000000,0.000000 0.000000,0.000000 0.000000,0.000000 0.000000,20.000000 0.000000,0.000000 0.000000,-20.000000 0.000000,0.000000 0.000000,0.000000 0.000000,0.000000 0.000000,20.000000 0.000000,0.000000 0.000000,0.000000 0.000000,0.000000 0.000000,19.000000 0.000000,1.000000 0.000000,0.000000 0.000000,0.000000 0.000000,0.000000 0.000000,0.000000 0.000000,0.000000 0.000000,0.000000 0.000000,0.000000 0.000000,0.000000 0.000000,-20.000000 0.000000,0.000000 0.000000,0.000000 0.000000,-1.000000 0.000000,1.000000 0.000000,0.000000 0.000000,0.000000 0.000000,0.000000 0.000000,0.000000 20.000000,0.000000 0.000000,0.000000-20.000000,0.000000 0.000000,20.000000 0.000000,0.000000 0.000000,0.000000 0.000000,0.000000 0.000000,0.000000 0.000000,-1.000000 0.000000,1.000000 0.000000,0.000000 0.000000,0.000000 0.000000,0.000000 0.000000,0.000000 0.000000,0.000000 0.000000,0.000000 0.000000,0.000000 0.000000,-20.000000 0.000000,0.000000 0.000000,0.000000 0.000000,0.000000 0.000000,-20.000000 20.000000,-1.000000 0.000000,21.000000-20.000000,0.000000 0.000000,0.000000 0.000000,0.000000 0.000000,0.000000 20.000000,0.000000 0.000000,0.000000-20.000000,0.000000 0.000000,40.000000 0.000000,0.000000 0.000000,-20.000000 20.000000,0.000000 0.000000,0.000000-20.000000,-1.000000 0.000000,21.000000 20.000000,0.000000 0.000000,-20.000000-20.000000,0.000000 0.000000,-20.000000 0.000000,0.000000 0.000000,20.000000 20.000000,0.000000 0.000000,-20.000000-20.000000,0.000000 0.000000,0.000000 0.000000,0.000000 0.000000,19.000000 0.000000,1.000000 0.000000,0.000000 0.000000,0.000000 0.000000,0.000000 20.000000,0.000000 0.000000,40.000000-20.000000,0.000000 0.000000,-40.000000 0.000000,0.000000 0.000000,20.000000 0.000000,-1.000000 0.000000,1.000000 19.000000,0.000000 1.000000,-20.000000-20.000000,0.000000 0.000000,-20.000000 0.000000,0.000000 0.000000,20.000000 20.000000,0.000000 0.000000,0.000000-20.000000,0.000000 0.000000,-1.000000 0.000000,1.000000 0.000000,20.000000 0.000000,0.000000 0.000000,0.000000 0.000000,0.000000 0.000000,0.000000 0.000000,0.000000 0.000000,20.000000 0.000000,0.000000 0.000000,-41.000000 0.000000,1.000000 0.000000,20.000000 0.000000,0.000000 0.000000,-20.000000 0.000000,0.000000 0.000000,20.000000 0.000000,0.000000 0.000000,0.000000 0.000000,0.000000 0.000000,39.000000 0.000000,1.000000 0.000000,-20.000000 0.000000,0.000000 0.000000,0.000000 0.000000,0.000000 0.000000,-20.000000 0.000000,0.000000 0.000000,0.000000 0.000000,-1.000000 0.000000,-19.000000 0.000000,0.000000 0.000000,20.000000 0.000000,0.000000 0.000000,0.000000 0.000000,0.000000 0.000000,40.000000 0.000000,0.000000 0.000000,-21.000000 0.000000,1.000000 0.000000,0.000000 0.000000,0.000000 0.000000,-20.000000 0.000000,0.000000 0.000000,0.000000 0.000000,0.000000 0.000000,-20.000000-20.000000,-1.000000 0.000000,1.000000 20.000000,0.000000 0.000000,40.000000 0.000000,0.000000 0.000000,0.000000 0.000000,0.000000 0.000000,20.000000 0.000000,0.000000 0.000000,-21.000000 0.000000,1.000000 0.000000,-20.000000 0.000000,0.000000 0.000000,-20.000000 0.000000,0.000000 0.000000,0.000000 0.000000,0.000000 0.000000,0.000000 0.000000,0.000000 0.000000,-1.000000 0.000000,1.000000 0.000000,0.000000 0.000000,0.000000 0.000000,0.000000 0.000000,0.000000 0.000000,20.000000 20.000000,0.000000 0.000000,-20.000000-20.000000,0.000000 0.000000,-20.000000 0.000000,0.000000 0.000000,19.000000 0.000000,1.000000 0.000000,0.000000 0.000000,0.000000 0.000000,-20.000000-20.000000,0.000000 0.000000,0.000000 20.000000,0.000000 0.000000,20.000000-20.000000,0.000000 1.000000,0.000000-1.000000,0.000000 0.000000,20.000000-20.000000,-1.000000 0.000000,21.000000 40.000000,0.000000 0.000000,0.000000-20.000000,0.000000 0.000000,-20.000000 0.000000,0.000000 0.000000,-20.000000 0.000000,0.000000 0.000000,-1.000000 20.000000,1.000000 0.000000,-20.000000-20.000000,0.000000 0.000000,0.000000 20.000000,0.000000 0.000000,-20.000000 0.000000,0.000000 0.000000,20.000000 0.000000,0.000000 0.000000,-20.000000 0.000000,0.000000 0.000000,0.000000 20.000000,0.000000 0.000000,-20.000000 20.000000,0.000000 0.000000,-20.000000-20.000000,0.000000 0.000000,-20.000000 20.000000,0.000000 0.000000,-20.000000-20.000000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5:2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6473.000000 28186.000000,'0.000000'-40.000000,"-20.000000"40.000000,0.000000 0.000000,20.000000-20.000000,0.000000 0.000000,0.000000 0.000000,0.000000 0.000000,20.000000 0.000000,0.000000 0.000000,20.000000 20.000000,0.000000 0.000000,-20.000000-20.000000,0.000000 0.000000,40.000000 0.000000,0.000000 0.000000,-1.000000 0.000000,1.000000 0.000000,20.000000 20.000000,0.000000 0.000000,20.000000-20.000000,0.000000 0.000000,20.000000 20.000000,0.000000 0.000000,0.000000-20.000000,0.000000 0.000000,-1.000000 20.000000,1.000000 0.000000,-20.000000-20.000000,0.000000 1.000000,0.000000 19.000000,0.000000 0.000000,0.000000 0.000000,0.000000 0.000000,0.000000 0.000000,-1.000000 0.000000,21.000000 19.000000,0.000000 1.000000,20.000000-20.000000,0.000000 0.000000,0.000000 0.000000,0.000000 0.000000,-20.000000 0.000000,-1.000000 0.000000,1.000000 0.000000,0.000000 0.000000,-20.000000 0.000000,0.000000 0.000000,0.000000 0.000000,0.000000 0.000000,40.000000-20.000000,-1.000000 1.000000,-19.000000-1.000000,0.000000 0.000000,0.000000 20.000000,0.000000 0.000000,20.000000-20.000000,0.000000 0.000000,-60.000000 20.000000,0.000000 0.000000,-1.000000-20.000000,1.000000 0.000000,0.000000 20.000000,0.000000 0.000000,-20.000000 0.000000,0.000000 0.000000,0.000000 0.000000,0.000000 0.000000,20.000000 0.000000,0.000000 0.000000,0.000000-20.000000,0.000000 0.000000,0.000000 20.000000,-1.000000 0.000000,21.000000 0.000000,0.000000 0.000000,-20.000000 0.000000,0.000000 0.000000,0.000000 0.000000,0.000000 0.000000,0.000000-20.000000,0.000000 0.000000,-20.000000 20.000000,0.000000 0.000000,0.000000 0.000000,-1.000000 0.000000,1.000000-20.000000,0.000000 0.000000,20.000000 20.000000,0.000000 0.000000,0.000000-20.000000,0.000000 0.000000,0.000000 20.000000,0.000000 0.000000,20.000000 0.000000,0.000000 0.000000,0.000000 0.000000,-1.000000 0.000000,1.000000 0.000000,0.000000 0.000000,-20.000000 0.000000,0.000000 0.000000,0.000000 0.000000,0.000000 0.000000,-20.000000 0.000000,0.000000 0.000000,20.000000 0.000000,0.000000 0.000000,-20.000000 0.000000,0.000000 0.000000,19.000000 0.000000,1.000000 0.000000,20.000000 0.000000,0.000000 0.000000,0.000000 0.000000,0.000000 0.000000,0.000000 0.000000,0.000000 0.000000,0.000000 0.000000,0.000000 0.000000,-21.000000-20.000000,1.000000 0.000000,0.000000 20.000000,0.000000 0.000000,-20.000000 0.000000,0.000000 0.000000,20.000000 0.000000,0.000000 0.000000,-40.000000 0.000000,0.000000 0.000000,40.000000 0.000000,0.000000 0.000000,-20.000000 0.000000,0.000000 0.000000,19.000000 0.000000,1.000000 0.000000,20.000000 0.000000,0.000000 0.000000,0.000000 0.000000,0.000000 0.000000,-20.000000 0.000000,0.000000 0.000000,0.000000 0.000000,0.000000 0.000000,0.000000 0.000000,-1.000000 0.000000,1.000000 0.000000,0.000000 0.000000,-20.000000 0.000000,0.000000 0.000000,0.000000 0.000000,0.000000 0.000000,0.000000 0.000000,0.000000 0.000000,0.000000 0.000000,0.000000 0.000000,40.000000 0.000000,0.000000 0.000000,-21.000000 0.000000,1.000000 0.000000,0.000000 0.000000,0.000000 0.000000,20.000000 0.000000,0.000000 0.000000,-20.000000 0.000000,0.000000 0.000000,-20.000000 0.000000,0.000000 0.000000,0.000000 0.000000,0.000000 0.000000,0.000000 0.000000,0.000000 0.000000,-21.000000 0.000000,1.000000 0.000000,0.000000 0.000000,0.000000 0.000000,0.000000 20.000000,0.000000 0.000000,20.000000-20.000000,0.000000 0.000000,-20.000000 0.000000,0.000000 0.000000,20.000000 0.000000,0.000000 0.000000,-20.000000 0.000000,0.000000 0.000000,40.000000 0.000000,0.000000 0.000000,-20.000000 0.000000,0.000000 0.000000,-1.000000 0.000000,1.000000 0.000000,20.000000 20.000000,0.000000 0.000000,-20.000000-20.000000,0.000000 0.000000,0.000000 0.000000,0.000000 0.000000,0.000000 0.000000,0.000000 0.000000,-20.000000 0.000000,0.000000 0.000000,0.000000 0.000000,0.000000 0.000000,20.000000 0.000000,0.000000 0.000000,-20.000000 0.000000,0.000000 0.000000,19.000000 20.000000,1.000000 0.000000,0.000000-20.000000,0.000000 0.000000,0.000000 0.000000,0.000000 0.000000,0.000000 0.000000,0.000000 0.000000,20.000000 0.000000,0.000000 0.000000,0.000000 0.000000,0.000000 0.000000,0.000000 0.000000,0.000000 0.000000,-1.000000 0.000000,1.000000 0.000000,0.000000 0.000000,0.000000 0.000000,-20.000000 0.000000,0.000000 0.000000,0.000000 0.000000,0.000000 0.000000,-20.000000 0.000000,0.000000 0.000000,0.000000 0.000000,0.000000 0.000000,0.000000 0.000000,0.000000 0.000000,0.000000 0.000000,0.000000 0.000000,0.000000 0.000000,0.000000 0.000000,19.000000 0.000000,1.000000 0.000000,0.000000 0.000000,0.000000 0.000000,20.000000 0.000000,0.000000 0.000000,0.000000 0.000000,0.000000 0.000000,0.000000 0.000000,0.000000 0.000000,-20.000000 0.000000,0.000000 0.000000,20.000000 0.000000,0.000000 0.000000,-21.000000 0.000000,1.000000 0.000000,0.000000 0.000000,0.000000 0.000000,-20.000000 0.000000,0.000000 0.000000,20.000000 0.000000,0.000000 0.000000,-20.000000 0.000000,0.000000 0.000000,0.000000 0.000000,0.000000 0.000000,20.000000 20.000000,0.000000 0.000000,0.000000-20.000000,0.000000 0.000000,20.000000 0.000000,-1.000000 0.000000,1.000000 0.000000,0.000000 0.000000,-20.000000 0.000000,0.000000 0.000000,20.000000 0.000000,0.000000 0.000000,-20.000000 0.000000,0.000000 0.000000,0.000000 0.000000,0.000000 0.000000,0.000000 0.000000,0.000000 0.000000,-20.000000 0.000000,0.000000 0.000000,0.000000 0.000000,-1.000000 0.000000,1.000000 0.000000,0.000000 0.000000,0.000000 0.000000,0.000000 0.000000,0.000000 0.000000,0.000000 0.000000,0.000000 0.000000,0.000000 0.000000,20.000000 0.000000,0.000000 0.000000,0.000000 0.000000,0.000000 0.000000,0.000000 0.000000,0.000000 0.000000,20.000000 0.000000,0.000000 0.000000,20.000000 0.000000,-1.000000 0.000000,1.000000 0.000000,0.000000 0.000000,-20.000000 0.000000,0.000000 0.000000,20.000000 0.000000,0.000000 0.000000,-20.000000 0.000000,0.000000 0.000000,-20.000000 0.000000,0.000000 0.000000,19.000000 0.000000,1.000000 0.000000,0.000000 0.000000,0.000000 0.000000,0.000000 0.000000,0.000000 0.000000,20.000000 0.000000,0.000000 0.000000,0.000000 0.000000,0.000000 0.000000,-20.000000 0.000000,-1.000000 0.000000,21.000000 0.000000,0.000000 0.000000,-40.000000 0.000000,0.000000 0.000000,0.000000 0.000000,0.000000 0.000000,0.000000 0.000000,0.000000 0.000000,-20.000000 0.000000,0.000000 0.000000,20.000000 0.000000,0.000000 0.000000,0.000000 0.000000,0.000000 0.000000,-1.000000 0.000000,1.000000 0.000000,0.000000 0.000000,0.000000 0.000000,0.000000 0.000000,0.000000 0.000000,20.000000 0.000000,0.000000 0.000000,0.000000 0.000000,0.000000 0.000000,-20.000000 0.000000,0.000000 0.000000,20.000000 0.000000,0.000000 0.000000,-21.000000 0.000000,1.000000 0.000000,0.000000 0.000000,0.000000 0.000000,-20.000000 0.000000,0.000000 0.000000,20.000000 0.000000,0.000000 0.000000,0.000000 0.000000,0.000000 0.000000,-20.000000 0.000000,0.000000 0.000000,20.000000 0.000000,0.000000 0.000000,0.000000 0.000000,0.000000 0.000000,0.000000 0.000000,0.000000 0.000000,19.000000 0.000000,1.000000 0.000000,0.000000 0.000000,0.000000 0.000000,0.000000 0.000000,0.000000 0.000000,0.000000 0.000000,0.000000 0.000000,0.000000 0.000000,0.000000 0.000000,0.000000 0.000000,0.000000 0.000000,-41.000000 0.000000,1.000000 0.000000,20.000000 0.000000,0.000000 0.000000,0.000000 0.000000,0.000000 0.000000,-20.000000 0.000000,0.000000 0.000000,20.000000 0.000000,0.000000 0.000000,0.000000 0.000000,0.000000 0.000000,0.000000 0.000000,0.000000 0.000000,20.000000 0.000000,0.000000 0.000000,0.000000 0.000000,-1.000000 0.000000,1.000000 0.000000,0.000000 0.000000,0.000000 0.000000,0.000000 0.000000,0.000000 0.000000,0.000000 0.000000,-20.000000 0.000000,0.000000 0.000000,20.000000 0.000000,0.000000 0.000000,-40.000000 20.000000,0.000000 0.000000,19.000000-20.000000,1.000000 0.000000,0.000000 0.000000,0.000000 0.000000,20.000000 0.000000,0.000000 0.000000,-20.000000 0.000000,0.000000 0.000000,40.000000 0.000000,0.000000 0.000000,-20.000000 20.000000,0.000000 0.000000,0.000000-20.000000,-1.000000 0.000000,21.000000 0.000000,0.000000 0.000000,-20.000000 0.000000,0.000000 0.000000,0.000000 0.000000,0.000000 0.000000,0.000000 0.000000,0.000000 0.000000,-20.000000 20.000000,0.000000 0.000000,-20.000000-20.000000,0.000000 0.000000,39.000000 0.000000,1.000000 0.000000,-40.000000 0.000000,0.000000 0.000000,20.000000 0.000000,0.000000 0.000000,20.000000 20.000000,0.000000 0.000000,-20.000000-20.000000,0.000000 0.000000,-20.000000 0.000000,0.000000 0.000000,40.000000 0.000000,0.000000 0.000000,-40.000000 0.000000,0.000000 0.000000,0.000000 0.000000,-1.000000 0.000000,21.000000 0.000000,0.000000 0.000000,-20.000000 0.000000,0.000000 0.000000,0.000000 0.000000,0.000000 0.000000,0.000000 0.000000,0.000000 0.000000,0.000000 0.000000,0.000000 0.000000,-20.000000 0.000000,0.000000 0.000000,20.000000 0.000000,0.000000 0.000000,0.000000 19.000000,0.000000 1.000000,-20.000000-20.000000,0.000000 0.000000,20.000000 0.000000,0.000000 0.000000,0.000000 0.000000,0.000000 0.000000,0.000000 0.000000,0.000000 0.000000,19.000000 0.000000,1.000000 0.000000,-20.000000 0.000000,0.000000 0.000000,20.000000 0.000000,0.000000 0.000000,0.000000 0.000000,0.000000 0.000000,0.000000 20.000000,0.000000 0.000000,0.000000-20.000000,0.000000 0.000000,20.000000 0.000000,0.000000 0.000000,-40.000000 0.000000,0.000000 0.000000,20.000000 20.000000,-1.000000 0.000000,-19.000000-20.000000,0.000000 0.000000,0.000000 0.000000,0.000000 0.000000,0.000000 0.000000,0.000000 0.000000,-20.000000 20.000000,0.000000 0.000000,0.000000-20.000000,0.000000 0.000000,0.000000 0.000000,0.000000 0.000000,0.000000 0.000000,0.000000 0.000000,20.000000 0.000000,0.000000 0.000000,-20.000000 20.000000,0.000000 0.000000,0.000000-20.000000,0.000000 0.000000,0.000000 0.000000,0.000000 0.000000,20.000000 0.000000,0.000000 0.000000,-20.000000 0.000000,0.000000 0.000000,20.000000 0.000000,0.000000 0.000000,0.000000 0.000000,0.000000 0.000000,0.000000 20.000000,-1.000000 0.000000,1.000000-20.000000,0.000000 0.000000,0.000000 0.000000,0.000000 0.000000,0.000000 0.000000,0.000000 0.000000,0.000000 0.000000,0.000000 0.000000,0.000000 20.000000,0.000000 0.000000,0.000000-20.000000,0.000000 0.000000,-20.000000 0.000000,0.000000 0.000000,20.000000 0.000000,0.000000 0.000000,-20.000000 0.000000,0.000000 0.000000,0.000000 0.000000,0.000000 0.000000,0.000000 0.000000,0.000000 0.000000,0.000000 0.000000,0.000000 0.000000,0.000000 0.000000,0.000000 0.000000,0.000000 0.000000,0.000000 0.000000,0.000000 0.000000,0.000000 0.000000,-20.000000 20.000000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5:5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44553.000000 28386.000000,'0.000000'-40.000000,"20.000000"40.000000,0.000000 0.000000,20.000000 0.000000,0.000000 0.000000,0.000000 0.000000,0.000000 0.000000,20.000000 0.000000,0.000000 0.000000,-20.000000 20.000000,0.000000 0.000000,40.000000-20.000000,0.000000 0.000000,-20.000000 20.000000,0.000000 0.000000,0.000000 0.000000,0.000000 0.000000,20.000000 0.000000,-1.000000 0.000000,-19.000000-20.000000,0.000000 0.000000,0.000000 20.000000,0.000000 0.000000,20.000000-20.000000,0.000000 0.000000,-40.000000 0.000000,0.000000 0.000000,20.000000 0.000000,0.000000 0.000000,20.000000 0.000000,0.000000 0.000000,-20.000000 0.000000,0.000000 0.000000,19.000000-20.000000,1.000000 0.000000,0.000000 20.000000,0.000000 0.000000,20.000000 0.000000,0.000000 0.000000,0.000000 0.000000,0.000000 0.000000,0.000000 0.000000,0.000000 0.000000,-1.000000-20.000000,1.000000 0.000000,-20.000000 20.000000,0.000000 0.000000,0.000000 0.000000,0.000000 0.000000,-20.000000-20.000000,0.000000 0.000000,40.000000 20.000000,0.000000 0.000000,0.000000-20.000000,-1.000000 0.000000,1.000000 20.000000,0.000000 0.000000,20.000000 0.000000,0.000000 0.000000,-20.000000-20.000000,0.000000 0.000000,0.000000 20.000000,0.000000 0.000000,-20.000000 0.000000,-1.000000 0.000000,1.000000 0.000000,0.000000 0.000000,-20.000000 0.000000,0.000000 0.000000,20.000000-20.000000,0.000000 0.000000,0.000000 20.000000,0.000000 0.000000,20.000000 0.000000,0.000000 0.000000,20.000000-20.000000,-1.000000 0.000000,-19.000000 20.000000,0.000000 0.000000,0.000000 0.000000,0.000000 0.000000,0.000000-20.000000,0.000000 0.000000,-20.000000 20.000000,0.000000 0.000000,0.000000 0.000000,-1.000000 0.000000,1.000000 0.000000,0.000000 0.000000,20.000000 0.000000,0.000000 0.000000,0.000000 0.000000,0.000000 0.000000,40.000000 0.000000,0.000000 0.000000,-21.000000 0.000000,1.000000 0.000000,-20.000000 0.000000,0.000000 0.000000,0.000000 0.000000,0.000000 0.000000,-20.000000 0.000000,0.000000 0.000000,0.000000 0.000000,0.000000 0.000000,19.000000 0.000000,1.000000 0.000000,20.000000 0.000000,0.000000 0.000000,-20.000000 0.000000,0.000000 0.000000,40.000000 0.000000,0.000000 0.000000,-20.000000 0.000000,-1.000000 0.000000,-39.000000-20.000000,0.000000 0.000000,20.000000 20.000000,0.000000 0.000000,-20.000000 0.000000,0.000000 0.000000,0.000000-20.000000,0.000000 0.000000,20.000000 20.000000,-1.000000 0.000000,21.000000 0.000000,0.000000 0.000000,-20.000000 0.000000,0.000000 0.000000,0.000000 0.000000,0.000000 0.000000,0.000000 0.000000,0.000000 0.000000,-40.000000 0.000000,-1.000000 0.000000,21.000000 0.000000,0.000000 0.000000,-20.000000 0.000000,0.000000 0.000000,0.000000 0.000000,0.000000 0.000000,20.000000 0.000000,0.000000 0.000000,20.000000 0.000000,0.000000 0.000000,0.000000 0.000000,-1.000000 0.000000,1.000000 0.000000,0.000000 0.000000,0.000000 0.000000,0.000000 0.000000,0.000000 0.000000,0.000000 0.000000,-20.000000 20.000000,0.000000 0.000000,0.000000-20.000000,0.000000 0.000000,-21.000000 20.000000,1.000000 0.000000,20.000000-20.000000,0.000000 0.000000,-20.000000 20.000000,0.000000 0.000000,20.000000-20.000000,0.000000 0.000000,20.000000 0.000000,0.000000 0.000000,-20.000000 20.000000,0.000000 0.000000,19.000000-20.000000,1.000000 0.000000,0.000000 0.000000,0.000000 0.000000,-20.000000 0.000000,0.000000 0.000000,0.000000 0.000000,0.000000 0.000000,0.000000 0.000000,0.000000 0.000000,-20.000000 20.000000,0.000000 0.000000,19.000000-20.000000,1.000000 0.000000,20.000000 0.000000,0.000000 0.000000,0.000000 0.000000,0.000000 0.000000,0.000000 0.000000,0.000000 0.000000,20.000000 20.000000,0.000000 0.000000,-41.000000-20.000000,1.000000 0.000000,20.000000 0.000000,0.000000 0.000000,-20.000000 0.000000,0.000000 0.000000,-20.000000 0.000000,0.000000 0.000000,20.000000 0.000000,0.000000 0.000000,20.000000 0.000000,-1.000000 0.000000,1.000000 0.000000,0.000000 0.000000,0.000000 0.000000,0.000000 0.000000,20.000000 0.000000,0.000000 0.000000,-20.000000 0.000000,0.000000 0.000000,0.000000 20.000000,-1.000000 0.000000,-19.000000-20.000000,0.000000 0.000000,0.000000 0.000000,0.000000 0.000000,0.000000 20.000000,0.000000 0.000000,20.000000-20.000000,0.000000 0.000000,-20.000000 20.000000,0.000000 0.000000,39.000000 0.000000,1.000000 0.000000,0.000000-20.000000,0.000000 0.000000,-20.000000 20.000000,0.000000 0.000000,0.000000-20.000000,0.000000 0.000000,0.000000 0.000000,-1.000000 0.000000,-19.000000 0.000000,0.000000 0.000000,20.000000 0.000000,0.000000 0.000000,20.000000 0.000000,0.000000 0.000000,0.000000 0.000000,0.000000 0.000000,-1.000000 0.000000,1.000000 0.000000,20.000000 0.000000,0.000000 0.000000,-40.000000 0.000000,0.000000 0.000000,0.000000 0.000000,0.000000 0.000000,0.000000 0.000000,-1.000000 0.000000,1.000000-20.000000,0.000000 0.000000,40.000000 20.000000,0.000000 0.000000,0.000000 0.000000,0.000000 0.000000,-21.000000-20.000000,1.000000 0.000000,0.000000 20.000000,0.000000 0.000000,-20.000000 0.000000,0.000000 0.000000,0.000000-20.000000,0.000000 0.000000,-20.000000 20.000000,0.000000 0.000000,39.000000-20.000000,1.000000 0.000000,20.000000 0.000000,0.000000 0.000000,-20.000000 20.000000,0.000000 0.000000,20.000000-20.000000,-1.000000 0.000000,-39.000000 20.000000,0.000000 0.000000,0.000000 0.000000,0.000000 0.000000,0.000000-20.000000,0.000000 0.000000,20.000000 20.000000,0.000000 0.000000,-1.000000 0.000000,1.000000 0.000000,40.000000-20.000000,0.000000 0.000000,-40.000000 20.000000,0.000000 0.000000,0.000000-20.000000,0.000000 0.000000,-41.000000 20.000000,1.000000 0.000000,20.000000 0.000000,0.000000 0.000000,-20.000000 0.000000,0.000000 0.000000,40.000000-20.000000,0.000000 0.000000,-20.000000 20.000000,0.000000 0.000000,19.000000 0.000000,1.000000 0.000000,-20.000000 20.000000,0.000000 0.000000,0.000000-20.000000,0.000000 0.000000,-20.000000 0.000000,0.000000 0.000000,0.000000 0.000000,0.000000 0.000000,-21.000000 20.000000,1.000000 0.000000,40.000000-20.000000,0.000000 0.000000,0.000000 0.000000,0.000000 0.000000,20.000000 0.000000,0.000000 0.000000,20.000000 20.000000,-1.000000 0.000000,-19.000000-20.000000,0.000000 0.000000,0.000000 0.000000,0.000000 0.000000,-20.000000 0.000000,0.000000 0.000000,20.000000 0.000000,0.000000 0.000000,19.000000 0.000000,1.000000 0.000000,20.000000 0.000000,0.000000 0.000000,20.000000 0.000000,0.000000 0.000000,-41.000000-20.000000,1.000000 0.000000,0.000000 20.000000,0.000000 0.000000,0.000000 0.000000,0.000000 0.000000,19.000000-20.000000,1.000000 0.000000,40.000000 20.000000,0.000000 0.000000,-40.000000 0.000000,0.000000 0.000000,-21.000000-20.000000,1.000000 0.000000,0.000000 0.000000,0.000000 0.000000,0.000000 20.000000,0.000000 0.000000,20.000000-20.000000,-1.000000 0.000000,21.000000 20.000000,0.000000 0.000000,-40.000000 0.000000,0.000000 0.000000,-40.000000-20.000000,0.000000 0.000000,19.000000 20.000000,1.000000 0.000000,-20.000000 0.000000,0.000000 0.000000,20.000000 0.000000,0.000000 0.000000,20.000000 20.000000,0.000000 0.000000,-21.000000-20.000000,1.000000 0.000000,-40.000000 20.000000,0.000000 0.000000,0.000000-20.000000,0.000000 0.000000,-20.000000 20.000000,0.000000 0.000000,0.000000-20.000000,0.000000 0.000000,0.000000 20.000000,0.000000 0.000000,0.000000-20.000000,-1.000000 0.000000,21.000000 0.000000,0.000000 0.000000,-20.000000 0.000000,0.000000 0.000000,20.000000 0.000000,0.000000 0.000000,-20.000000 0.000000,0.000000 0.000000,0.000000 0.000000,0.000000 0.000000,-20.000000 0.000000,0.000000 0.000000,0.000000 0.000000,0.000000 0.000000,-20.000000 0.000000,0.000000 0.000000,0.000000 0.000000,-1.000000 0.000000,1.000000 0.000000,0.000000 0.000000,0.000000-20.000000,0.000000 0.000000,0.000000 20.000000,0.000000 0.000000,0.000000-20.000000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5:5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6513.000000 31023.000000,'-40.000000'0.000000,"20.000000"0.000000,0.000000 0.000000,40.000000 20.000000,0.000000 0.000000,0.000000-20.000000,0.000000 0.000000,20.000000 0.000000,0.000000 0.000000,0.000000 20.000000,0.000000 0.000000,40.000000-20.000000,-1.000000 0.000000,-19.000000 0.000000,0.000000 0.000000,40.000000 0.000000,0.000000 0.000000,20.000000 0.000000,0.000000 0.000000,20.000000-20.000000,0.000000 0.000000,-21.000000-20.000000,1.000000 0.000000,20.000000 20.000000,0.000000 0.000000,-40.000000 0.000000,0.000000 0.000000,0.000000-20.000000,0.000000 0.000000,19.000000 20.000000,1.000000 0.000000,-20.000000-20.000000,0.000000 1.000000,20.000000 19.000000,0.000000 0.000000,0.000000 0.000000,0.000000 0.000000,-20.000000 0.000000,-1.000000 0.000000,-19.000000 0.000000,0.000000 0.000000,20.000000 0.000000,0.000000 0.000000,-40.000000 20.000000,0.000000 0.000000,0.000000 0.000000,0.000000 0.000000,40.000000-20.000000,0.000000 0.000000,0.000000 20.000000,-1.000000 0.000000,1.000000 0.000000,0.000000 0.000000,20.000000 20.000000,0.000000 0.000000,-20.000000-20.000000,0.000000 0.000000,0.000000 20.000000,0.000000 0.000000,-21.000000 0.000000,1.000000 0.000000,-20.000000-20.000000,0.000000 0.000000,20.000000 20.000000,0.000000 0.000000,0.000000 0.000000,0.000000 0.000000,0.000000-20.000000,0.000000 0.000000,40.000000 20.000000,0.000000 0.000000,-1.000000-1.000000,1.000000 1.000000,-20.000000 0.000000,0.000000 0.000000,20.000000-20.000000,0.000000 0.000000,-20.000000 20.000000,0.000000 0.000000,-20.000000-20.000000,-1.000000 0.000000,21.000000 0.000000,0.000000 0.000000,0.000000 0.000000,0.000000 0.000000,40.000000 0.000000,0.000000 0.000000,0.000000 0.000000,-1.000000 0.000000,1.000000 0.000000,0.000000 0.000000,-40.000000 0.000000,0.000000 0.000000,0.000000 0.000000,0.000000 0.000000,0.000000-20.000000,0.000000 0.000000,-1.000000 20.000000,1.000000 0.000000,20.000000 0.000000,0.000000 0.000000,20.000000 0.000000,0.000000 0.000000,-20.000000 0.000000,0.000000 0.000000,-1.000000 0.000000,1.000000 0.000000,0.000000 0.000000,0.000000 0.000000,-40.000000 0.000000,0.000000 0.000000,0.000000 0.000000,0.000000 0.000000,40.000000 0.000000,-1.000000 0.000000,-19.000000 0.000000,0.000000 0.000000,20.000000 0.000000,0.000000 0.000000,0.000000 0.000000,0.000000 0.000000,-20.000000 0.000000,0.000000 0.000000,-1.000000 0.000000,1.000000 0.000000,-20.000000 0.000000,0.000000 0.000000,0.000000 0.000000,0.000000 0.000000,0.000000 0.000000,0.000000 0.000000,20.000000 0.000000,0.000000 0.000000,0.000000 0.000000,-1.000000 0.000000,21.000000 0.000000,0.000000 0.000000,-20.000000 0.000000,0.000000 0.000000,0.000000 0.000000,0.000000 0.000000,-20.000000 0.000000,0.000000 0.000000,-20.000000 0.000000,0.000000 0.000000,-1.000000 20.000000,1.000000 0.000000,-20.000000-20.000000,0.000000 0.000000,40.000000 20.000000,0.000000 0.000000,-20.000000-20.000000,0.000000 0.000000,20.000000 20.000000,0.000000 0.000000,20.000000-20.000000,0.000000 0.000000,-20.000000 20.000000,-1.000000 0.000000,21.000000 0.000000,0.000000 0.000000,-20.000000-20.000000,0.000000 0.000000,0.000000 20.000000,0.000000 0.000000,-20.000000-20.000000,0.000000 0.000000,0.000000 0.000000,0.000000 0.000000,0.000000 0.000000,0.000000 0.000000,0.000000 0.000000,-1.000000 0.000000,21.000000 0.000000,0.000000 0.000000,0.000000 0.000000,0.000000 0.000000,20.000000 0.000000,0.000000 0.000000,-20.000000 0.000000,0.000000 0.000000,20.000000 0.000000,0.000000 0.000000,-1.000000 0.000000,1.000000 0.000000,0.000000 0.000000,0.000000 0.000000,-40.000000 0.000000,0.000000 0.000000,20.000000 0.000000,0.000000 0.000000,0.000000 0.000000,0.000000 0.000000,-20.000000 0.000000,0.000000 0.000000,39.000000 0.000000,1.000000 0.000000,0.000000 0.000000,0.000000 0.000000,0.000000 20.000000,0.000000 0.000000,0.000000-20.000000,0.000000 0.000000,0.000000 0.000000,0.000000 0.000000,-41.000000 0.000000,1.000000 0.000000,20.000000 20.000000,0.000000 0.000000,-20.000000-20.000000,0.000000 0.000000,-20.000000 20.000000,0.000000 0.000000,20.000000-20.000000,0.000000 0.000000,0.000000 0.000000,0.000000 0.000000,0.000000 20.000000,0.000000 0.000000,0.000000-20.000000,0.000000 0.000000,19.000000 20.000000,1.000000 0.000000,20.000000-20.000000,0.000000 0.000000,-20.000000 20.000000,0.000000 0.000000,0.000000-20.000000,0.000000 0.000000,0.000000 0.000000,0.000000 0.000000,0.000000 0.000000,-1.000000 0.000000,1.000000 0.000000,0.000000 0.000000,-20.000000 0.000000,0.000000 0.000000,20.000000 0.000000,0.000000 0.000000,20.000000 0.000000,0.000000 0.000000,0.000000 0.000000,0.000000 0.000000,39.000000 0.000000,1.000000 0.000000,-40.000000-20.000000,0.000000 0.000000,20.000000 20.000000,0.000000 0.000000,-20.000000-20.000000,0.000000 0.000000,0.000000 20.000000,-1.000000 0.000000,1.000000-20.000000,0.000000 0.000000,20.000000 0.000000,0.000000 0.000000,0.000000 20.000000,0.000000 0.000000,0.000000-20.000000,0.000000 0.000000,19.000000 20.000000,1.000000 0.000000,-40.000000 0.000000,0.000000 0.000000,-20.000000-20.000000,0.000000 0.000000,20.000000 20.000000,0.000000 0.000000,-20.000000 0.000000,-1.000000 0.000000,1.000000 0.000000,0.000000 0.000000,40.000000 0.000000,0.000000 0.000000,0.000000 0.000000,0.000000 0.000000,0.000000 0.000000,0.000000 0.000000,-1.000000 0.000000,1.000000 0.000000,-20.000000-20.000000,0.000000 0.000000,-20.000000 20.000000,0.000000 0.000000,20.000000 0.000000,0.000000 0.000000,0.000000 0.000000,0.000000 0.000000,-1.000000 0.000000,1.000000 0.000000,40.000000 0.000000,0.000000 0.000000,-20.000000 20.000000,0.000000 0.000000,0.000000-20.000000,0.000000 0.000000,-21.000000 20.000000,1.000000 0.000000,-20.000000-20.000000,0.000000 0.000000,20.000000 0.000000,0.000000 0.000000,0.000000 20.000000,0.000000 0.000000,0.000000-20.000000,0.000000 0.000000,19.000000 0.000000,1.000000 0.000000,20.000000 0.000000,0.000000 0.000000,-40.000000 0.000000,0.000000 0.000000,-20.000000-20.000000,0.000000 0.000000,0.000000 20.000000,-1.000000 0.000000,-19.000000 0.000000,0.000000 0.000000,20.000000-20.000000,0.000000 0.000000,20.000000 20.000000,0.000000 0.000000,0.000000-20.000000,0.000000 0.000000,0.000000 20.000000,0.000000 0.000000,19.000000 0.000000,1.000000 0.000000,-20.000000-20.000000,0.000000 0.000000,-20.000000 20.000000,0.000000 0.000000,0.000000-20.000000,0.000000 0.000000,-20.000000 20.000000,0.000000 0.000000,0.000000 0.000000,0.000000 0.000000,19.000000 0.000000,1.000000 0.000000,0.000000-20.000000,0.000000 0.000000,20.000000 20.000000,0.000000 0.000000,0.000000 0.000000,0.000000 0.000000,0.000000 0.000000,0.000000 0.000000,-1.000000 0.000000,1.000000 0.000000,-20.000000 0.000000,0.000000 0.000000,0.000000 0.000000,0.000000 0.000000,0.000000 0.000000,0.000000 0.000000,0.000000 0.000000,0.000000 0.000000,20.000000 0.000000,0.000000 0.000000,-1.000000 20.000000,1.000000 0.000000,20.000000-20.000000,0.000000 0.000000,0.000000 0.000000,0.000000 0.000000,-20.000000 0.000000,0.000000 0.000000,-1.000000 0.000000,1.000000 0.000000,-20.000000 0.000000,0.000000 0.000000,0.000000 0.000000,0.000000 0.000000,20.000000 0.000000,0.000000 0.000000,0.000000 0.000000,0.000000 0.000000,20.000000 0.000000,-1.000000 0.000000,1.000000 0.000000,0.000000 0.000000,0.000000 0.000000,0.000000 0.000000,0.000000-20.000000,0.000000 0.000000,-40.000000 20.000000,-1.000000 0.000000,1.000000 0.000000,0.000000 0.000000,20.000000-20.000000,0.000000 0.000000,0.000000 20.000000,0.000000 0.000000,0.000000 0.000000,0.000000 0.000000,40.000000 0.000000,-1.000000 0.000000,-19.000000 0.000000,0.000000 0.000000,-20.000000 0.000000,0.000000 0.000000,20.000000 0.000000,0.000000 0.000000,-40.000000-20.000000,0.000000 0.000000,-1.000000 20.000000,1.000000 0.000000,20.000000-20.000000,0.000000 0.000000,20.000000 20.000000,0.000000 0.000000,0.000000-20.000000,0.000000 1.000000,0.000000-1.000000,-1.000000 0.000000,-19.000000 20.000000,0.000000 0.000000,-20.000000-20.000000,0.000000 0.000000,0.000000 20.000000,0.000000 0.000000,0.000000-20.000000,0.000000 0.000000,0.000000 20.000000,0.000000 0.000000,19.000000 0.000000,1.000000 0.000000,0.000000 0.000000,0.000000 0.000000,20.000000 0.000000,0.000000 0.000000,0.000000-20.000000,0.000000 0.000000,-20.000000 20.000000,-1.000000 0.000000,-19.000000 0.000000,0.000000 0.000000,20.000000 0.000000,0.000000 0.000000,-20.000000-20.000000,0.000000 0.000000,0.000000 20.000000,0.000000 0.000000,40.000000 0.000000,-1.000000 0.000000,21.000000 0.000000,0.000000 0.000000,-20.000000 0.000000,0.000000 0.000000,20.000000 0.000000,0.000000 0.000000,-40.000000 0.000000,-1.000000 0.000000,-19.000000 0.000000,0.000000 0.000000,20.000000 0.000000,0.000000 0.000000,0.000000 0.000000,0.000000 0.000000,40.000000 0.000000,0.000000 0.000000,-1.000000 0.000000,1.000000 0.000000,-20.000000 0.000000,0.000000 0.000000,0.000000 0.000000,0.000000 0.000000,0.000000 20.000000,0.000000 0.000000,-41.000000-20.000000,1.000000 0.000000,40.000000 0.000000,0.000000 0.000000,20.000000 0.000000,0.000000 0.000000,0.000000 0.000000,0.000000 0.000000,-1.000000 0.000000,1.000000 0.000000,0.000000 20.000000,0.000000 0.000000,-40.000000-20.000000,0.000000 0.000000,0.000000 20.000000,0.000000 0.000000,39.000000-20.000000,1.000000 0.000000,0.000000 20.000000,0.000000 0.000000,0.000000-20.000000,0.000000 0.000000,0.000000 20.000000,-1.000000 0.000000,-19.000000-1.000000,0.000000 1.000000,-20.000000-20.000000,0.000000 0.000000,0.000000 20.000000,0.000000 0.000000,20.000000-20.000000,0.000000 0.000000,39.000000 20.000000,1.000000 0.000000,-20.000000-20.000000,0.000000 0.000000,0.000000 20.000000,0.000000 0.000000,-41.000000-20.000000,1.000000 0.000000,0.000000 0.000000,0.000000 0.000000,0.000000 20.000000,0.000000 0.000000,20.000000-20.000000,0.000000 0.000000,20.000000 0.000000,-1.000000 0.000000,1.000000 20.000000,0.000000 0.000000,0.000000-20.000000,0.000000 0.000000,-20.000000 0.000000,0.000000 0.000000,-20.000000 0.000000,-1.000000 0.000000,1.000000 0.000000,0.000000 0.000000,40.000000 0.000000,0.000000 0.000000,0.000000 0.000000,0.000000 0.000000,19.000000 0.000000,1.000000 0.000000,-20.000000 0.000000,0.000000 0.000000,-20.000000 0.000000,0.000000 0.000000,-20.000000 0.000000,0.000000 0.000000,39.000000 0.000000,1.000000 0.000000,0.000000-20.000000,0.000000 0.000000,40.000000 20.000000,0.000000 0.000000,-21.000000-20.000000,1.000000 0.000000,-40.000000 20.000000,0.000000 0.000000,-20.000000-20.000000,0.000000 0.000000,40.000000 0.000000,0.000000 0.000000,19.000000 0.000000,1.000000 0.000000,0.000000 20.000000,0.000000 0.000000,-20.000000-20.000000,0.000000 1.000000,-21.000000 19.000000,1.000000 0.000000,0.000000-20.000000,0.000000 0.000000,0.000000 20.000000,0.000000 0.000000,0.000000 0.000000,0.000000 0.000000,39.000000 0.000000,1.000000 0.000000,0.000000 0.000000,0.000000 0.000000,-40.000000 0.000000,0.000000 0.000000,0.000000 0.000000,-1.000000 0.000000,1.000000 0.000000,0.000000 0.000000,0.000000 0.000000,0.000000 0.000000,40.000000 0.000000,0.000000 0.000000,-1.000000 0.000000,1.000000 0.000000,-20.000000-20.000000,0.000000 0.000000,0.000000 20.000000,0.000000 0.000000,-40.000000 0.000000,-1.000000 0.000000,21.000000-20.000000,0.000000 0.000000,40.000000 20.000000,0.000000 0.000000,0.000000-20.000000,0.000000 0.000000,-21.000000 20.000000,1.000000 0.000000,-20.000000-20.000000,0.000000 0.000000,-40.000000 20.000000,0.000000 0.000000,20.000000-20.000000,0.000000 0.000000,20.000000 20.000000,-1.000000 0.000000,-19.000000-20.000000,0.000000 0.000000,20.000000 20.000000,0.000000 0.000000,0.000000-20.000000,0.000000 0.000000,-20.000000 20.000000,0.000000 0.000000,-41.000000 0.000000,1.000000 0.000000,20.000000-20.000000,0.000000 0.000000,-40.000000 20.000000,0.000000 0.000000,20.000000 0.000000,0.000000 0.000000,0.000000 0.000000,0.000000 0.000000,0.000000 0.000000,0.000000 0.000000,-20.000000 0.000000,0.000000 0.000000,40.000000 0.000000,0.000000 0.000000,-41.000000 0.000000,1.000000 0.000000,20.000000 0.000000,0.000000 0.000000,0.000000 0.000000,0.000000 0.000000,-20.000000 0.000000,0.000000 0.000000,0.000000 0.000000,0.000000 0.000000,0.000000 20.000000,0.000000 0.000000,0.000000-20.000000,0.000000 0.000000,-20.000000 0.000000,0.000000 0.000000,0.000000 0.000000,0.000000 0.000000,0.000000 20.000000,0.000000 0.000000,0.000000-20.000000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0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6553.000000 34500.000000,'40.000000'0.000000,"0.000000"-20.000000,0.000000 0.000000,0.000000 0.000000,0.000000 0.000000,39.000000-20.000000,1.000000 0.000000,0.000000 0.000000,0.000000 0.000000,40.000000-20.000000,0.000000 0.000000,0.000000 20.000000,0.000000 0.000000,-20.000000 0.000000,-1.000000 0.000000,1.000000 0.000000,0.000000 0.000000,0.000000 20.000000,0.000000 0.000000,-40.000000 0.000000,0.000000 0.000000,0.000000 0.000000,0.000000 0.000000,0.000000 20.000000,0.000000 0.000000,0.000000 0.000000,0.000000 0.000000,19.000000 0.000000,1.000000 0.000000,20.000000 0.000000,0.000000 0.000000,0.000000 0.000000,0.000000 0.000000,20.000000 20.000000,0.000000 0.000000,0.000000-20.000000,-1.000000 0.000000,-19.000000 0.000000,0.000000 0.000000,0.000000 0.000000,0.000000 0.000000,0.000000 0.000000,0.000000 0.000000,20.000000 0.000000,0.000000 0.000000,39.000000 0.000000,1.000000 0.000000,0.000000 0.000000,0.000000 0.000000,0.000000 0.000000,0.000000 0.000000,-21.000000 20.000000,1.000000 0.000000,0.000000 0.000000,0.000000 0.000000,-20.000000 0.000000,0.000000 0.000000,60.000000 0.000000,-1.000000 0.000000,1.000000 0.000000,0.000000 0.000000,-20.000000 0.000000,0.000000 0.000000,-20.000000-20.000000,-1.000000 0.000000,21.000000 0.000000,0.000000 0.000000,0.000000-20.000000,0.000000 0.000000,20.000000 20.000000,-1.000000 0.000000,-19.000000-20.000000,0.000000 0.000000,-20.000000 20.000000,0.000000 0.000000,-20.000000 0.000000,0.000000 0.000000,19.000000 0.000000,1.000000 0.000000,0.000000 20.000000,0.000000 0.000000,20.000000 0.000000,0.000000 0.000000,19.000000 0.000000,1.000000 0.000000,-60.000000-20.000000,0.000000 0.000000,0.000000 20.000000,0.000000 0.000000,20.000000-20.000000,-1.000000 0.000000,21.000000 0.000000,0.000000 0.000000,0.000000-20.000000,0.000000 0.000000,0.000000 20.000000,-1.000000 0.000000,-19.000000-20.000000,0.000000 0.000000,-40.000000 0.000000,0.000000 0.000000,40.000000 20.000000,0.000000 0.000000,20.000000-20.000000,-1.000000 0.000000,21.000000 0.000000,0.000000 0.000000,-20.000000 20.000000,0.000000 0.000000,-40.000000-20.000000,-1.000000 0.000000,-19.000000 20.000000,0.000000 0.000000,40.000000 0.000000,0.000000 0.000000,20.000000 0.000000,0.000000 0.000000,-1.000000 0.000000,1.000000 0.000000,0.000000 0.000000,0.000000 0.000000,-60.000000 0.000000,0.000000 0.000000,0.000000 0.000000,0.000000 0.000000,19.000000 20.000000,1.000000 0.000000,0.000000-20.000000,0.000000 0.000000,20.000000 0.000000,0.000000 0.000000,0.000000 20.000000,-1.000000 0.000000,-19.000000-20.000000,0.000000 0.000000,-20.000000 20.000000,0.000000 0.000000,0.000000 0.000000,0.000000 0.000000,-20.000000 0.000000,0.000000 0.000000,39.000000 0.000000,1.000000 0.000000,0.000000 0.000000,0.000000 0.000000,0.000000 0.000000,0.000000 0.000000,0.000000-20.000000,0.000000 0.000000,0.000000 20.000000,-1.000000 0.000000,-39.000000-20.000000,0.000000 0.000000,0.000000 0.000000,0.000000 0.000000,20.000000 0.000000,0.000000 0.000000,20.000000 0.000000,0.000000 0.000000,-1.000000 0.000000,1.000000 0.000000,20.000000 0.000000,0.000000 0.000000,0.000000 0.000000,0.000000 0.000000,-40.000000 0.000000,0.000000 0.000000,-1.000000 0.000000,1.000000 0.000000,-20.000000-20.000000,0.000000 0.000000,20.000000 20.000000,0.000000 0.000000,0.000000 0.000000,0.000000 0.000000,20.000000-20.000000,0.000000 0.000000,-21.000000 0.000000,1.000000 0.000000,20.000000 0.000000,0.000000 0.000000,-20.000000-20.000000,0.000000 0.000000,-20.000000 20.000000,0.000000 0.000000,-20.000000-20.000000,0.000000 0.000000,0.000000 20.000000,-1.000000 0.000000,21.000000 0.000000,0.000000 0.000000,20.000000-20.000000,0.000000 0.000000,0.000000 20.000000,0.000000 0.000000,20.000000 0.000000,0.000000 0.000000,0.000000 0.000000,-1.000000 0.000000,-19.000000 1.000000,0.000000-1.000000,0.000000-20.000000,0.000000 0.000000,0.000000 20.000000,0.000000 0.000000,-20.000000 0.000000,0.000000 0.000000,59.000000-20.000000,1.000000 0.000000,-20.000000 20.000000,0.000000 0.000000,20.000000-20.000000,0.000000 0.000000,20.000000 20.000000,-1.000000 0.000000,-59.000000 0.000000,0.000000 0.000000,0.000000 0.000000,0.000000 0.000000,0.000000 20.000000,0.000000 0.000000,-20.000000-20.000000,0.000000 0.000000,40.000000 20.000000,-1.000000 0.000000,1.000000 0.000000,0.000000 0.000000,0.000000 0.000000,0.000000 0.000000,0.000000 0.000000,0.000000 0.000000,-20.000000 20.000000,-1.000000 0.000000,1.000000-20.000000,0.000000 0.000000,-20.000000 20.000000,0.000000 0.000000,40.000000 0.000000,0.000000 0.000000,20.000000 0.000000,0.000000 0.000000,-1.000000-20.000000,1.000000 0.000000,20.000000 20.000000,0.000000 0.000000,-40.000000 0.000000,0.000000 0.000000,-20.000000-20.000000,-1.000000 0.000000,21.000000 20.000000,0.000000 0.000000,0.000000 0.000000,0.000000 0.000000,20.000000 0.000000,0.000000 0.000000,20.000000-20.000000,-1.000000 0.000000,-19.000000 20.000000,0.000000 0.000000,-40.000000 0.000000,0.000000 0.000000,20.000000-20.000000,0.000000 0.000000,-20.000000 20.000000,-1.000000 0.000000,21.000000-20.000000,0.000000 0.000000,40.000000 0.000000,0.000000 0.000000,-20.000000 0.000000,0.000000 0.000000,-1.000000 0.000000,1.000000 0.000000,-20.000000 0.000000,0.000000 0.000000,-20.000000 0.000000,0.000000 0.000000,20.000000 0.000000,0.000000 0.000000,39.000000-20.000000,1.000000 0.000000,0.000000 20.000000,0.000000 0.000000,-20.000000 0.000000,0.000000 0.000000,-1.000000-20.000000,1.000000 0.000000,-40.000000 20.000000,0.000000 0.000000,0.000000-20.000000,0.000000 0.000000,40.000000 20.000000,0.000000 0.000000,-1.000000-20.000000,1.000000 0.000000,20.000000 20.000000,0.000000 0.000000,-20.000000 0.000000,0.000000 0.000000,-40.000000-20.000000,-1.000000 0.000000,21.000000 20.000000,0.000000 0.000000,0.000000-20.000000,0.000000 0.000000,0.000000 20.000000,0.000000 0.000000,40.000000-20.000000,-1.000000 0.000000,-19.000000 20.000000,0.000000 0.000000,-20.000000-20.000000,0.000000 0.000000,-20.000000 20.000000,0.000000 0.000000,0.000000 0.000000,-1.000000 0.000000,1.000000 0.000000,0.000000 0.000000,40.000000 0.000000,0.000000 0.000000,0.000000 0.000000,0.000000 0.000000,0.000000 0.000000,-1.000000 0.000000,-19.000000 20.000000,0.000000 0.000000,-20.000000-20.000000,0.000000 0.000000,0.000000 20.000000,0.000000 0.000000,0.000000-20.000000,0.000000 0.000000,39.000000 0.000000,1.000000 0.000000,0.000000 20.000000,0.000000 0.000000,0.000000-20.000000,0.000000 0.000000,0.000000 20.000000,-1.000000 0.000000,-39.000000 0.000000,0.000000 0.000000,20.000000-20.000000,0.000000 0.000000,20.000000 0.000000,0.000000 0.000000,-1.000000 0.000000,1.000000 0.000000,20.000000 0.000000,0.000000 0.000000,0.000000-20.000000,0.000000 0.000000,-40.000000 20.000000,-1.000000 0.000000,1.000000-20.000000,0.000000 0.000000,20.000000 20.000000,0.000000 0.000000,0.000000 0.000000,0.000000 0.000000,19.000000 0.000000,1.000000 0.000000,-20.000000-20.000000,0.000000 0.000000,-20.000000 20.000000,0.000000 0.000000,-40.000000 0.000000,0.000000 0.000000,19.000000 0.000000,1.000000 0.000000,0.000000 0.000000,0.000000 0.000000,0.000000 0.000000,0.000000 0.000000,40.000000 0.000000,0.000000 0.000000,-20.000000 0.000000,-1.000000 0.000000,1.000000-20.000000,0.000000 0.000000,0.000000 20.000000,0.000000 0.000000,-40.000000 0.000000,0.000000 0.000000,20.000000 0.000000,0.000000 0.000000,39.000000 0.000000,1.000000 0.000000,20.000000 0.000000,0.000000 0.000000,0.000000 0.000000,0.000000 0.000000,-21.000000 0.000000,1.000000 0.000000,-20.000000 0.000000,0.000000 0.000000,0.000000 0.000000,0.000000 0.000000,0.000000 0.000000,0.000000 0.000000,39.000000 20.000000,1.000000 0.000000,0.000000-20.000000,0.000000 0.000000,-20.000000 0.000000,0.000000 0.000000,-21.000000 0.000000,1.000000 0.000000,-20.000000 0.000000,0.000000 0.000000,20.000000 0.000000,0.000000 0.000000,0.000000 0.000000,0.000000 0.000000,39.000000 0.000000,1.000000 0.000000,0.000000-20.000000,0.000000 0.000000,-40.000000 0.000000,0.000000 0.000000,20.000000 0.000000,-1.000000 0.000000,-19.000000 20.000000,0.000000 0.000000,20.000000-20.000000,0.000000 0.000000,40.000000 20.000000,0.000000 0.000000,-21.000000-20.000000,1.000000 0.000000,-20.000000 20.000000,0.000000 0.000000,0.000000-20.000000,0.000000 0.000000,-20.000000 0.000000,-1.000000 0.000000,21.000000 20.000000,0.000000 0.000000,40.000000-20.000000,0.000000 0.000000,-40.000000 20.000000,-1.000000 0.000000,-19.000000 0.000000,0.000000 0.000000,-20.000000 0.000000,0.000000 0.000000,-20.000000 0.000000,0.000000 0.000000,20.000000 0.000000,0.000000 0.000000,39.000000 0.000000,1.000000 0.000000,0.000000 20.000000,0.000000 0.000000,-20.000000-20.000000,0.000000 0.000000,20.000000 20.000000,-1.000000 0.000000,-39.000000-20.000000,0.000000 0.000000,0.000000 0.000000,0.000000 0.000000,40.000000 0.000000,0.000000 0.000000,0.000000-20.000000,-1.000000 0.000000,21.000000 20.000000,0.000000 0.000000,0.000000 0.000000,0.000000 0.000000,-20.000000 0.000000,0.000000 0.000000,-21.000000 0.000000,1.000000 0.000000,0.000000 0.000000,0.000000 0.000000,40.000000 0.000000,0.000000 0.000000,0.000000 0.000000,-1.000000 0.000000,21.000000 0.000000,0.000000 0.000000,-60.000000 0.000000,0.000000 0.000000,20.000000-20.000000,-1.000000 0.000000,21.000000 0.000000,0.000000 0.000000,20.000000 20.000000,0.000000 0.000000,0.000000-20.000000,-1.000000 0.000000,-19.000000 0.000000,0.000000 0.000000,-40.000000 0.000000,0.000000 0.000000,20.000000 0.000000,0.000000 0.000000,19.000000 20.000000,1.000000 0.000000,-20.000000 0.000000,0.000000 0.000000,20.000000 0.000000,0.000000 0.000000,-41.000000 0.000000,1.000000 0.000000,-20.000000 0.000000,0.000000 0.000000,0.000000 0.000000,0.000000 0.000000,20.000000 0.000000,0.000000 0.000000,20.000000 0.000000,-1.000000 0.000000,1.000000 0.000000,0.000000 0.000000,20.000000 0.000000,0.000000 0.000000,-40.000000 0.000000,0.000000 0.000000,-21.000000 20.000000,1.000000 0.000000,0.000000-20.000000,0.000000 0.000000,20.000000 0.000000,0.000000 0.000000,0.000000 0.000000,0.000000 0.000000,19.000000 20.000000,1.000000 0.000000,0.000000-20.000000,0.000000 0.000000,-40.000000 20.000000,0.000000 0.000000,-20.000000-20.000000,0.000000 0.000000,0.000000 20.000000,-1.000000 0.000000,1.000000-20.000000,0.000000 0.000000,0.000000 20.000000,0.000000 0.000000,20.000000-20.000000,0.000000 0.000000,-20.000000 20.000000,0.000000 0.000000,20.000000-20.000000,0.000000 0.000000,-20.000000 20.000000,-1.000000 0.000000,1.000000-20.000000,0.000000 0.000000,-20.000000 0.000000,0.000000 0.000000,-20.000000 0.000000,0.000000 0.000000,20.000000 20.000000,0.000000 0.000000,-20.000000-20.000000,0.000000 0.000000,-20.000000 0.000000,0.000000 0.000000,20.000000 0.000000,0.000000 0.000000,0.000000 0.000000,0.000000 0.000000,0.000000 20.000000,0.000000 0.000000,-20.000000-20.000000,0.000000 0.000000,19.000000 0.000000,1.000000 0.000000,0.000000 0.000000,0.000000 0.000000,0.000000 0.000000,0.000000 0.000000,0.000000 20.000000,0.000000 0.000000,0.000000-20.000000,0.000000 0.000000,20.000000 0.000000,0.000000 0.000000,-20.000000 0.000000,0.000000 0.000000,0.000000 20.000000,0.000000 0.000000,0.000000-20.000000,0.000000 0.000000,0.000000 0.000000,0.000000 0.000000,-20.000000 0.000000,0.000000 0.000000,20.000000 0.000000,0.000000 0.000000,-20.000000 0.000000,-1.000000 0.000000,1.000000 20.000000,0.000000 0.000000,0.000000-20.000000,0.000000 0.000000,0.000000 0.000000,0.000000 0.000000,-20.000000 20.000000,0.000000 0.000000,0.000000 0.000000,0.000000 0.000000,0.000000 0.000000,0.000000 0.000000,0.000000 0.000000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33740.000000 26400.000000,'0.000000'-20.000000,"0.000000"10.000000,0.000000 0.000000,0.000000 0.000000,0.000000-1.000000,0.000000 2.000000,0.000000-1.000000,0.000000 0.000000,0.000000 0.000000,0.000000-1.000000,0.000000 2.000000,10.000000 9.000000,-1.000000 0.000000,-9.000000 20.000000,0.000000 0.000000,0.000000-10.000000,0.000000-1.000000,0.000000 12.000000,0.000000-1.000000,10.000000 10.000000,0.000000-1.000000,-10.000000-8.000000,0.000000-1.000000,0.000000 20.000000,0.000000 0.000000,0.000000-10.000000,0.000000 0.000000,0.000000 10.000000,0.000000 0.000000,0.000000-10.000000,0.000000 0.000000,0.000000 10.000000,0.000000-1.000000,0.000000-18.000000,0.000000-1.000000,0.000000 10.000000,0.000000-1.000000,0.000000-8.000000,0.000000-1.000000,11.000000-11.000000,-1.000000 2.000000,-10.000000-1.000000,0.000000 0.000000,0.000000 0.000000,0.000000-1.000000,9.000000-9.000000,2.000000 0.000000,-11.000000-9.000000,0.000000-1.000000,-11.000000 10.000000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1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33100.000000 26239.000000,'-21.000000'-19.000000,"11.000000"19.000000,0.000000 0.000000,10.000000-10.000000,0.000000 0.000000,-9.000000 10.000000,-1.000000 0.000000,10.000000-11.000000,0.000000 2.000000,10.000000 9.000000,-1.000000 0.000000,1.000000 0.000000,0.000000 0.000000,11.000000-10.000000,-1.000000 0.000000,0.000000 10.000000,-1.000000 0.000000,22.000000 0.000000,-1.000000 0.000000,0.000000-10.000000,0.000000-1.000000,20.000000 11.000000,0.000000 0.000000,9.000000-9.000000,1.000000-1.000000,1.000000 10.000000,-1.000000 0.000000,0.000000-10.000000,-1.000000 0.000000,-9.000000 10.000000,0.000000 0.000000,-20.000000 0.000000,0.000000 0.000000,-9.000000 0.000000,-1.000000 0.000000,0.000000 0.000000,-1.000000 0.000000,-18.000000 10.000000,-1.000000 0.000000,-1.000000 0.000000,2.000000-1.000000,-1.000000 2.000000,0.000000-1.000000,0.000000 0.000000,-1.000000 0.000000,1.000000-1.000000,0.000000 2.000000,1.000000-1.000000,-1.000000 0.000000,-1.000000 0.000000,2.000000-1.000000,-11.000000 12.000000,0.000000-1.000000,10.000000 0.000000,0.000000 0.000000,0.000000-10.000000,-1.000000-1.000000,1.000000 12.000000,0.000000-1.000000,1.000000 10.000000,-1.000000-1.000000,-1.000000-8.000000,2.000000-1.000000,-1.000000 10.000000,0.000000-1.000000,0.000000-8.000000,-1.000000-1.000000,-9.000000 10.000000,0.000000-1.000000,10.000000 2.000000,0.000000-1.000000,-10.000000-10.000000,0.000000-1.000000,0.000000 12.000000,0.000000-1.000000,11.000000-10.000000,-1.000000-1.000000,-10.000000 2.000000,0.000000-1.000000,0.000000-11.000000,0.000000 2.000000,0.000000 9.000000,0.000000-1.000000,0.000000-8.000000,0.000000-1.000000,-10.000000 10.000000,-1.000000 0.000000,11.000000-10.000000,0.000000 0.000000,-20.000000 0.000000,1.000000-1.000000,9.000000 2.000000,0.000000-1.000000,-10.000000 0.000000,-1.000000 0.000000,11.000000-10.000000,0.000000 0.000000,-9.000000 9.000000,-1.000000 2.000000,0.000000-1.000000,-1.000000 0.000000,1.000000 0.000000,1.000000-1.000000,-1.000000-9.000000,0.000000 0.000000,10.000000 11.000000,-1.000000-1.000000,-9.000000 0.000000,1.000000 0.000000,-1.000000-10.000000,0.000000 0.000000,-1.000000 9.000000,1.000000 2.000000,-10.000000-11.000000,1.000000 0.000000,8.000000 10.000000,1.000000 0.000000,1.000000-10.000000,-1.000000 0.000000,-10.000000 0.000000,-1.000000 0.000000,1.000000 0.000000,1.000000 0.000000,-1.000000 0.000000,0.000000 0.000000,-1.000000 0.000000,1.000000 0.000000,1.000000 0.000000,-1.000000 0.000000,-10.000000 0.000000,0.000000 0.000000,9.000000 0.000000,1.000000 0.000000,1.000000 0.000000,-1.000000 0.000000,0.000000 0.000000,-1.000000 0.000000,1.000000 0.000000,1.000000 0.000000,8.000000 0.000000,1.000000 0.000000,1.000000 0.000000,-1.000000 0.000000,0.000000 0.000000,-1.000000 0.000000,11.000000-10.000000,0.000000 0.000000,1.000000 10.000000,-1.000000 0.000000,0.000000 0.000000,0.000000 0.000000,-1.000000 0.000000,2.000000 0.000000,9.000000-11.000000,0.000000 2.000000,-10.000000 9.000000,-1.000000 0.000000,1.000000 0.000000,0.000000 0.000000,10.000000-10.000000,0.000000 0.000000,-9.000000 10.000000,-1.000000 0.000000,10.000000-10.000000,0.000000-1.000000,-10.000000 2.000000,0.000000-1.000000,10.000000 0.000000,0.000000 0.000000,0.000000-10.000000,0.000000 0.000000,0.000000 10.000000,0.000000-1.000000,0.000000 2.000000,0.000000-1.000000,0.000000-10.000000,0.000000 0.000000,0.000000 0.000000,0.000000-1.000000,0.000000-8.000000,0.000000-1.000000,0.000000 10.000000,0.000000-1.000000,0.000000-8.000000,0.000000-1.000000,0.000000-11.000000,0.000000 2.000000,0.000000 9.000000,0.000000-1.000000,0.000000 2.000000,0.000000-1.000000,0.000000 0.000000,0.000000 0.000000,-11.000000 0.000000,2.000000 0.000000,9.000000 10.000000,0.000000 0.000000,0.000000 0.000000,0.000000 0.000000,-10.000000 10.000000,-1.000000 0.000000,11.000000 0.000000,0.000000-1.000000,-10.000000 2.000000,0.000000-1.000000,10.000000 0.000000,0.000000 0.000000,0.000000-1.000000,0.000000 2.000000,0.000000-1.000000,0.000000 0.000000,10.000000 0.000000,0.000000-1.000000,1.000000 11.000000,-1.000000 0.000000,-1.000000 0.000000,2.000000 0.000000,-1.000000-9.000000,0.000000-1.000000,9.000000 10.000000,1.000000 0.000000,-9.000000-10.000000,-1.000000 0.000000,10.000000 10.000000,0.000000 0.000000,-1.000000 0.000000,1.000000 0.000000,1.000000 0.000000,-1.000000 0.000000,0.000000 0.000000,-1.000000 0.000000,1.000000 0.000000,1.000000 0.000000,-12.000000 0.000000,2.000000 0.000000,9.000000 0.000000,-1.000000 0.000000,1.000000-11.000000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2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55859.000000 26739.000000,'0.000000'-19.000000,"-9.000000"9.000000,-1.000000 0.000000,10.000000-1.000000,0.000000 2.000000,0.000000-1.000000,0.000000 0.000000,0.000000 0.000000,0.000000-1.000000,0.000000 2.000000,0.000000-1.000000,0.000000 0.000000,0.000000 0.000000,0.000000-10.000000,0.000000 0.000000,19.000000 0.000000,1.000000 0.000000,-9.000000 0.000000,-1.000000 0.000000,10.000000 0.000000,0.000000-1.000000,10.000000 2.000000,0.000000-1.000000,-10.000000 9.000000,0.000000 2.000000,10.000000-11.000000,0.000000-1.000000,-10.000000 12.000000,0.000000-1.000000,-1.000000 10.000000,1.000000 0.000000,1.000000 0.000000,-1.000000 0.000000,0.000000 0.000000,-1.000000 0.000000,1.000000 0.000000,1.000000 0.000000,-1.000000 10.000000,0.000000-1.000000,-1.000000 2.000000,1.000000-1.000000,1.000000 10.000000,-1.000000 0.000000,0.000000-10.000000,-1.000000 0.000000,-9.000000 10.000000,0.000000 0.000000,11.000000 10.000000,-1.000000 0.000000,-10.000000-10.000000,0.000000 0.000000,-10.000000 0.000000,0.000000 0.000000,10.000000 10.000000,-1.000000 0.000000,-9.000000-10.000000,0.000000 0.000000,0.000000 0.000000,0.000000-1.000000,-9.000000 2.000000,-1.000000-1.000000,0.000000 0.000000,0.000000 0.000000,-10.000000 0.000000,-1.000000 0.000000,1.000000 0.000000,1.000000 0.000000,-1.000000-10.000000,0.000000 0.000000,-1.000000 10.000000,1.000000 0.000000,-10.000000 0.000000,1.000000 0.000000,-1.000000 0.000000,0.000000-1.000000,10.000000-8.000000,0.000000-1.000000,-10.000000 10.000000,0.000000 0.000000,10.000000 0.000000,0.000000-1.000000,-1.000000-8.000000,1.000000-1.000000,11.000000 10.000000,-1.000000 0.000000,0.000000 0.000000,0.000000-1.000000,-1.000000 2.000000,2.000000-1.000000,-1.000000-11.000000,-1.000000 2.000000,1.000000 9.000000,0.000000-1.000000,10.000000-8.000000,0.000000-1.000000,-9.000000 0.000000,-1.000000 0.000000,0.000000-1.000000,0.000000 2.000000,10.000000-1.000000,0.000000 0.000000,-11.000000-10.000000,2.000000 0.000000,9.000000 10.000000,0.000000-1.000000,-10.000000-9.000000,-1.000000 0.000000,22.000000 0.000000,-1.000000 0.000000,-1.000000-9.000000,2.000000-1.000000,-1.000000 10.000000,0.000000 0.000000,0.000000-10.000000,-1.000000 0.000000,1.000000 10.000000,0.000000 0.000000,11.000000-11.000000,-1.000000 2.000000,-10.000000 9.000000,0.000000 0.000000,9.000000-10.000000,1.000000 0.000000,1.000000 10.000000,-1.000000 0.000000,0.000000-10.000000,-1.000000-1.000000,12.000000 11.000000,-1.000000 0.000000,0.000000-9.000000,-1.000000-1.000000,1.000000 10.000000,1.000000 0.000000,9.000000-10.000000,0.000000 0.000000,-10.000000-1.000000,-1.000000 2.000000,1.000000 9.000000,1.000000 0.000000,-1.000000-10.000000,0.000000 0.000000,-10.000000 10.000000,0.000000 0.000000,-1.000000 0.000000,1.000000 0.000000,-9.000000-10.000000,-1.000000-1.000000,-1.000000 11.000000,2.000000 0.000000,-1.000000 0.000000,0.000000 0.000000,0.000000 0.000000,-1.000000 0.000000,1.000000 0.000000,0.000000 0.000000,1.000000 0.000000,-1.000000 0.000000,-1.000000 0.000000,2.000000 0.000000,-1.000000 0.000000,0.000000 0.000000,0.000000 0.000000,-1.000000 0.000000,1.000000 11.000000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2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55340.000000 26380.000000,'0.000000'-20.000000,"0.000000"10.000000,0.000000-1.000000,0.000000 2.000000,0.000000-1.000000,-10.000000 0.000000,0.000000 0.000000,10.000000-1.000000,0.000000 2.000000,0.000000-1.000000,0.000000 0.000000,10.000000 10.000000,0.000000 0.000000,-10.000000-10.000000,0.000000-1.000000,10.000000 11.000000,-1.000000 0.000000,11.000000-9.000000,1.000000-1.000000,-1.000000 10.000000,0.000000 0.000000,10.000000 0.000000,0.000000 0.000000,10.000000-10.000000,-1.000000 0.000000,1.000000 10.000000,0.000000 0.000000,10.000000 0.000000,0.000000 0.000000,0.000000 0.000000,0.000000 0.000000,0.000000-11.000000,0.000000 2.000000,0.000000 9.000000,0.000000 0.000000,10.000000 0.000000,0.000000 0.000000,1.000000 0.000000,-1.000000 0.000000,19.000000 0.000000,1.000000 0.000000,-20.000000 9.000000,0.000000 2.000000,-10.000000-1.000000,0.000000 0.000000,0.000000-10.000000,0.000000 0.000000,-10.000000 10.000000,0.000000-1.000000,-9.000000 2.000000,-1.000000-1.000000,9.000000-10.000000,2.000000 0.000000,-21.000000 10.000000,0.000000 0.000000,10.000000-10.000000,0.000000 0.000000,-1.000000 9.000000,1.000000 2.000000,-10.000000-11.000000,1.000000 0.000000,-12.000000 10.000000,2.000000 0.000000,9.000000 0.000000,-1.000000-1.000000,-9.000000 2.000000,0.000000-1.000000,1.000000 0.000000,-1.000000 0.000000,-1.000000 10.000000,2.000000 0.000000,-11.000000 0.000000,0.000000 0.000000,0.000000 0.000000,0.000000 0.000000,0.000000 10.000000,0.000000 0.000000,0.000000-10.000000,0.000000 0.000000,0.000000 10.000000,0.000000 0.000000,-11.000000 0.000000,2.000000 0.000000,-1.000000 0.000000,-1.000000 0.000000,1.000000-10.000000,0.000000 0.000000,-9.000000 10.000000,-1.000000 0.000000,9.000000 0.000000,2.000000-1.000000,-1.000000-8.000000,-1.000000-1.000000,11.000000 10.000000,0.000000-1.000000,0.000000-8.000000,0.000000-1.000000,0.000000 0.000000,0.000000 0.000000,0.000000 0.000000,0.000000 0.000000,0.000000 0.000000,0.000000 0.000000,0.000000 0.000000,0.000000-1.000000,11.000000 2.000000,-1.000000-1.000000,-1.000000-11.000000,2.000000 2.000000,-11.000000 9.000000,0.000000-1.000000,10.000000 2.000000,0.000000-1.000000,-10.000000-11.000000,0.000000 2.000000,0.000000-1.000000,0.000000 0.000000,0.000000 0.000000,0.000000-1.000000,0.000000 2.000000,0.000000-1.000000,-10.000000 0.000000,0.000000 0.000000,-10.000000-1.000000,-1.000000 2.000000,11.000000-11.000000,0.000000 0.000000,-20.000000 10.000000,1.000000 0.000000,-1.000000-10.000000,0.000000 0.000000,-1.000000 10.000000,1.000000-1.000000,-9.000000-9.000000,-1.000000 0.000000,-1.000000 0.000000,2.000000 0.000000,9.000000 0.000000,-1.000000 0.000000,-9.000000 0.000000,0.000000 0.000000,1.000000 0.000000,-1.000000 0.000000,-1.000000 0.000000,2.000000 0.000000,-11.000000 0.000000,0.000000 0.000000,0.000000 0.000000,0.000000 0.000000,0.000000 0.000000,0.000000 0.000000,0.000000 0.000000,0.000000 0.000000,0.000000 0.000000,0.000000 0.000000,20.000000 0.000000,-1.000000 0.000000,-9.000000 0.000000,0.000000 0.000000,11.000000 0.000000,-1.000000 0.000000,10.000000 0.000000,-1.000000 0.000000,1.000000 0.000000,1.000000 0.000000,-1.000000 0.000000,0.000000 0.000000,10.000000 0.000000,-1.000000 0.000000,-9.000000 0.000000,1.000000 0.000000,-12.000000 0.000000,1.000000 0.000000,10.000000-9.000000,1.000000-1.000000,-1.000000 10.000000,0.000000 0.000000,-1.000000 0.000000,1.000000 0.000000,1.000000-10.000000,-1.000000 0.000000,0.000000 10.000000,-1.000000 0.000000,1.000000-11.000000,1.000000 2.000000,-1.000000 9.000000,0.000000 0.000000,-1.000000-10.000000,1.000000 0.000000,11.000000 10.000000,-1.000000 0.000000,0.000000 0.000000,0.000000 0.000000,10.000000-10.000000,0.000000-1.000000,-11.000000 2.000000,2.000000-1.000000,9.000000 0.000000,0.000000 0.000000,0.000000-1.000000,0.000000 2.000000,0.000000-1.000000,0.000000 0.000000,0.000000-10.000000,0.000000 0.000000,0.000000 10.000000,0.000000 0.000000,0.000000-10.000000,0.000000 0.000000,0.000000-10.000000,0.000000 0.000000,0.000000 10.000000,0.000000 0.000000,9.000000-10.000000,2.000000 0.000000,-1.000000-10.000000,0.000000 0.000000,0.000000 10.000000,-1.000000 0.000000,1.000000 0.000000,0.000000 0.000000,1.000000-10.000000,-1.000000 0.000000,-1.000000 10.000000,2.000000 0.000000,-1.000000 0.000000,0.000000 0.000000,0.000000-10.000000,-1.000000 0.000000,-9.000000 20.000000,0.000000 0.000000,10.000000-10.000000,0.000000 0.000000,-10.000000 0.000000,0.000000 0.000000,0.000000 0.000000,0.000000 0.000000,0.000000 10.000000,0.000000 0.000000,11.000000 0.000000,-1.000000 0.000000,-1.000000 0.000000,2.000000 0.000000,-1.000000 0.000000,0.000000-1.000000,0.000000 12.000000,-1.000000-1.000000,1.000000-10.000000,0.000000 0.000000,-10.000000 10.000000,0.000000 0.000000,11.000000 0.000000,-1.000000-1.000000,-1.000000 11.000000,2.000000 0.000000,-11.000000-9.000000,0.000000-1.000000,10.000000 10.000000,0.000000 0.000000,0.000000 0.000000,-1.000000 0.000000,1.000000 0.000000,0.000000 0.000000,11.000000 0.000000,-1.000000 0.000000,0.000000 10.000000,-1.000000-1.000000,1.000000 2.000000,1.000000-1.000000,-1.000000-10.000000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2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75579.000000 26620.000000,'0.000000'-20.000000,"11.000000"20.000000,-1.000000 0.000000,-10.000000-11.000000,0.000000 2.000000,9.000000-1.000000,2.000000 0.000000,-1.000000 0.000000,0.000000 0.000000,0.000000 10.000000,-1.000000 0.000000,11.000000-10.000000,1.000000 0.000000,-1.000000 10.000000,0.000000 0.000000,10.000000 0.000000,0.000000 0.000000,-10.000000 0.000000,0.000000 0.000000,10.000000 0.000000,0.000000 0.000000,-10.000000 0.000000,0.000000 0.000000,-1.000000 0.000000,1.000000 0.000000,-9.000000 10.000000,-1.000000 0.000000,-1.000000 0.000000,2.000000 0.000000,-1.000000 0.000000,0.000000 0.000000,-10.000000 10.000000,0.000000 0.000000,0.000000 0.000000,0.000000 0.000000,-20.000000 0.000000,0.000000 0.000000,-1.000000 0.000000,1.000000 0.000000,-10.000000 0.000000,1.000000 0.000000,8.000000 0.000000,1.000000 0.000000,1.000000 0.000000,-1.000000 0.000000,0.000000 0.000000,-1.000000 0.000000,11.000000-10.000000,0.000000 0.000000,1.000000-10.000000,-1.000000 0.000000,10.000000 10.000000,0.000000 0.000000,10.000000-10.000000,-1.000000 0.000000,11.000000 0.000000,1.000000 0.000000,8.000000-10.000000,1.000000 0.000000,1.000000 10.000000,-1.000000 0.000000,-10.000000 0.000000,-1.000000 0.000000,1.000000 0.000000,1.000000 0.000000,-1.000000 0.000000,0.000000 0.000000,-1.000000 0.000000,1.000000 0.000000,-9.000000 10.000000,-1.000000 0.000000,-1.000000 0.000000,2.000000 0.000000,-1.000000 0.000000,0.000000 0.000000,-10.000000 10.000000,0.000000 0.000000,0.000000-10.000000,0.000000 0.000000,0.000000 10.000000,0.000000 0.000000,-10.000000 0.000000,0.000000 0.000000,-10.000000 0.000000,-1.000000 0.000000,1.000000 0.000000,1.000000 0.000000,-1.000000-10.000000,0.000000 0.000000,-10.000000 10.000000,0.000000 0.000000,-1.000000-10.000000,1.000000 0.000000,1.000000-1.000000,-1.000000 2.000000,0.000000-1.000000,-1.000000 0.000000,-9.000000-10.000000,0.000000 0.000000,-10.000000 10.000000,0.000000 0.000000,-20.000000-10.000000,1.000000 0.000000,38.000000 0.000000,1.000000 0.000000,1.000000 0.000000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2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5600.000000 61300.000000,'-50.000000'50.000000,"0.000000"-50.000000,0.000000 0.000000,25.000000 0.000000,0.000000 0.000000,0.000000 0.000000,0.000000 0.000000,25.000000-25.000000,0.000000 0.000000,0.000000 0.000000,0.000000 0.000000,25.000000 25.000000,0.000000 0.000000,0.000000 0.000000,0.000000 0.000000,0.000000 0.000000,0.000000 0.000000,50.000000 0.000000,0.000000 0.000000,-25.000000-25.000000,0.000000 0.000000,25.000000 25.000000,0.000000 0.000000,0.000000 0.000000,0.000000 0.000000,25.000000 0.000000,0.000000 0.000000,0.000000 0.000000,0.000000 0.000000,50.000000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0.000000,-25.000000 25.000000,0.000000 0.000000,0.000000 0.000000,0.000000 0.000000,-50.000000 0.000000,0.000000 0.000000,0.000000-25.000000,0.000000 0.000000,-25.000000 0.000000,0.000000 0.000000,-25.000000 0.000000,0.000000 0.000000,0.000000 25.000000,0.000000 0.000000,25.000000-25.000000,0.000000 0.000000,-25.000000 0.000000,0.000000 0.000000,0.000000 0.000000,0.000000 0.000000,25.000000 0.000000,0.000000 0.000000,0.000000 0.000000,0.000000 0.000000,-25.000000 0.000000,0.000000 0.000000,0.000000 0.000000,0.000000 0.000000,0.000000 0.000000,0.000000 0.000000,-25.000000 0.000000,0.000000 0.000000,25.000000-25.000000,0.000000 0.000000,-25.000000 25.000000,0.000000 0.000000,0.000000 0.000000,0.000000 0.000000,0.000000 0.000000,0.000000 0.000000,0.000000 0.000000,0.000000 0.000000,0.000000 0.000000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2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75040.000000 26400.000000,'0.000000'-20.000000,"0.000000"10.000000,0.000000 0.000000,10.000000 10.000000,-1.000000 0.000000,11.000000 0.000000,1.000000 0.000000,8.000000-10.000000,1.000000 0.000000,20.000000 10.000000,0.000000 0.000000,20.000000 0.000000,1.000000 0.000000,8.000000 0.000000,1.000000 0.000000,11.000000 0.000000,-1.000000 0.000000,0.000000 0.000000,0.000000 0.000000,-20.000000 0.000000,-1.000000 0.000000,-9.000000 0.000000,0.000000 0.000000,-10.000000 10.000000,0.000000 0.000000,0.000000-10.000000,0.000000 0.000000,-10.000000 10.000000,0.000000 0.000000,-9.000000-1.000000,-1.000000 2.000000,-10.000000-1.000000,-1.000000 0.000000,-9.000000 0.000000,0.000000 0.000000,1.000000 0.000000,-1.000000 0.000000,-1.000000 10.000000,2.000000 0.000000,-11.000000-10.000000,0.000000 0.000000,0.000000 0.000000,0.000000 0.000000,10.000000 10.000000,0.000000 0.000000,-10.000000 0.000000,0.000000 0.000000,10.000000 0.000000,-1.000000 0.000000,-9.000000 10.000000,0.000000 0.000000,10.000000 10.000000,0.000000 0.000000,-10.000000-10.000000,0.000000 0.000000,0.000000 10.000000,0.000000 0.000000,0.000000-10.000000,0.000000 0.000000,0.000000 9.000000,0.000000 2.000000,0.000000-11.000000,0.000000 0.000000,-10.000000 0.000000,0.000000 0.000000,10.000000-10.000000,0.000000 0.000000,-9.000000 10.000000,-1.000000 0.000000,0.000000-10.000000,0.000000 0.000000,-1.000000-10.000000,2.000000 0.000000,-12.000000 10.000000,1.000000 0.000000,1.000000 0.000000,-1.000000 0.000000,9.000000 0.000000,2.000000 0.000000,-21.000000-11.000000,0.000000 2.000000,20.000000-1.000000,0.000000 0.000000,-10.000000 0.000000,-1.000000 0.000000,1.000000-10.000000,1.000000 0.000000,-1.000000 10.000000,0.000000 0.000000,-10.000000-10.000000,0.000000 0.000000,10.000000 0.000000,0.000000 0.000000,-10.000000 0.000000,0.000000 0.000000,-1.000000 0.000000,1.000000 0.000000,1.000000 0.000000,-1.000000 0.000000,0.000000 0.000000,-1.000000 0.000000,1.000000 0.000000,1.000000 0.000000,-1.000000 0.000000,0.000000 0.000000,-1.000000 0.000000,1.000000 0.000000,-9.000000 0.000000,-1.000000 0.000000,-1.000000-10.000000,2.000000 0.000000,-1.000000 10.000000,0.000000 0.000000,0.000000 0.000000,-1.000000 0.000000,1.000000 0.000000,0.000000 0.000000,11.000000 0.000000,-1.000000 0.000000,0.000000 0.000000,-1.000000 0.000000,1.000000 0.000000,1.000000 0.000000,8.000000 10.000000,1.000000 0.000000,1.000000-10.000000,-1.000000 0.000000,0.000000 0.000000,-1.000000 0.000000,11.000000 0.000000,0.000000 0.000000,1.000000 0.000000,-1.000000 0.000000,0.000000 0.000000,0.000000 0.000000,-1.000000-10.000000,2.000000 0.000000,-1.000000 10.000000,-1.000000 0.000000,1.000000 0.000000,0.000000 0.000000,1.000000 0.000000,-1.000000 0.000000,0.000000-10.000000,0.000000 0.000000,-1.000000 10.000000,2.000000 0.000000,-1.000000-10.000000,-1.000000 0.000000,11.000000-1.000000,0.000000 2.000000,0.000000-1.000000,0.000000 0.000000,0.000000-10.000000,0.000000 0.000000,0.000000 0.000000,0.000000 0.000000,0.000000 0.000000,0.000000 0.000000,0.000000 0.000000,0.000000 0.000000,0.000000 0.000000,0.000000 0.000000,11.000000-10.000000,-1.000000 0.000000,-10.000000 10.000000,0.000000 0.000000,9.000000-10.000000,2.000000 0.000000,-1.000000 0.000000,0.000000 0.000000,0.000000 0.000000,-1.000000 0.000000,1.000000 0.000000,0.000000 0.000000,1.000000-10.000000,-1.000000 0.000000,-10.000000 10.000000,0.000000 0.000000,9.000000-11.000000,2.000000 2.000000,-11.000000 9.000000,0.000000 0.000000,0.000000 10.000000,0.000000 0.000000,0.000000 0.000000,0.000000 0.000000,0.000000 10.000000,0.000000 0.000000,0.000000 0.000000,0.000000 0.000000,0.000000 0.000000,0.000000 0.000000,0.000000-1.000000,0.000000 2.000000,10.000000-1.000000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32520.000000 29120.000000,'0.000000'-20.000000,"10.000000"30.000000,0.000000 0.000000,0.000000 0.000000,-1.000000-1.000000,1.000000 12.000000,0.000000-1.000000,-10.000000 10.000000,0.000000-1.000000,11.000000-8.000000,-1.000000-1.000000,-10.000000 20.000000,0.000000 0.000000,0.000000-10.000000,0.000000 0.000000,9.000000 10.000000,2.000000 0.000000,-11.000000-1.000000,0.000000 2.000000,0.000000-11.000000,0.000000 0.000000,0.000000 0.000000,0.000000 0.000000,0.000000 0.000000,0.000000 0.000000,0.000000-10.000000,0.000000 0.000000,0.000000 0.000000,0.000000 0.000000,-11.000000-10.000000,2.000000 0.000000,-1.000000-10.000000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32940.000000 29500.000000,'-20.000000'0.000000,"20.000000"-11.000000,0.000000 2.000000,-11.000000 9.000000,2.000000 0.000000,-1.000000 0.000000,-1.000000 0.000000,1.000000 0.000000,0.000000 0.000000,-9.000000 9.000000,-1.000000 2.000000,0.000000-1.000000,-1.000000 0.000000,-8.000000 0.000000,-1.000000 0.000000,0.000000 10.000000,-1.000000 0.000000,1.000000-11.000000,1.000000 2.000000,-1.000000-1.000000,0.000000 0.000000,-1.000000 0.000000,1.000000 0.000000,10.000000 0.000000,1.000000 0.000000,-1.000000-10.000000,0.000000 0.000000,-1.000000 0.000000,1.000000 0.000000,1.000000 10.000000,-1.000000 0.000000,0.000000-10.000000,-1.000000 0.000000,1.000000 0.000000,1.000000 0.000000,9.000000 0.000000,0.000000 0.000000,-1.000000 0.000000,2.000000 0.000000,-1.000000 0.000000,-1.000000 0.000000,1.000000 0.000000,0.000000 0.000000,10.000000-10.000000,0.000000 0.000000,0.000000 0.000000,0.000000 0.000000,0.000000 0.000000,0.000000 0.000000,0.000000 0.000000,0.000000 0.000000,0.000000-1.000000,0.000000 2.000000,0.000000-1.000000,0.000000 0.000000,0.000000 0.000000,0.000000 0.000000,0.000000-10.000000,0.000000 0.000000,0.000000 0.000000,0.000000 0.000000,10.000000-10.000000,0.000000 0.000000,-10.000000 0.000000,0.000000-1.000000,0.000000 12.000000,0.000000-1.000000,0.000000-10.000000,0.000000-1.000000,0.000000 12.000000,0.000000-1.000000,0.000000 0.000000,0.000000 0.000000,-10.000000 10.000000,0.000000-1.000000,10.000000 2.000000,0.000000-1.000000,-9.000000 10.000000,-1.000000 0.000000,0.000000-10.000000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3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31559.000000 28920.000000,'0.000000'-20.000000,"0.000000"9.000000,0.000000 2.000000,0.000000-1.000000,0.000000 0.000000,0.000000 0.000000,0.000000-1.000000,10.000000 11.000000,0.000000 0.000000,11.000000-9.000000,-1.000000-1.000000,10.000000 10.000000,-1.000000 0.000000,11.000000 0.000000,0.000000 0.000000,10.000000 0.000000,0.000000 0.000000,20.000000-10.000000,1.000000 0.000000,8.000000 10.000000,1.000000 0.000000,-10.000000 0.000000,1.000000 0.000000,-12.000000 0.000000,2.000000 0.000000,-11.000000 0.000000,0.000000 0.000000,0.000000 0.000000,0.000000 0.000000,-11.000000 10.000000,2.000000 0.000000,-1.000000 0.000000,-1.000000-1.000000,-9.000000-9.000000,1.000000 0.000000,-1.000000 11.000000,0.000000-1.000000,-1.000000 0.000000,1.000000 0.000000,-10.000000-1.000000,1.000000 2.000000,-12.000000-11.000000,2.000000 0.000000,9.000000 20.000000,-1.000000-1.000000,-9.000000-8.000000,0.000000-1.000000,1.000000 0.000000,-1.000000 0.000000,-1.000000-1.000000,2.000000 2.000000,-1.000000 9.000000,0.000000-1.000000,0.000000 2.000000,-1.000000-1.000000,-9.000000 0.000000,0.000000 0.000000,10.000000 0.000000,0.000000 0.000000,1.000000 0.000000,-1.000000 0.000000,-10.000000 0.000000,0.000000-1.000000,9.000000 12.000000,2.000000-1.000000,-11.000000-10.000000,0.000000-1.000000,0.000000 12.000000,0.000000-1.000000,10.000000 0.000000,0.000000 0.000000,-10.000000-10.000000,0.000000 0.000000,0.000000 10.000000,0.000000 0.000000,0.000000 0.000000,0.000000 0.000000,0.000000-10.000000,0.000000 0.000000,0.000000 0.000000,0.000000 0.000000,0.000000 0.000000,0.000000 0.000000,0.000000 0.000000,0.000000 0.000000,0.000000-11.000000,0.000000 2.000000,0.000000-1.000000,0.000000 0.000000,0.000000 0.000000,0.000000 0.000000,0.000000 0.000000,0.000000 0.000000,-10.000000 0.000000,0.000000 0.000000,-1.000000-10.000000,2.000000 0.000000,-1.000000 9.000000,-1.000000 2.000000,-9.000000-1.000000,1.000000 0.000000,-1.000000-10.000000,0.000000 0.000000,-1.000000 10.000000,1.000000 0.000000,1.000000-10.000000,-1.000000 0.000000,-10.000000 10.000000,-1.000000 0.000000,1.000000-10.000000,1.000000 0.000000,-12.000000 0.000000,2.000000 0.000000,-1.000000 10.000000,0.000000 0.000000,-10.000000-10.000000,0.000000 0.000000,10.000000 0.000000,-1.000000 0.000000,1.000000 0.000000,0.000000 0.000000,1.000000 0.000000,-1.000000 0.000000,10.000000 0.000000,0.000000 0.000000,-1.000000 0.000000,1.000000 0.000000,-9.000000 0.000000,-1.000000 0.000000,10.000000 0.000000,0.000000 0.000000,-1.000000 0.000000,1.000000 0.000000,1.000000 0.000000,-1.000000 0.000000,0.000000 0.000000,-1.000000 0.000000,1.000000 0.000000,1.000000 0.000000,-1.000000 0.000000,0.000000 0.000000,-1.000000 0.000000,1.000000 0.000000,1.000000 0.000000,-1.000000 0.000000,10.000000 0.000000,-1.000000 0.000000,1.000000 0.000000,1.000000 0.000000,-1.000000 0.000000,0.000000 0.000000,-1.000000 0.000000,1.000000 0.000000,11.000000-10.000000,-1.000000 0.000000,0.000000 10.000000,0.000000 0.000000,10.000000-10.000000,0.000000 0.000000,0.000000 0.000000,0.000000 0.000000,0.000000 0.000000,0.000000 0.000000,0.000000-1.000000,0.000000 2.000000,0.000000-1.000000,0.000000 0.000000,0.000000-10.000000,0.000000 0.000000,0.000000 10.000000,0.000000 0.000000,0.000000-10.000000,0.000000 0.000000,10.000000-10.000000,0.000000 0.000000,-10.000000 10.000000,0.000000 0.000000,0.000000-10.000000,0.000000 0.000000,10.000000 0.000000,-1.000000 0.000000,-9.000000-10.000000,0.000000 0.000000,10.000000 10.000000,0.000000 0.000000,-10.000000-10.000000,0.000000 0.000000,0.000000 10.000000,0.000000 0.000000,0.000000 0.000000,0.000000 0.000000,0.000000-10.000000,0.000000 0.000000,11.000000 10.000000,-1.000000 0.000000,-10.000000 0.000000,0.000000 0.000000,9.000000 0.000000,2.000000-1.000000,-11.000000 12.000000,0.000000-1.000000,0.000000 0.000000,0.000000 0.000000,10.000000 10.000000,0.000000-1.000000,-10.000000 22.000000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3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65220.000000 29220.000000,'39.000000'0.000000,"-29.000000"0.000000,0.000000 0.000000,1.000000 0.000000,-1.000000 0.000000,-20.000000 0.000000,-1.000000 0.000000,-9.000000 0.000000,1.000000 0.000000,-12.000000 10.000000,1.000000 0.000000,1.000000-10.000000,-1.000000 0.000000,0.000000 10.000000,-1.000000 0.000000,-9.000000 0.000000,0.000000 0.000000,11.000000-10.000000,-1.000000 0.000000,-10.000000 9.000000,0.000000 2.000000,9.000000-11.000000,1.000000 0.000000,1.000000 0.000000,-1.000000 0.000000,0.000000 10.000000,-1.000000 0.000000,12.000000-10.000000,-1.000000 0.000000,9.000000 0.000000,2.000000 0.000000,18.000000 0.000000,2.000000 0.000000,-1.000000 0.000000,0.000000 0.000000,0.000000 0.000000,-1.000000 0.000000,11.000000 10.000000,1.000000 0.000000,-12.000000-10.000000,2.000000 0.000000,-1.000000 10.000000,0.000000 0.000000,9.000000 0.000000,1.000000 0.000000,-9.000000-10.000000,-1.000000 0.000000,-1.000000 20.000000,2.000000 0.000000,-1.000000-10.000000,0.000000 0.000000,0.000000 0.000000,-1.000000 0.000000,1.000000 0.000000,0.000000 0.000000,1.000000 10.000000,-1.000000 0.000000,-10.000000 0.000000,0.000000 0.000000,0.000000 0.000000,0.000000 0.000000,0.000000-10.000000,0.000000 0.000000,0.000000 10.000000,0.000000 0.000000,0.000000 0.000000,0.000000 0.000000,0.000000-10.000000,0.000000 0.000000,0.000000 0.000000,0.000000 0.000000,0.000000 0.000000,0.000000 0.000000,-10.000000 0.000000,-1.000000 0.000000,11.000000-1.000000,0.000000 2.000000,0.000000-1.000000,0.000000 0.000000,0.000000-20.000000,0.000000 0.000000,11.000000 10.000000,-1.000000 0.000000,-1.000000-11.000000,2.000000 2.000000,9.000000-11.000000,-1.000000 0.000000,1.000000 10.000000,1.000000 0.000000,-1.000000-10.000000,0.000000 0.000000,-1.000000 10.000000,1.000000 0.000000,10.000000-10.000000,1.000000 0.000000,-12.000000 10.000000,1.000000 0.000000,10.000000 10.000000,1.000000 0.000000,-12.000000-11.000000,1.000000 2.000000,1.000000 9.000000,-1.000000 0.000000,0.000000 0.000000,-1.000000 0.000000,1.000000 0.000000,1.000000 0.000000,-1.000000 0.000000,0.000000 0.000000,-1.000000 0.000000,1.000000 0.000000,1.000000 9.000000,-1.000000 2.000000,-10.000000-11.000000,0.000000 0.000000,9.000000 20.000000,1.000000 0.000000,-9.000000-10.000000,-1.000000 0.000000,-10.000000 10.000000,0.000000 0.000000,9.000000 0.000000,2.000000 0.000000,-11.000000 0.000000,0.000000 0.000000,0.000000 0.000000,0.000000 0.000000,0.000000 10.000000,0.000000 0.000000,-11.000000-10.000000,2.000000 0.000000,-12.000000 0.000000,1.000000 0.000000,11.000000 0.000000,-1.000000 0.000000,-10.000000 0.000000,0.000000 0.000000,-10.000000-10.000000,0.000000 0.000000,-1.000000 10.000000,1.000000 0.000000,-9.000000-10.000000,-1.000000 0.000000,-1.000000 0.000000,2.000000 0.000000,-1.000000-10.000000,0.000000 0.000000,9.000000 10.000000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4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64220.000000 29100.000000,'0.000000'-20.000000,"0.000000"10.000000,0.000000 0.000000,20.000000 0.000000,-1.000000 0.000000,-9.000000 10.000000,0.000000 0.000000,20.000000-10.000000,1.000000 0.000000,9.000000 10.000000,0.000000 0.000000,20.000000-10.000000,0.000000 0.000000,0.000000-1.000000,-1.000000 2.000000,11.000000-1.000000,1.000000 0.000000,-1.000000 0.000000,0.000000 0.000000,-1.000000 10.000000,1.000000 0.000000,20.000000-10.000000,0.000000 0.000000,-9.000000 10.000000,-1.000000 0.000000,0.000000 0.000000,-1.000000 0.000000,-18.000000 0.000000,-1.000000 0.000000,-20.000000 10.000000,-1.000000 0.000000,-18.000000 0.000000,-1.000000 0.000000,0.000000 0.000000,-1.000000 0.000000,-19.000000 10.000000,0.000000 0.000000,10.000000-10.000000,0.000000 0.000000,1.000000 10.000000,-1.000000 0.000000,-1.000000 0.000000,2.000000 0.000000,-1.000000 0.000000,0.000000 0.000000,0.000000 0.000000,-1.000000 0.000000,11.000000 0.000000,1.000000 0.000000,-1.000000-10.000000,0.000000 0.000000,-1.000000 10.000000,1.000000 0.000000,1.000000 0.000000,-1.000000 0.000000,0.000000 0.000000,-1.000000 0.000000,1.000000 0.000000,1.000000 0.000000,-12.000000 0.000000,2.000000 0.000000,9.000000-10.000000,-1.000000 0.000000,-9.000000 20.000000,0.000000 0.000000,1.000000-10.000000,-1.000000 0.000000,-10.000000-11.000000,0.000000 2.000000,9.000000 9.000000,2.000000 0.000000,-11.000000 0.000000,0.000000 0.000000,0.000000 0.000000,0.000000 0.000000,0.000000-10.000000,0.000000 0.000000,0.000000 10.000000,0.000000 0.000000,0.000000-11.000000,0.000000 2.000000,0.000000-1.000000,0.000000 0.000000,0.000000 0.000000,0.000000 0.000000,0.000000 0.000000,0.000000 0.000000,-11.000000 0.000000,2.000000 0.000000,9.000000-1.000000,0.000000 2.000000,-10.000000-1.000000,-1.000000 0.000000,1.000000-10.000000,0.000000 0.000000,-9.000000 10.000000,-1.000000 0.000000,9.000000 0.000000,2.000000 0.000000,-12.000000 0.000000,1.000000 0.000000,1.000000-1.000000,-1.000000 2.000000,0.000000-1.000000,-1.000000 0.000000,1.000000-10.000000,1.000000 0.000000,-1.000000 10.000000,0.000000 0.000000,-10.000000 0.000000,0.000000 0.000000,10.000000 0.000000,0.000000 0.000000,-1.000000-1.000000,1.000000 2.000000,-10.000000-11.000000,1.000000 0.000000,-1.000000 10.000000,0.000000 0.000000,-1.000000 0.000000,1.000000 0.000000,-9.000000-10.000000,-1.000000 0.000000,-20.000000 10.000000,-1.000000 0.000000,11.000000-10.000000,0.000000 0.000000,-20.000000 10.000000,1.000000 0.000000,9.000000-10.000000,0.000000 0.000000,-1.000000 0.000000,2.000000 0.000000,18.000000 0.000000,2.000000 0.000000,-1.000000 9.000000,0.000000 2.000000,20.000000-11.000000,0.000000 0.000000,10.000000 0.000000,-1.000000 0.000000,1.000000 0.000000,0.000000 0.000000,1.000000 0.000000,-1.000000 0.000000,-10.000000 0.000000,0.000000 0.000000,10.000000 0.000000,-1.000000 0.000000,1.000000 0.000000,0.000000 0.000000,-9.000000 0.000000,-1.000000 0.000000,9.000000 0.000000,2.000000 0.000000,-12.000000 0.000000,1.000000 0.000000,11.000000 0.000000,-1.000000 0.000000,0.000000-11.000000,0.000000 2.000000,-1.000000 9.000000,2.000000 0.000000,-1.000000 0.000000,-1.000000 0.000000,1.000000 0.000000,0.000000 0.000000,10.000000-10.000000,0.000000 0.000000,-9.000000 10.000000,-1.000000 0.000000,0.000000-10.000000,0.000000 0.000000,-1.000000 10.000000,2.000000 0.000000,-1.000000-10.000000,-1.000000 0.000000,1.000000 0.000000,0.000000 0.000000,1.000000-10.000000,-1.000000 0.000000,10.000000 10.000000,0.000000 0.000000,-10.000000-10.000000,0.000000 0.000000,-1.000000 0.000000,2.000000 0.000000,-1.000000-10.000000,-1.000000 0.000000,11.000000 0.000000,0.000000 0.000000,-10.000000 0.000000,0.000000 0.000000,10.000000-11.000000,0.000000 2.000000,0.000000 9.000000,0.000000 0.000000,-9.000000 0.000000,-1.000000 0.000000,10.000000 0.000000,0.000000 0.000000,0.000000 10.000000,0.000000 0.000000,-10.000000-10.000000,0.000000 0.000000,10.000000 10.000000,0.000000 0.000000,0.000000 0.000000,0.000000 0.000000,-11.000000 0.000000,2.000000 0.000000,9.000000 9.000000,0.000000 2.000000,0.000000-1.000000,0.000000 0.000000,0.000000 0.000000,0.000000 0.000000,0.000000 0.000000,0.000000 0.000000,0.000000 0.000000,0.000000 0.000000,0.000000-1.000000,0.000000 2.000000,0.000000-1.000000,0.000000 0.000000,9.000000 10.000000,2.000000 0.000000,9.000000-10.000000,-1.000000 0.000000,1.000000 0.000000,1.000000 0.000000,-1.000000 10.000000,0.000000 0.000000,-10.000000-10.000000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4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41959.000000 32060.000000,'20.000000'-20.000000,"-9.000000"0.000000,-1.000000 0.000000,-10.000000 10.000000,0.000000 0.000000,0.000000 0.000000,0.000000 0.000000,0.000000 0.000000,0.000000 0.000000,0.000000 0.000000,0.000000 0.000000,-10.000000 10.000000,-1.000000 0.000000,-9.000000 0.000000,1.000000 0.000000,9.000000 0.000000,0.000000 0.000000,-10.000000 10.000000,-1.000000 0.000000,11.000000 0.000000,0.000000 0.000000,1.000000 10.000000,-1.000000 0.000000,-10.000000 0.000000,0.000000 0.000000,10.000000 0.000000,-1.000000 0.000000,-9.000000 10.000000,1.000000 0.000000,-1.000000 0.000000,0.000000 0.000000,10.000000 10.000000,-1.000000 0.000000,1.000000-10.000000,0.000000 0.000000,1.000000 10.000000,-1.000000 0.000000,0.000000 0.000000,0.000000 0.000000,10.000000 0.000000,0.000000 0.000000,0.000000-10.000000,0.000000 0.000000,0.000000 0.000000,0.000000 0.000000,0.000000-10.000000,0.000000 0.000000,10.000000-10.000000,0.000000 0.000000,0.000000 0.000000,-1.000000 0.000000,1.000000-10.000000,0.000000 0.000000,11.000000 0.000000,-1.000000 0.000000,-10.000000 0.000000,0.000000 0.000000,9.000000 0.000000,1.000000 0.000000,10.000000 0.000000,1.000000 0.000000,-12.000000-10.000000,1.000000 0.000000,1.000000 0.000000,-1.000000 0.000000,0.000000-10.000000,-1.000000 0.000000,1.000000 0.000000,1.000000 0.000000,-12.000000 0.000000,2.000000 0.000000,-1.000000 10.000000,0.000000 0.000000,-10.000000-10.000000,0.000000 0.000000,0.000000 10.000000,0.000000 0.000000,-20.000000 0.000000,0.000000 0.000000,-1.000000 0.000000,1.000000 0.000000,-10.000000 0.000000,1.000000 0.000000,-1.000000 10.000000,0.000000 0.000000,10.000000 0.000000,0.000000 0.000000,-1.000000-10.000000,1.000000 0.000000,1.000000 10.000000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41220.000000 31860.000000,'20.000000'-20.000000,"-20.000000"10.000000,0.000000 0.000000,10.000000 0.000000,-1.000000 0.000000,11.000000 10.000000,1.000000 0.000000,-1.000000-10.000000,0.000000 0.000000,-1.000000 10.000000,1.000000 0.000000,20.000000 0.000000,0.000000 0.000000,1.000000 0.000000,-1.000000 0.000000,0.000000 0.000000,0.000000 0.000000,-1.000000-10.000000,2.000000 0.000000,9.000000 10.000000,0.000000 0.000000,9.000000 0.000000,2.000000 0.000000,-11.000000 0.000000,0.000000 0.000000,10.000000 0.000000,0.000000 0.000000,-10.000000 0.000000,0.000000 0.000000,-10.000000 10.000000,0.000000 0.000000,-10.000000-10.000000,-1.000000 0.000000,1.000000 10.000000,1.000000 0.000000,-21.000000 0.000000,-1.000000 0.000000,1.000000 0.000000,0.000000 0.000000,1.000000 10.000000,-1.000000 0.000000,-10.000000 0.000000,0.000000 0.000000,0.000000 0.000000,0.000000 0.000000,9.000000 0.000000,2.000000 0.000000,-11.000000 0.000000,0.000000 0.000000,10.000000 0.000000,0.000000 0.000000,0.000000 10.000000,-1.000000 0.000000,1.000000-10.000000,0.000000 0.000000,1.000000 0.000000,-1.000000 0.000000,-1.000000 10.000000,2.000000 0.000000,-11.000000-10.000000,0.000000 0.000000,0.000000 10.000000,0.000000 0.000000,0.000000 0.000000,0.000000 0.000000,0.000000-10.000000,0.000000 0.000000,0.000000 10.000000,0.000000 0.000000,-11.000000-10.000000,2.000000 0.000000,-1.000000 0.000000,-1.000000 0.000000,-9.000000 0.000000,1.000000 0.000000,9.000000 0.000000,0.000000 0.000000,-1.000000-10.000000,2.000000 0.000000,-12.000000 0.000000,1.000000 0.000000,11.000000 0.000000,-1.000000 0.000000,0.000000-10.000000,0.000000 0.000000,-10.000000 10.000000,-1.000000 0.000000,1.000000 0.000000,1.000000 0.000000,-1.000000 0.000000,0.000000 0.000000,-10.000000-10.000000,0.000000 0.000000,-1.000000 10.000000,1.000000 0.000000,-9.000000-10.000000,-1.000000 0.000000,-1.000000 10.000000,2.000000 0.000000,-11.000000 0.000000,0.000000 0.000000,10.000000-10.000000,0.000000 0.000000,0.000000 10.000000,-1.000000 0.000000,-9.000000-10.000000,0.000000 0.000000,10.000000 0.000000,0.000000 0.000000,1.000000 10.000000,-1.000000 0.000000,-1.000000-10.000000,2.000000 0.000000,-1.000000 0.000000,0.000000 0.000000,9.000000 0.000000,1.000000 0.000000,1.000000 0.000000,-1.000000 0.000000,10.000000 0.000000,-1.000000 0.000000,1.000000 0.000000,1.000000 0.000000,-1.000000 0.000000,0.000000 0.000000,10.000000 0.000000,-1.000000 0.000000,1.000000 0.000000,0.000000 0.000000,1.000000 0.000000,-1.000000 0.000000,10.000000-10.000000,0.000000 0.000000,-10.000000 0.000000,0.000000 0.000000,10.000000 0.000000,0.000000 0.000000,-11.000000 0.000000,2.000000 0.000000,9.000000 0.000000,0.000000 0.000000,0.000000 0.000000,0.000000 0.000000,0.000000 0.000000,0.000000 0.000000,0.000000 0.000000,0.000000 0.000000,0.000000 0.000000,0.000000 0.000000,9.000000 0.000000,2.000000 0.000000,-11.000000-10.000000,0.000000 0.000000,0.000000 10.000000,0.000000 0.000000,0.000000-10.000000,0.000000 0.000000,0.000000 0.000000,0.000000 0.000000,10.000000 0.000000,0.000000 0.000000,-10.000000 0.000000,0.000000 0.000000,10.000000-10.000000,-1.000000 0.000000,-9.000000 0.000000,0.000000 0.000000,0.000000 0.000000,0.000000 0.000000,0.000000 10.000000,0.000000 0.000000,0.000000-10.000000,0.000000 0.000000,0.000000 10.000000,0.000000 0.000000,0.000000-10.000000,0.000000 0.000000,-9.000000 10.000000,-1.000000 0.000000,10.000000 0.000000,0.000000 0.000000,-10.000000 0.000000,0.000000 0.000000,-1.000000 10.000000,2.000000 0.000000,9.000000 0.000000,0.000000 0.000000,-10.000000 0.000000,-1.000000 0.000000,11.000000 0.000000,0.000000 0.000000,0.000000 0.000000,0.000000 0.000000,11.000000 10.000000,-1.000000 0.000000,10.000000 0.000000,0.000000 0.000000,-1.000000-10.000000,1.000000 0.000000,10.000000 10.000000,1.000000 0.000000,-1.000000 0.000000,0.000000 0.000000,-1.000000 0.000000,1.000000 0.000000,1.000000-10.000000,-1.000000 0.000000,0.000000 10.000000,-1.000000 0.000000,1.000000 0.000000,1.000000 0.000000,-12.000000-10.000000,1.000000 0.000000,1.000000 10.000000,-1.000000 0.000000,-10.000000 0.000000,0.000000 0.000000,0.000000 0.000000,-1.000000 0.000000,1.000000 0.000000,0.000000 0.000000,1.000000 10.000000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64620.000000 32020.000000,'20.000000'0.000000,"-10.000000"-10.000000,-1.000000 0.000000,11.000000-1.000000,1.000000 2.000000,8.000000 9.000000,1.000000 0.000000,1.000000-10.000000,-1.000000 0.000000,9.000000 0.000000,2.000000-1.000000,-1.000000 2.000000,-1.000000-1.000000,1.000000 0.000000,0.000000 0.000000,1.000000-1.000000,-1.000000 2.000000,-10.000000-1.000000,0.000000 0.000000,-1.000000 0.000000,1.000000-1.000000,1.000000 11.000000,-1.000000 0.000000,-10.000000 0.000000,-1.000000 0.000000,-9.000000 0.000000,0.000000 0.000000,11.000000 0.000000,-1.000000 0.000000,-31.000000 0.000000,2.000000 0.000000,-1.000000 11.000000,-1.000000-1.000000,1.000000 0.000000,0.000000 0.000000,-9.000000 10.000000,-1.000000 0.000000,9.000000-10.000000,2.000000-1.000000,-12.000000 22.000000,1.000000-1.000000,11.000000-10.000000,-1.000000-1.000000,-10.000000 12.000000,0.000000-1.000000,-1.000000 9.000000,1.000000 2.000000,1.000000-1.000000,-1.000000 0.000000,0.000000 10.000000,-1.000000 0.000000,11.000000 0.000000,0.000000 0.000000,1.000000-10.000000,-1.000000-1.000000,10.000000 2.000000,0.000000-1.000000,-10.000000 0.000000,0.000000 0.000000,10.000000-20.000000,0.000000-1.000000,0.000000-8.000000,0.000000-1.000000,0.000000 10.000000,0.000000 0.000000,10.000000 0.000000,0.000000 0.000000,-10.000000-10.000000,0.000000 0.000000,0.000000 0.000000,0.000000 0.000000,0.000000 0.000000,0.000000 0.000000,0.000000 0.000000,0.000000 0.000000,0.000000 0.000000,0.000000 0.000000,0.000000-20.000000,0.000000 0.000000,-10.000000 10.000000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65379.000000 32539.000000,'-20.000000'0.000000,"11.000000"0.000000,-1.000000 0.000000,-10.000000-9.000000,0.000000-1.000000,10.000000 10.000000,-1.000000 0.000000,1.000000 0.000000,0.000000 0.000000,1.000000 0.000000,-1.000000 0.000000,-10.000000 0.000000,0.000000 0.000000,10.000000 0.000000,-1.000000 0.000000,-9.000000 10.000000,1.000000-1.000000,-1.000000-9.000000,0.000000 0.000000,-1.000000 11.000000,1.000000-1.000000,1.000000-10.000000,-1.000000 0.000000,-10.000000 10.000000,-1.000000 0.000000,12.000000-1.000000,-1.000000 2.000000,-10.000000-11.000000,-1.000000 0.000000,1.000000 10.000000,1.000000 0.000000,8.000000-10.000000,1.000000 0.000000,-10.000000 0.000000,1.000000 0.000000,8.000000 0.000000,1.000000 0.000000,1.000000 0.000000,-1.000000 0.000000,9.000000 10.000000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31"/>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5100.000000 4750.000000,'-50.000000'50.000000,"25.000000"-25.000000,0.000000 0.000000,0.000000-25.000000,0.000000 0.000000,0.000000 0.000000,0.000000 0.000000,50.000000 0.000000,0.000000 0.000000,25.000000 0.000000,0.000000 0.000000,0.000000-25.000000,0.000000 0.000000,25.000000 25.000000,0.000000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25.000000,0.000000 0.000000,50.000000-25.000000,0.000000 0.000000,0.000000 0.000000,0.000000 0.000000,-25.000000 25.000000,0.000000 0.000000,-25.000000-25.000000,0.000000 0.000000,25.000000 0.000000,0.000000 0.000000,-25.000000 25.000000,0.000000 0.000000,0.000000-25.000000,0.000000 0.000000,25.000000 0.000000,0.000000 0.000000,-25.000000 25.000000,0.000000 0.000000,25.000000-25.000000,0.000000 0.000000,-25.000000 0.000000,0.000000 0.000000,-25.000000 0.000000,0.000000 0.000000,0.000000 0.000000,0.000000 0.000000,-25.000000 0.000000,0.000000 0.000000,25.000000 0.000000,0.000000 0.000000,50.000000 0.000000,0.000000 0.000000,0.000000 0.000000,0.000000 0.000000,0.000000 0.000000,0.000000 0.000000,0.000000 25.000000,0.000000 0.000000,-25.000000-25.000000,0.000000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0.000000,75.000000 0.000000,0.000000 0.000000,-25.000000 0.000000,0.000000 0.000000,0.000000 0.000000,0.000000 0.000000,0.000000 0.000000,0.000000 0.000000,-50.000000 0.000000,0.000000 0.000000,0.000000 0.000000,0.000000 0.000000,-25.000000 0.000000,0.000000 0.000000,0.000000 0.000000,0.000000 0.000000,50.000000 0.000000,0.000000 0.000000,-25.000000 0.000000,0.000000 0.000000,0.000000 0.000000,0.000000 0.000000,0.000000-25.000000,0.000000 0.000000,-25.000000 25.000000,0.000000 0.000000,0.000000 0.000000,0.000000 0.000000,-25.000000 0.000000,0.000000 0.000000,0.000000-25.000000,0.000000 0.000000,0.000000 25.000000,0.000000 0.000000,25.000000 0.000000,0.000000 0.000000,0.000000-25.000000,0.000000 0.000000,25.000000 25.000000,0.000000 0.000000,0.000000 0.000000,0.000000 0.000000,-25.000000 0.000000,0.000000 0.000000,0.000000 0.000000,0.000000 0.000000,25.000000 0.000000,0.000000 0.000000,-50.000000 0.000000,0.000000 0.000000,0.000000 25.000000,0.000000 0.000000,0.000000-25.000000,0.000000 0.000000,25.000000 0.000000,0.000000 0.000000,-25.000000 0.000000,0.000000 0.000000,50.000000 25.000000,0.000000 0.000000,-50.000000-25.000000,0.000000 0.000000,25.000000 0.000000,0.000000 0.000000,0.000000 0.000000,0.000000 0.000000,0.000000 0.000000,0.000000 0.000000,-25.000000 0.000000,0.000000 0.000000,0.000000 0.000000,0.000000 0.000000,-25.000000 0.000000,0.000000 0.000000,25.000000 25.000000,0.000000 0.000000,-25.000000-25.000000,0.000000 0.000000,-25.000000 0.000000,0.000000 0.000000,0.000000 0.000000,0.000000 0.000000,0.000000 0.000000,0.000000 0.000000,-25.000000 25.000000,0.000000 0.000000,-25.000000 0.000000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6: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64079.000000 31900.000000,'21.000000'-20.000000,"-12.000000"20.000000,2.000000 0.000000,-1.000000-10.000000,0.000000 0.000000,9.000000 10.000000,1.000000 0.000000,1.000000-10.000000,-1.000000-1.000000,10.000000 11.000000,-1.000000 0.000000,11.000000-9.000000,0.000000-1.000000,20.000000 10.000000,0.000000 0.000000,1.000000-10.000000,-1.000000 0.000000,19.000000 10.000000,1.000000 0.000000,-10.000000-11.000000,1.000000 2.000000,-12.000000 9.000000,2.000000 0.000000,9.000000 0.000000,-1.000000 0.000000,-19.000000 0.000000,0.000000 0.000000,10.000000 0.000000,0.000000 0.000000,-10.000000 0.000000,0.000000 0.000000,0.000000 0.000000,0.000000 0.000000,-10.000000 0.000000,0.000000 0.000000,-9.000000 0.000000,-1.000000 0.000000,-10.000000 0.000000,-1.000000 0.000000,-9.000000 0.000000,0.000000 0.000000,1.000000 0.000000,-1.000000 0.000000,-1.000000 0.000000,2.000000 0.000000,-11.000000 9.000000,0.000000 2.000000,10.000000-1.000000,0.000000 0.000000,-10.000000 0.000000,0.000000-1.000000,0.000000 2.000000,0.000000-1.000000,10.000000 10.000000,-1.000000 0.000000,-9.000000-10.000000,0.000000 0.000000,0.000000 10.000000,0.000000 0.000000,10.000000 0.000000,0.000000 0.000000,-10.000000 10.000000,0.000000 0.000000,0.000000 0.000000,0.000000 0.000000,0.000000 10.000000,0.000000 0.000000,0.000000-10.000000,0.000000 0.000000,0.000000 10.000000,0.000000-1.000000,0.000000-8.000000,0.000000-1.000000,0.000000 0.000000,0.000000 0.000000,0.000000 0.000000,0.000000 0.000000,0.000000 0.000000,0.000000 0.000000,0.000000 0.000000,0.000000-1.000000,0.000000-8.000000,0.000000-1.000000,0.000000 0.000000,0.000000 0.000000,0.000000-10.000000,0.000000-1.000000,0.000000 12.000000,0.000000-1.000000,0.000000-10.000000,0.000000 0.000000,0.000000 0.000000,0.000000 0.000000,0.000000 0.000000,0.000000 0.000000,0.000000 0.000000,0.000000 0.000000,-10.000000 0.000000,0.000000 0.000000,1.000000 0.000000,-1.000000 0.000000,0.000000-10.000000,0.000000 0.000000,-1.000000 10.000000,2.000000 0.000000,-12.000000 0.000000,1.000000 0.000000,-10.000000-10.000000,1.000000 0.000000,-1.000000 10.000000,0.000000 0.000000,-10.000000 0.000000,-1.000000 0.000000,-9.000000-10.000000,0.000000 0.000000,0.000000 0.000000,0.000000 0.000000,0.000000 10.000000,0.000000 0.000000,0.000000-10.000000,0.000000 0.000000,10.000000 0.000000,0.000000 0.000000,1.000000 0.000000,-1.000000 0.000000,10.000000 0.000000,0.000000 0.000000,-10.000000 0.000000,-1.000000 0.000000,11.000000 0.000000,1.000000 0.000000,-12.000000 0.000000,2.000000 0.000000,9.000000 0.000000,-1.000000 0.000000,-9.000000 0.000000,0.000000 0.000000,11.000000 0.000000,-1.000000 0.000000,-10.000000 0.000000,0.000000 0.000000,9.000000 0.000000,1.000000 0.000000,1.000000 0.000000,-1.000000 0.000000,10.000000-10.000000,-1.000000 0.000000,-8.000000 10.000000,-1.000000 0.000000,19.000000 0.000000,2.000000 0.000000,-12.000000 0.000000,1.000000 0.000000,1.000000 0.000000,-1.000000 0.000000,9.000000 0.000000,2.000000 0.000000,-1.000000 0.000000,-1.000000 0.000000,1.000000 0.000000,0.000000 0.000000,10.000000-10.000000,0.000000 0.000000,0.000000 0.000000,0.000000 0.000000,0.000000 0.000000,0.000000 0.000000,0.000000 0.000000,0.000000 0.000000,0.000000-10.000000,0.000000 0.000000,0.000000 10.000000,0.000000 0.000000,10.000000-10.000000,0.000000 0.000000,-10.000000 10.000000,0.000000 0.000000,0.000000-10.000000,0.000000-1.000000,11.000000-8.000000,-1.000000-1.000000,-10.000000 0.000000,0.000000 0.000000,9.000000 0.000000,2.000000 0.000000,-11.000000-10.000000,0.000000 0.000000,0.000000-1.000000,0.000000 2.000000,10.000000-11.000000,0.000000 0.000000,-10.000000 10.000000,0.000000 0.000000,0.000000 0.000000,0.000000-1.000000,0.000000 2.000000,0.000000-1.000000,10.000000 10.000000,-1.000000 0.000000,-9.000000 19.000000,0.000000 2.000000,0.000000-11.000000,0.000000-1.000000,0.000000 12.000000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7:2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4000.000000 49400.000000,'-50.000000'0.000000,"25.000000"0.000000,0.000000 0.000000,0.000000-50.000000,0.000000 0.000000,0.000000 25.000000,0.000000 0.000000,0.000000 0.000000,0.000000 0.000000,0.000000-25.000000,0.000000 0.000000,0.000000-25.000000,0.000000 0.000000,25.000000 0.000000,0.000000 0.000000,0.000000 0.000000,0.000000 0.000000,25.000000 0.000000,0.000000 0.000000,0.000000 0.000000,0.000000 0.000000,25.000000 0.000000,0.000000 0.000000,0.000000 25.000000,0.000000 0.000000,25.000000 0.000000,0.000000 0.000000,-25.000000 50.000000,0.000000 0.000000,25.000000 0.000000,0.000000 0.000000,0.000000 50.000000,0.000000 0.000000,0.000000 25.000000,0.000000 0.000000,-25.000000 25.000000,0.000000 0.000000,0.000000 25.000000,0.000000 0.000000,-25.000000 0.000000,0.000000 0.000000,-25.000000 0.000000,0.000000 0.000000,0.000000 0.000000,0.000000 0.000000,0.000000 0.000000,0.000000 0.000000,-50.000000-25.000000,0.000000 0.000000,0.000000-25.000000,0.000000 0.000000,-25.000000 0.000000,0.000000 0.000000,25.000000-25.000000,0.000000 0.000000,-25.000000-50.000000,0.000000 0.000000,0.000000 0.000000,0.000000 0.000000,25.000000-75.000000,0.000000 0.000000,-25.000000-25.000000,0.000000 0.000000,25.000000-50.000000,0.000000 0.000000,0.000000 0.000000,0.000000 0.000000,25.000000 25.000000,0.000000 0.000000,0.000000 0.000000,0.000000 0.000000,25.000000 25.000000,0.000000 0.000000,25.000000 25.000000,0.000000 0.000000,0.000000 25.000000,0.000000 0.000000,25.000000 25.000000,0.000000 0.000000,25.000000 25.000000,0.000000 0.000000,-25.000000 0.000000,0.000000 0.000000,0.000000 25.000000,0.000000 0.000000,0.000000 25.000000,0.000000 0.000000,0.000000 25.000000,0.000000 0.000000,-25.000000 25.000000,0.000000 0.000000,0.000000 0.000000,0.000000 0.000000,-25.000000 25.000000,0.000000 0.000000,0.000000-25.000000,0.000000 0.000000,0.000000 25.000000,0.000000 0.000000,-25.000000-25.000000,0.000000 0.000000,0.000000-50.000000,0.000000 0.000000,-25.000000-25.000000,0.000000 0.000000,25.000000 0.000000,0.000000 0.000000,-25.000000-50.000000,0.000000 0.000000,0.000000-50.000000,0.000000 0.000000,0.000000-50.000000,0.000000 0.000000,25.000000 0.000000,0.000000 0.000000,0.000000-25.000000,0.000000 0.000000,0.000000 25.000000,0.000000 0.000000,25.000000 25.000000,0.000000 0.000000,0.000000 25.000000,0.000000 0.000000,25.000000 25.000000,0.000000 0.000000,25.000000 25.000000,0.000000 0.000000,0.000000 25.000000,0.000000 0.000000,0.000000 50.000000,0.000000 0.000000,0.000000 0.000000,0.000000 0.000000,0.000000 25.000000,0.000000 0.000000,-25.000000 25.000000,0.000000 0.000000,0.000000 0.000000,0.000000 0.000000,0.000000 25.000000,0.000000 0.000000,-25.000000-25.000000,0.000000 0.000000,0.000000 0.000000,0.000000 0.000000,0.000000 0.000000,0.000000 0.000000,-25.000000-50.000000,0.000000 0.000000,0.000000-25.000000,0.000000 0.000000,-25.000000 0.000000,0.000000 0.000000,25.000000-50.000000,0.000000 0.000000,0.000000-25.000000,0.000000 0.000000,-25.000000-50.000000,0.000000 0.000000,25.000000-25.000000,0.000000 0.000000,0.000000 0.000000,0.000000 0.000000,25.000000 0.000000,0.000000 0.000000,0.000000 0.000000,0.000000 0.000000,0.000000 50.000000,0.000000 0.000000,0.000000 25.000000,0.000000 0.000000,50.000000 25.000000,0.000000 0.000000,0.000000 25.000000,0.000000 0.000000,0.000000 50.000000,0.000000 0.000000,0.000000 25.000000,0.000000 0.000000,0.000000 0.000000,0.000000 0.000000,-25.000000 25.000000,0.000000 0.000000,0.000000 25.000000,0.000000 0.000000,-25.000000-25.000000,0.000000 0.000000,0.000000 0.000000,0.000000 0.000000,0.000000 0.000000,0.000000 0.000000,-50.000000-50.000000,0.000000 0.000000,25.000000 0.000000,0.000000 0.000000,0.000000-25.000000,0.000000 0.000000,-25.000000-25.000000,0.000000 0.000000,25.000000-25.000000,0.000000 0.000000,-25.000000-50.000000,0.000000 0.000000,50.000000-50.000000,0.000000 0.000000,-25.000000 0.000000,0.000000 0.000000,0.000000-25.000000,0.000000 0.000000,25.000000 25.000000,0.000000 0.000000,0.000000 50.000000,0.000000 0.000000,25.000000 0.000000,0.000000 0.000000,0.000000 25.000000,0.000000 0.000000,25.000000 50.000000,0.000000 0.000000,0.000000 0.000000,0.000000 0.000000,0.000000 25.000000,0.000000 0.000000,0.000000 25.000000,0.000000 0.000000,0.000000 25.000000,0.000000 0.000000,-25.000000 0.000000,0.000000 0.000000,0.000000 25.000000,0.000000 0.000000,-25.000000 25.000000,0.000000 0.000000,0.000000-25.000000,0.000000 0.000000,0.000000 0.000000,0.000000 0.000000,-50.000000-25.000000,0.000000 0.000000,25.000000-25.000000,0.000000 0.000000,0.000000-25.000000,0.000000 0.000000,-25.000000-25.000000,0.000000 0.000000,25.000000-25.000000,0.000000 0.000000,0.000000-25.000000,0.000000 0.000000,-25.000000-50.000000,0.000000 0.000000,25.000000-50.000000,0.000000 0.000000,25.000000 0.000000,0.000000 0.000000,-25.000000 25.000000,0.000000 0.000000,25.000000 25.000000,0.000000 0.000000,0.000000 0.000000,0.000000 0.000000,25.000000 75.000000,0.000000 0.000000,25.000000 0.000000,0.000000 0.000000,-25.000000 25.000000,0.000000 0.000000,25.000000 0.000000,0.000000 0.000000,0.000000 50.000000,0.000000 0.000000,0.000000 25.000000,0.000000 0.000000,0.000000 25.000000,0.000000 0.000000,-25.000000 0.000000,0.000000 0.000000,-25.000000 25.000000,0.000000 0.000000,25.000000-25.000000,0.000000 0.000000,-25.000000 0.000000,0.000000 0.000000,-25.000000 0.000000,0.000000 0.000000,0.000000-50.000000,0.000000 0.000000,0.000000-25.000000,0.000000 0.000000,-25.000000 0.000000,0.000000 0.000000,25.000000-25.000000,0.000000 0.000000,0.000000-50.000000,0.000000 0.000000,-25.000000-25.000000,0.000000 0.000000,0.000000-25.000000,0.000000 0.000000,25.000000-50.000000,0.000000 0.000000,0.000000 0.000000,0.000000 0.000000,25.000000 50.000000,0.000000 0.000000,0.000000 0.000000,0.000000 0.000000,0.000000 25.000000,0.000000 0.000000,0.000000 50.000000,0.000000 0.000000,50.000000 0.000000,0.000000 0.000000,-25.000000 25.000000,0.000000 0.000000,25.000000 25.000000,0.000000 0.000000,0.000000 25.000000,0.000000 0.000000,0.000000 25.000000,0.000000 0.000000,-25.000000 0.000000,0.000000 0.000000,0.000000 0.000000,0.000000 0.000000,-25.000000 50.000000,0.000000 0.000000,0.000000-25.000000,0.000000 0.000000,0.000000 0.000000,0.000000 0.000000,-25.000000-25.000000,0.000000 0.000000,-25.000000-25.000000,0.000000 0.000000,25.000000-25.000000,0.000000 0.000000,-25.000000 0.000000,0.000000 0.000000,25.000000-50.000000,0.000000 0.000000,-25.000000-50.000000,0.000000 0.000000,25.000000-50.000000,0.000000 0.000000,-25.000000-25.000000,0.000000 0.000000,50.000000 0.000000,0.000000 0.000000,-25.000000 0.000000,0.000000 0.000000,25.000000 25.000000,0.000000 0.000000,0.000000 50.000000,0.000000 0.000000,25.000000 0.000000,0.000000 0.000000,0.000000 50.000000,0.000000 0.000000,25.000000 25.000000,0.000000 0.000000,0.000000 0.000000,0.000000 0.000000,-25.000000 75.000000,0.000000 0.000000,25.000000-25.000000,0.000000 0.000000,0.000000 50.000000,0.000000 0.000000,-50.000000 25.000000,0.000000 0.000000,25.000000-25.000000,0.000000 0.000000,-25.000000 25.000000,0.000000 0.000000,0.000000-25.000000,0.000000 0.000000,-25.000000 25.000000,0.000000 0.000000,0.000000-50.000000,0.000000 0.000000,0.000000-25.000000,0.000000 0.000000,-25.000000-25.000000,0.000000 0.000000,25.000000-25.000000,0.000000 0.000000,0.000000-25.000000,0.000000 0.000000,-25.000000-50.000000,0.000000 0.000000,25.000000-75.000000,0.000000 0.000000,0.000000 25.000000,0.000000 0.000000,25.000000-25.000000,0.000000 0.000000,-25.000000 25.000000,0.000000 0.000000,25.000000 50.000000,0.000000 0.000000,0.000000 0.000000,0.000000 0.000000,0.000000 25.000000,0.000000 0.000000,50.000000 50.000000,0.000000 0.000000,-25.000000 0.000000,0.000000 0.000000,25.000000 0.000000,0.000000 0.000000,0.000000 25.000000,0.000000 0.000000,-25.000000 25.000000,0.000000 0.000000,25.000000 25.000000,0.000000 0.000000,-25.000000-25.000000,0.000000 0.000000,0.000000 50.000000,0.000000 0.000000,-25.000000 0.000000,0.000000 0.000000,0.000000 0.000000,0.000000 0.000000,0.000000 0.000000,0.000000 0.000000,-25.000000 25.000000,0.000000 0.000000,-25.000000-50.000000,0.000000 0.000000,0.000000-25.000000,0.000000 0.000000,0.000000-25.000000,0.000000 0.000000,25.000000-25.000000,0.000000 0.000000,-25.000000-25.000000,0.000000 0.000000,0.000000-50.000000,0.000000 0.000000,25.000000-25.000000,0.000000 0.000000,25.000000-25.000000,0.000000 0.000000,0.000000 0.000000,0.000000 0.000000,0.000000 25.000000,0.000000 0.000000,0.000000 0.000000,0.000000 0.000000,0.000000 25.000000,0.000000 0.000000,25.000000 50.000000,0.000000 0.000000,0.000000 0.000000,0.000000 0.000000,25.000000 25.000000,0.000000 0.000000,0.000000 0.000000,0.000000 0.000000,0.000000 25.000000,0.000000 0.000000,-25.000000 50.000000,0.000000 0.000000,25.000000 0.000000,0.000000 0.000000,-50.000000 25.000000,0.000000 0.000000,25.000000 25.000000,0.000000 0.000000,-25.000000 0.000000,0.000000 0.000000,0.000000 0.000000,0.000000 0.000000,-25.000000-25.000000,0.000000 0.000000,0.000000-25.000000,0.000000 0.000000,-25.000000-25.000000,0.000000 0.000000,25.000000-25.000000,0.000000 0.000000,0.000000-25.000000,0.000000 0.000000,-25.000000 0.000000,0.000000 0.000000,25.000000-75.000000,0.000000 0.000000,-25.000000-25.000000,0.000000 0.000000,25.000000-50.000000,0.000000 0.000000,0.000000 0.000000,0.000000 0.000000,25.000000 25.000000,0.000000 0.000000,0.000000 25.000000,0.000000 0.000000,0.000000 25.000000,0.000000 0.000000,25.000000 50.000000,0.000000 0.000000,25.000000 25.000000,0.000000 0.000000,0.000000 0.000000,0.000000 0.000000,-25.000000 50.000000,0.000000 0.000000,25.000000 0.000000,0.000000 0.000000,-25.000000 0.000000,0.000000 0.000000,0.000000 50.000000,0.000000 0.000000,0.000000-25.000000,0.000000 0.000000,-25.000000 0.000000,0.000000 0.000000,0.000000 25.000000,0.000000 0.000000,0.000000-25.000000,0.000000 0.000000,-25.000000-25.000000,0.000000 0.000000,-25.000000 0.000000,0.000000 0.000000,25.000000-25.000000,0.000000 0.000000,-25.000000-25.000000,0.000000 0.000000,0.000000-25.000000,0.000000 0.000000,25.000000-50.000000,0.000000 0.000000,-25.000000-25.000000,0.000000 0.000000,25.000000-25.000000,0.000000 0.000000,25.000000 0.000000,0.000000 0.000000,0.000000 25.000000,0.000000 0.000000,0.000000 25.000000,0.000000 0.000000,25.000000 0.000000,0.000000 0.000000,25.000000 50.000000,0.000000 0.000000,0.000000 25.000000,0.000000 0.000000,25.000000 0.000000,0.000000 0.000000,-25.000000 25.000000,0.000000 0.000000,25.000000 25.000000,0.000000 0.000000,-25.000000 25.000000,0.000000 0.000000,-25.000000 0.000000,0.000000 0.000000,-25.000000 0.000000,0.000000 0.000000,25.000000 25.000000,0.000000 0.000000,-25.000000 0.000000,0.000000 0.000000,-25.000000 0.000000,0.000000 0.000000,-25.000000-25.000000,0.000000 0.000000,25.000000-50.000000,0.000000 0.000000,-25.000000 25.000000,0.000000 0.000000,0.000000-50.000000,0.000000 0.000000,0.000000 0.000000,0.000000 0.000000,0.000000-50.000000,0.000000 0.000000,25.000000-25.000000,0.000000 0.000000,-25.000000-50.000000,0.000000 0.000000,25.000000-25.000000,0.000000 0.000000,25.000000 25.000000,0.000000 0.000000,0.000000 0.000000,0.000000 0.000000,0.000000 50.000000,0.000000 0.000000,25.000000 0.000000,0.000000 0.000000,0.000000 50.000000,0.000000 0.000000,25.000000 25.000000,0.000000 0.000000,0.000000 0.000000,0.000000 0.000000,0.000000 0.000000,0.000000 0.000000,0.000000 50.000000,0.000000 0.000000,-25.000000 25.000000,0.000000 0.000000,0.000000 0.000000,0.000000 0.000000,-25.000000 25.000000,0.000000 0.000000,25.000000 0.000000,0.000000 0.000000,-25.000000 0.000000,0.000000 0.000000,-25.000000 0.000000,0.000000 0.000000,25.000000-25.000000,0.000000 0.000000,-50.000000-25.000000,0.000000 0.000000,25.000000-25.000000,0.000000 0.000000,0.000000 0.000000,0.000000 0.000000,0.000000-50.000000,0.000000 0.000000,-25.000000-25.000000,0.000000 0.000000,25.000000-50.000000,0.000000 0.000000,0.000000-50.000000,0.000000 0.000000,25.000000 25.000000,0.000000 0.000000,0.000000-25.000000,0.000000 0.000000,0.000000 50.000000,0.000000 0.000000,0.000000 25.000000,0.000000 0.000000,25.000000 25.000000,0.000000 0.000000,0.000000 25.000000,0.000000 0.000000,25.000000 25.000000,0.000000 0.000000,0.000000 25.000000,0.000000 0.000000,-25.000000 50.000000,0.000000 0.000000,25.000000 0.000000,0.000000 0.000000,-50.000000 0.000000,0.000000 0.000000,25.000000 25.000000,0.000000 0.000000,-25.000000 25.000000,0.000000 0.000000,0.000000-25.000000,0.000000 0.000000,-25.000000 0.000000,0.000000 0.000000,0.000000 0.000000,0.000000 0.000000,0.000000-50.000000,0.000000 0.000000,0.000000-25.000000,0.000000 0.000000,0.000000-25.000000,0.000000 0.000000,0.000000 0.000000,0.000000 0.000000,-25.000000-75.000000,0.000000 0.000000,25.000000-50.000000,0.000000 0.000000,0.000000-25.000000,0.000000 0.000000,25.000000 0.000000,0.000000 0.000000,0.000000 25.000000,0.000000 0.000000,0.000000 25.000000,0.000000 0.000000,0.000000 25.000000,0.000000 0.000000,25.000000 50.000000,0.000000 0.000000,0.000000 0.000000,0.000000 0.000000,25.000000 25.000000,0.000000 0.000000,0.000000 25.000000,0.000000 0.000000,0.000000 50.000000,0.000000 0.000000,0.000000 0.000000,0.000000 0.000000,-25.000000 25.000000,0.000000 0.000000,0.000000 0.000000,0.000000 0.000000,-25.000000 0.000000,0.000000 0.000000,0.000000 0.000000,0.000000 0.000000,0.000000 0.000000,0.000000 0.000000,-25.000000-25.000000,0.000000 0.000000,0.000000-25.000000,0.000000 0.000000,0.000000-25.000000,0.000000 0.000000,-25.000000-25.000000,0.000000 0.000000,25.000000 0.000000,0.000000 0.000000,-25.000000-50.000000,0.000000 0.000000,25.000000-25.000000,0.000000 0.000000,0.000000-50.000000,0.000000 0.000000,0.000000 0.000000,0.000000 0.000000,25.000000 25.000000,0.000000 0.000000,0.000000 0.000000,0.000000 0.000000,0.000000 25.000000,0.000000 0.000000,0.000000 25.000000,0.000000 0.000000,50.000000 0.000000,0.000000 0.000000,0.000000 50.000000,0.000000 0.000000,0.000000 0.000000,0.000000 0.000000,0.000000 50.000000,0.000000 0.000000,-25.000000 0.000000,0.000000 0.000000,25.000000 25.000000,0.000000 0.000000,-50.000000 0.000000,0.000000 0.000000,25.000000 25.000000,0.000000 0.000000,-25.000000 25.000000,0.000000 0.000000,-25.000000-25.000000,0.000000 0.000000,0.000000 25.000000,0.000000 0.000000,0.000000-50.000000,0.000000 0.000000,-25.000000 0.000000,0.000000 0.000000,0.000000-50.000000,0.000000 0.000000,25.000000-25.000000,0.000000 0.000000,-25.000000 0.000000,0.000000 0.000000,25.000000-25.000000,0.000000 0.000000,0.000000-75.000000,0.000000 0.000000,25.000000-25.000000,0.000000 0.000000,-25.000000-25.000000,0.000000 0.000000,25.000000 0.000000,0.000000 0.000000,25.000000 0.000000,0.000000 0.000000,-25.000000 50.000000,0.000000 0.000000,50.000000 25.000000,0.000000 0.000000,-25.000000 25.000000,0.000000 0.000000,25.000000 25.000000,0.000000 0.000000,-25.000000 25.000000,0.000000 0.000000,25.000000 0.000000,0.000000 0.000000,-25.000000 50.000000,0.000000 0.000000,0.000000 0.000000,0.000000 0.000000,-25.000000 25.000000,0.000000 0.000000,25.000000 25.000000,0.000000 0.000000,-25.000000 0.000000,0.000000 0.000000,-25.000000 25.000000,0.000000 0.000000,0.000000-25.000000,0.000000 0.000000,0.000000 0.000000,0.000000 0.000000,0.000000 0.000000,0.000000 0.000000,-25.000000-50.000000,0.000000 0.000000,25.000000 0.000000,0.000000 0.000000,0.000000-50.000000,0.000000 0.000000,0.000000 0.000000,0.000000 0.000000,0.000000-100.000000,0.000000 0.000000,0.000000 0.000000,0.000000 0.000000,0.000000-25.000000,0.000000 0.000000,25.000000-25.000000,0.000000 0.000000,0.000000 25.000000,0.000000 0.000000,0.000000 25.000000,0.000000 0.000000,25.000000 25.000000,0.000000 0.000000,25.000000 0.000000,0.000000 0.000000,-25.000000 75.000000,0.000000 0.000000,25.000000-25.000000,0.000000 0.000000,0.000000 25.000000,0.000000 0.000000,0.000000 50.000000,0.000000 0.000000,-25.000000 25.000000,0.000000 0.000000,0.000000 0.000000,0.000000 0.000000,-25.000000 0.000000,0.000000 0.000000,0.000000 50.000000,0.000000 0.000000,0.000000-25.000000,0.000000 0.000000,-25.000000 0.000000,0.000000 0.000000,0.000000 25.000000,0.000000 0.000000,-25.000000-50.000000,0.000000 0.000000,25.000000-25.000000,0.000000 0.000000,-25.000000 0.000000,0.000000 0.000000,25.000000-50.000000,0.000000 0.000000,-25.000000 0.000000,0.000000 0.000000,25.000000-50.000000,0.000000 0.000000,0.000000-50.000000,0.000000 0.000000,25.000000 0.000000,0.000000 0.000000,0.000000-25.000000,0.000000 0.000000,0.000000 0.000000,0.000000 0.000000,0.000000 50.000000,0.000000 0.000000,25.000000 0.000000,0.000000 0.000000,0.000000 25.000000,0.000000 0.000000,0.000000 25.000000,0.000000 0.000000,25.000000 0.000000,0.000000 0.000000,0.000000 25.000000,0.000000 0.000000,-25.000000 25.000000,0.000000 0.000000,25.000000 25.000000,0.000000 0.000000,-25.000000 25.000000,0.000000 0.000000,-25.000000 25.000000,0.000000 0.000000,0.000000 0.000000,0.000000 0.000000,0.000000 0.000000,0.000000 0.000000,0.000000 0.000000,0.000000 0.000000,-25.000000-25.000000,0.000000 0.000000,-25.000000 0.000000,0.000000 0.000000,25.000000-50.000000,0.000000 0.000000,-25.000000 0.000000,0.000000 0.000000,25.000000-25.000000,0.000000 0.000000,0.000000-25.000000,0.000000 0.000000,-25.000000-25.000000,0.000000 0.000000,25.000000-25.000000,0.000000 0.000000,25.000000-25.000000,0.000000 0.000000,0.000000-25.000000,0.000000 0.000000,0.000000 50.000000,0.000000 0.000000,0.000000 0.000000,0.000000 0.000000,0.000000 25.000000,0.000000 0.000000,0.000000 0.000000,0.000000 0.000000,50.000000 50.000000,0.000000 0.000000,-25.000000 0.000000,0.000000 0.000000,0.000000 50.000000,0.000000 0.000000,0.000000 0.000000,0.000000 0.000000,0.000000 50.000000,0.000000 0.000000,-25.000000-25.000000,0.000000 0.000000,0.000000 25.000000,0.000000 0.000000,0.000000-25.000000,0.000000 0.000000,0.000000 0.000000,0.000000 0.000000,-25.000000-25.000000,0.000000 0.000000,0.000000-25.000000,0.000000 0.000000,25.000000 0.000000,0.000000 0.000000,-50.000000-25.000000,0.000000 0.000000,25.000000-25.000000,0.000000 0.000000,0.000000-25.000000,0.000000 0.000000,-25.000000-25.000000,0.000000 0.000000,25.000000 0.000000,0.000000 0.000000,0.000000-25.000000,0.000000 0.000000,0.000000 25.000000,0.000000 0.000000,25.000000 0.000000,0.000000 0.000000,0.000000 25.000000,0.000000 0.000000,0.000000 0.000000,0.000000 0.000000,25.000000 50.000000,0.000000 0.000000,25.000000 0.000000,0.000000 0.000000,-25.000000 25.000000,0.000000 0.000000,25.000000 25.000000,0.000000 0.000000,-25.000000 25.000000,0.000000 0.000000,0.000000 0.000000,0.000000 0.000000,-25.000000 0.000000,0.000000 0.000000,25.000000 0.000000,0.000000 0.000000,-25.000000-25.000000,0.000000 0.000000,0.000000 0.000000,0.000000 0.000000,0.000000-25.000000,0.000000 0.000000,-25.000000 0.000000,0.000000 0.000000,0.000000-25.000000,0.000000 0.000000,0.000000 0.000000,0.000000 0.000000,0.000000-25.000000,0.000000 0.000000,0.000000-25.000000,0.000000 0.000000,0.000000-25.000000,0.000000 0.000000,0.000000 25.000000,0.000000 0.000000,25.000000 25.000000,0.000000 0.000000,0.000000-25.000000,0.000000 0.000000,0.000000 25.000000,0.000000 0.000000,0.000000 0.000000,0.000000 0.000000,25.000000 25.000000,0.000000 0.000000,0.000000 25.000000,0.000000 0.000000,0.000000-25.000000,0.000000 0.000000,0.000000 25.000000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7:3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4300.000000 53700.000000,'0.000000'-50.000000,"0.000000"0.000000,0.000000 0.000000,0.000000 0.000000,0.000000 0.000000,-25.000000 0.000000,0.000000 0.000000,25.000000 0.000000,0.000000 0.000000,0.000000 25.000000,0.000000 0.000000,0.000000 0.000000,0.000000 0.000000,25.000000 50.000000,0.000000 0.000000,-25.000000 25.000000,0.000000 0.000000,0.000000 25.000000,0.000000 0.000000,0.000000 0.000000,0.000000 0.000000,-25.000000-25.000000,0.000000 0.000000,0.000000 0.000000,0.000000 0.000000,0.000000-25.000000,0.000000 0.000000,0.000000-50.000000,0.000000 0.000000,25.000000-25.000000,0.000000 0.000000,0.000000-50.000000,0.000000 0.000000,0.000000-50.000000,0.000000 0.000000,0.000000 25.000000,0.000000 0.000000,0.000000 25.000000,0.000000 0.000000,25.000000 0.000000,0.000000 0.000000,0.000000 50.000000,0.000000 0.000000,25.000000 50.000000,0.000000 0.000000,0.000000 0.000000,0.000000 0.000000,-25.000000 75.000000,0.000000 0.000000,0.000000 25.000000,0.000000 0.000000,-25.000000 50.000000,0.000000 0.000000,0.000000 0.000000,0.000000 0.000000,-25.000000 0.000000,0.000000 0.000000,0.000000-25.000000,0.000000 0.000000,0.000000-25.000000,0.000000 0.000000,-25.000000-50.000000,0.000000 0.000000,25.000000 0.000000,0.000000 0.000000,-25.000000-50.000000,0.000000 0.000000,25.000000-25.000000,0.000000 0.000000,-25.000000-75.000000,0.000000 0.000000,25.000000-25.000000,0.000000 0.000000,-25.000000-50.000000,0.000000 0.000000,25.000000 0.000000,0.000000 0.000000,0.000000 25.000000,0.000000 0.000000,25.000000 25.000000,0.000000 0.000000,0.000000 50.000000,0.000000 0.000000,25.000000 25.000000,0.000000 0.000000,0.000000 50.000000,0.000000 0.000000,25.000000 0.000000,0.000000 0.000000,0.000000 50.000000,0.000000 0.000000,-25.000000 25.000000,0.000000 0.000000,0.000000 0.000000,0.000000 0.000000,0.000000 25.000000,0.000000 0.000000,-25.000000 25.000000,0.000000 0.000000,0.000000 0.000000,0.000000 0.000000,0.000000-25.000000,0.000000 0.000000,-25.000000 0.000000,0.000000 0.000000,0.000000 0.000000,0.000000 0.000000,0.000000-75.000000,0.000000 0.000000,0.000000 0.000000,0.000000 0.000000,0.000000-50.000000,0.000000 0.000000,0.000000-50.000000,0.000000 0.000000,0.000000-50.000000,0.000000 0.000000,25.000000-50.000000,0.000000 0.000000,0.000000 0.000000,0.000000 0.000000,0.000000 25.000000,0.000000 0.000000,25.000000 0.000000,0.000000 0.000000,0.000000 50.000000,0.000000 0.000000,25.000000 50.000000,0.000000 0.000000,0.000000 25.000000,0.000000 0.000000,0.000000 25.000000,0.000000 0.000000,0.000000 75.000000,0.000000 0.000000,-25.000000 25.000000,0.000000 0.000000,-25.000000 25.000000,0.000000 0.000000,0.000000 0.000000,0.000000 0.000000,0.000000 0.000000,0.000000 0.000000,0.000000 0.000000,0.000000 0.000000,-25.000000 0.000000,0.000000 0.000000,-25.000000 0.000000,0.000000 0.000000,25.000000-50.000000,0.000000 0.000000,0.000000-50.000000,0.000000 0.000000,25.000000 0.000000,0.000000 0.000000,-25.000000-25.000000,0.000000 0.000000,0.000000-75.000000,0.000000 0.000000,25.000000-50.000000,0.000000 0.000000,-25.000000-25.000000,0.000000 0.000000,25.000000 0.000000,0.000000 0.000000,0.000000 25.000000,0.000000 0.000000,0.000000 25.000000,0.000000 0.000000,25.000000 25.000000,0.000000 0.000000,25.000000 25.000000,0.000000 0.000000,-25.000000 50.000000,0.000000 0.000000,25.000000 0.000000,0.000000 0.000000,-25.000000 50.000000,0.000000 0.000000,25.000000 50.000000,0.000000 0.000000,-50.000000 25.000000,0.000000 0.000000,0.000000-25.000000,0.000000 0.000000,0.000000 0.000000,0.000000 0.000000,0.000000 0.000000,0.000000 0.000000,0.000000 0.000000,0.000000 0.000000,-25.000000-50.000000,0.000000 0.000000,0.000000 0.000000,0.000000 0.000000,0.000000-50.000000,0.000000 0.000000,0.000000 0.000000,0.000000 0.000000,0.000000-50.000000,0.000000 0.000000,0.000000-50.000000,0.000000 0.000000,-25.000000-25.000000,0.000000 0.000000,50.000000-50.000000,0.000000 0.000000,-25.000000 25.000000,0.000000 0.000000,25.000000 0.000000,0.000000 0.000000,0.000000 25.000000,0.000000 0.000000,25.000000 50.000000,0.000000 0.000000,25.000000 50.000000,0.000000 0.000000,-25.000000 25.000000,0.000000 0.000000,25.000000 50.000000,0.000000 0.000000,-25.000000 25.000000,0.000000 0.000000,0.000000 50.000000,0.000000 0.000000,0.000000 0.000000,0.000000 0.000000,-25.000000 0.000000,0.000000 0.000000,0.000000 0.000000,0.000000 0.000000,-25.000000 0.000000,0.000000 0.000000,0.000000-25.000000,0.000000 0.000000,0.000000-25.000000,0.000000 0.000000,-25.000000-25.000000,0.000000 0.000000,25.000000-50.000000,0.000000 0.000000,0.000000 0.000000,0.000000 0.000000,0.000000-50.000000,0.000000 0.000000,0.000000-50.000000,0.000000 0.000000,0.000000-75.000000,0.000000 0.000000,0.000000 25.000000,0.000000 0.000000,25.000000-25.000000,0.000000 0.000000,25.000000 0.000000,0.000000 0.000000,0.000000 50.000000,0.000000 0.000000,0.000000 25.000000,0.000000 0.000000,25.000000 50.000000,0.000000 0.000000,0.000000 25.000000,0.000000 0.000000,0.000000 50.000000,0.000000 0.000000,-25.000000 25.000000,0.000000 0.000000,0.000000 50.000000,0.000000 0.000000,-25.000000 25.000000,0.000000 0.000000,0.000000 25.000000,0.000000 0.000000,-25.000000 0.000000,0.000000 0.000000,-25.000000 25.000000,0.000000 0.000000,0.000000 0.000000,0.000000 0.000000,0.000000-25.000000,0.000000 0.000000,25.000000-25.000000,0.000000 0.000000,-25.000000-50.000000,0.000000 0.000000,25.000000-75.000000,0.000000 0.000000,0.000000 0.000000,0.000000 0.000000,0.000000-100.000000,0.000000 0.000000,25.000000-50.000000,0.000000 0.000000,0.000000-25.000000,0.000000 0.000000,0.000000 0.000000,0.000000 0.000000,0.000000 25.000000,0.000000 0.000000,25.000000 50.000000,0.000000 0.000000,0.000000 0.000000,0.000000 0.000000,25.000000 75.000000,0.000000 0.000000,0.000000 0.000000,0.000000 0.000000,-25.000000 25.000000,0.000000 0.000000,25.000000 75.000000,0.000000 0.000000,-25.000000 0.000000,0.000000 0.000000,-25.000000 50.000000,0.000000 0.000000,0.000000 0.000000,0.000000 0.000000,0.000000 25.000000,0.000000 0.000000,-25.000000 0.000000,0.000000 0.000000,0.000000-50.000000,0.000000 0.000000,0.000000 0.000000,0.000000 0.000000,0.000000-50.000000,0.000000 0.000000,0.000000-50.000000,0.000000 0.000000,0.000000-50.000000,0.000000 0.000000,0.000000-75.000000,0.000000 0.000000,0.000000-25.000000,0.000000 0.000000,25.000000 0.000000,0.000000 0.000000,0.000000 0.000000,0.000000 0.000000,0.000000 25.000000,0.000000 0.000000,25.000000 25.000000,0.000000 0.000000,0.000000 50.000000,0.000000 0.000000,25.000000 25.000000,0.000000 0.000000,0.000000 25.000000,0.000000 0.000000,0.000000 25.000000,0.000000 0.000000,0.000000 75.000000,0.000000 0.000000,-25.000000 0.000000,0.000000 0.000000,-25.000000 25.000000,0.000000 0.000000,0.000000 0.000000,0.000000 0.000000,0.000000 25.000000,0.000000 0.000000,-25.000000-50.000000,0.000000 0.000000,0.000000 0.000000,0.000000 0.000000,0.000000-50.000000,0.000000 0.000000,0.000000-25.000000,0.000000 0.000000,0.000000-25.000000,0.000000 0.000000,-25.000000-50.000000,0.000000 0.000000,25.000000-50.000000,0.000000 0.000000,0.000000-50.000000,0.000000 0.000000,0.000000-25.000000,0.000000 0.000000,0.000000-75.000000,0.000000 0.000000,25.000000 175.000000,0.000000 0.000000,0.000000-50.000000,0.000000 0.000000,25.000000 50.000000,0.000000 0.000000,25.000000 25.000000,0.000000 0.000000,0.000000 50.000000,0.000000 0.000000,0.000000 25.000000,0.000000 0.000000,-25.000000 25.000000,0.000000 0.000000,0.000000 50.000000,0.000000 0.000000,0.000000 0.000000,0.000000 0.000000,-25.000000 25.000000,0.000000 0.000000,0.000000 0.000000,0.000000 0.000000,0.000000 25.000000,0.000000 0.000000,-50.000000 0.000000,0.000000 0.000000,25.000000-25.000000,0.000000 0.000000,-25.000000-50.000000,0.000000 0.000000,25.000000 0.000000,0.000000 0.000000,0.000000-75.000000,0.000000 0.000000,0.000000 0.000000,0.000000 0.000000,-25.000000-100.000000,0.000000 0.000000,50.000000-50.000000,0.000000 0.000000,-25.000000-25.000000,0.000000 0.000000,25.000000-25.000000,0.000000 0.000000,0.000000 25.000000,0.000000 0.000000,0.000000 25.000000,0.000000 0.000000,25.000000 50.000000,0.000000 0.000000,25.000000 25.000000,0.000000 0.000000,-25.000000 50.000000,0.000000 0.000000,25.000000 25.000000,0.000000 0.000000,-25.000000 25.000000,0.000000 0.000000,0.000000 50.000000,0.000000 0.000000,0.000000 50.000000,0.000000 0.000000,-25.000000 0.000000,0.000000 0.000000,0.000000 25.000000,0.000000 0.000000,0.000000 0.000000,0.000000 0.000000,-25.000000 25.000000,0.000000 0.000000,0.000000-25.000000,0.000000 0.000000,-25.000000-25.000000,0.000000 0.000000,25.000000-25.000000,0.000000 0.000000,0.000000-50.000000,0.000000 0.000000,0.000000-50.000000,0.000000 0.000000,0.000000-25.000000,0.000000 0.000000,-25.000000-75.000000,0.000000 0.000000,25.000000-50.000000,0.000000 0.000000,0.000000-25.000000,0.000000 0.000000,25.000000-25.000000,0.000000 0.000000,0.000000 0.000000,0.000000 0.000000,0.000000 50.000000,0.000000 0.000000,25.000000 25.000000,0.000000 0.000000,25.000000 25.000000,0.000000 0.000000,0.000000 100.000000,0.000000 0.000000,0.000000 0.000000,0.000000 0.000000,0.000000 25.000000,0.000000 0.000000,-25.000000 50.000000,0.000000 0.000000,0.000000 25.000000,0.000000 0.000000,-25.000000 25.000000,0.000000 0.000000,0.000000 0.000000,0.000000 0.000000,0.000000 0.000000,0.000000 0.000000,0.000000 0.000000,0.000000 0.000000,-25.000000 0.000000,0.000000 0.000000,25.000000-25.000000,0.000000 0.000000,-25.000000-25.000000,0.000000 0.000000,25.000000-50.000000,0.000000 0.000000,-25.000000-25.000000,0.000000 0.000000,25.000000-50.000000,0.000000 0.000000,-25.000000-50.000000,0.000000 0.000000,25.000000-50.000000,0.000000 0.000000,0.000000-25.000000,0.000000 0.000000,0.000000 0.000000,0.000000 0.000000,0.000000 25.000000,0.000000 0.000000,0.000000 25.000000,0.000000 0.000000,25.000000 50.000000,0.000000 0.000000,0.000000 25.000000,0.000000 0.000000,0.000000 50.000000,0.000000 0.000000,0.000000 25.000000,0.000000 0.000000,0.000000 50.000000,0.000000 0.000000,-25.000000 25.000000,0.000000 0.000000,0.000000 25.000000,0.000000 0.000000,0.000000 25.000000,0.000000 0.000000,-25.000000-25.000000,0.000000 0.000000,0.000000-25.000000,0.000000 0.000000,0.000000 0.000000,0.000000 0.000000,0.000000-25.000000,0.000000 0.000000,0.000000-50.000000,0.000000 0.000000,0.000000-25.000000,0.000000 0.000000,25.000000-50.000000,0.000000 0.000000,-25.000000-50.000000,0.000000 0.000000,0.000000-50.000000,0.000000 0.000000,25.000000 0.000000,0.000000 0.000000,0.000000 25.000000,0.000000 0.000000,0.000000 25.000000,0.000000 0.000000,25.000000 0.000000,0.000000 0.000000,25.000000 50.000000,0.000000 0.000000,-25.000000 25.000000,0.000000 0.000000,25.000000 25.000000,0.000000 0.000000,0.000000 25.000000,0.000000 0.000000,-25.000000 50.000000,0.000000 0.000000,0.000000 0.000000,0.000000 0.000000,-25.000000 25.000000,0.000000 0.000000,25.000000-25.000000,0.000000 0.000000,-25.000000 25.000000,0.000000 0.000000,0.000000-25.000000,0.000000 0.000000,0.000000 0.000000,0.000000 0.000000,0.000000-25.000000,0.000000 0.000000,-25.000000 0.000000,0.000000 0.000000,0.000000-25.000000,0.000000 0.000000,0.000000-50.000000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7:3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4400.000000 58200.000000,'0.000000'-50.000000,"-25.000000"0.000000,0.000000 0.000000,0.000000 0.000000,0.000000 0.000000,0.000000 25.000000,0.000000 0.000000,0.000000-25.000000,0.000000 0.000000,0.000000-25.000000,0.000000 0.000000,25.000000 25.000000,0.000000 0.000000,0.000000 0.000000,0.000000 0.000000,0.000000 0.000000,0.000000 0.000000,0.000000 0.000000,0.000000 0.000000,25.000000 25.000000,0.000000 0.000000,0.000000 0.000000,0.000000 0.000000,0.000000 25.000000,0.000000 0.000000,25.000000 0.000000,0.000000 0.000000,-50.000000 50.000000,0.000000 0.000000,25.000000 0.000000,0.000000 0.000000,-25.000000 50.000000,0.000000 0.000000,0.000000 0.000000,0.000000 0.000000,-25.000000 0.000000,0.000000 0.000000,-25.000000-25.000000,0.000000 0.000000,25.000000 0.000000,0.000000 0.000000,0.000000-25.000000,0.000000 0.000000,-25.000000-25.000000,0.000000 0.000000,0.000000-25.000000,0.000000 0.000000,25.000000-50.000000,0.000000 0.000000,-25.000000-50.000000,0.000000 0.000000,50.000000-50.000000,0.000000 0.000000,0.000000 0.000000,0.000000 0.000000,0.000000 50.000000,0.000000 0.000000,25.000000 0.000000,0.000000 0.000000,25.000000 50.000000,0.000000 0.000000,0.000000 25.000000,0.000000 0.000000,0.000000 25.000000,0.000000 0.000000,0.000000 25.000000,0.000000 0.000000,0.000000 50.000000,0.000000 0.000000,-25.000000 0.000000,0.000000 0.000000,0.000000 50.000000,0.000000 0.000000,-25.000000 0.000000,0.000000 0.000000,0.000000 0.000000,0.000000 0.000000,-50.000000 0.000000,0.000000 0.000000,25.000000-25.000000,0.000000 0.000000,-25.000000-50.000000,0.000000 0.000000,25.000000 0.000000,0.000000 0.000000,-25.000000-50.000000,0.000000 0.000000,0.000000-25.000000,0.000000 0.000000,25.000000-50.000000,0.000000 0.000000,-25.000000-50.000000,0.000000 0.000000,25.000000-25.000000,0.000000 0.000000,0.000000-25.000000,0.000000 0.000000,25.000000 50.000000,0.000000 0.000000,0.000000 0.000000,0.000000 0.000000,25.000000 25.000000,0.000000 0.000000,0.000000 75.000000,0.000000 0.000000,25.000000 25.000000,0.000000 0.000000,0.000000 0.000000,0.000000 0.000000,0.000000 50.000000,0.000000 0.000000,0.000000 25.000000,0.000000 0.000000,-25.000000 50.000000,0.000000 0.000000,-25.000000 0.000000,0.000000 0.000000,0.000000 0.000000,0.000000 0.000000,0.000000 25.000000,0.000000 0.000000,-25.000000-50.000000,0.000000 0.000000,0.000000 0.000000,0.000000 0.000000,0.000000-25.000000,0.000000 0.000000,0.000000-75.000000,0.000000 0.000000,0.000000 0.000000,0.000000 0.000000,-25.000000 0.000000,0.000000 0.000000,25.000000-75.000000,0.000000 0.000000,0.000000-25.000000,0.000000 0.000000,0.000000-75.000000,0.000000 0.000000,25.000000 25.000000,0.000000 0.000000,0.000000 0.000000,0.000000 0.000000,0.000000 25.000000,0.000000 0.000000,25.000000 50.000000,0.000000 0.000000,0.000000 50.000000,0.000000 0.000000,0.000000 0.000000,0.000000 0.000000,0.000000 25.000000,0.000000 0.000000,25.000000 50.000000,0.000000 0.000000,-25.000000 25.000000,0.000000 0.000000,-25.000000 25.000000,0.000000 0.000000,25.000000 25.000000,0.000000 0.000000,-25.000000 25.000000,0.000000 0.000000,0.000000-25.000000,0.000000 0.000000,-25.000000-25.000000,0.000000 0.000000,25.000000 0.000000,0.000000 0.000000,-25.000000-50.000000,0.000000 0.000000,0.000000-25.000000,0.000000 0.000000,0.000000-25.000000,0.000000 0.000000,25.000000-25.000000,0.000000 0.000000,-25.000000-25.000000,0.000000 0.000000,0.000000-50.000000,0.000000 0.000000,0.000000-50.000000,0.000000 0.000000,25.000000 0.000000,0.000000 0.000000,0.000000 0.000000,0.000000 0.000000,0.000000 50.000000,0.000000 0.000000,25.000000 25.000000,0.000000 0.000000,25.000000 25.000000,0.000000 0.000000,-25.000000 50.000000,0.000000 0.000000,0.000000 0.000000,0.000000 0.000000,25.000000 75.000000,0.000000 0.000000,-50.000000 0.000000,0.000000 0.000000,25.000000 25.000000,0.000000 0.000000,-25.000000 50.000000,0.000000 0.000000,0.000000-25.000000,0.000000 0.000000,0.000000 0.000000,0.000000 0.000000,-25.000000-25.000000,0.000000 0.000000,0.000000-25.000000,0.000000 0.000000,0.000000-25.000000,0.000000 0.000000,25.000000-25.000000,0.000000 0.000000,-25.000000-25.000000,0.000000 0.000000,0.000000-25.000000,0.000000 0.000000,0.000000-50.000000,0.000000 0.000000,0.000000-50.000000,0.000000 0.000000,0.000000-50.000000,0.000000 0.000000,25.000000 25.000000,0.000000 0.000000,0.000000 0.000000,0.000000 0.000000,0.000000 50.000000,0.000000 0.000000,0.000000 25.000000,0.000000 0.000000,50.000000 50.000000,0.000000 0.000000,-25.000000 25.000000,0.000000 0.000000,0.000000 25.000000,0.000000 0.000000,0.000000 50.000000,0.000000 0.000000,0.000000 25.000000,0.000000 0.000000,0.000000 25.000000,0.000000 0.000000,-25.000000 25.000000,0.000000 0.000000,0.000000-25.000000,0.000000 0.000000,-25.000000-25.000000,0.000000 0.000000,0.000000-25.000000,0.000000 0.000000,0.000000-25.000000,0.000000 0.000000,25.000000-25.000000,0.000000 0.000000,-25.000000-25.000000,0.000000 0.000000,0.000000-50.000000,0.000000 0.000000,0.000000-50.000000,0.000000 0.000000,25.000000-50.000000,0.000000 0.000000,-25.000000-25.000000,0.000000 0.000000,25.000000 25.000000,0.000000 0.000000,0.000000 0.000000,0.000000 0.000000,0.000000 25.000000,0.000000 0.000000,25.000000 75.000000,0.000000 0.000000,0.000000 25.000000,0.000000 0.000000,25.000000 25.000000,0.000000 0.000000,-25.000000 25.000000,0.000000 0.000000,0.000000 50.000000,0.000000 0.000000,0.000000 50.000000,0.000000 0.000000,-25.000000 25.000000,0.000000 0.000000,0.000000 0.000000,0.000000 0.000000,-25.000000 25.000000,0.000000 0.000000,0.000000-50.000000,0.000000 0.000000,0.000000 0.000000,0.000000 0.000000,0.000000-50.000000,0.000000 0.000000,25.000000-50.000000,0.000000 0.000000,-25.000000-25.000000,0.000000 0.000000,0.000000-100.000000,0.000000 0.000000,25.000000-25.000000,0.000000 0.000000,0.000000-50.000000,0.000000 0.000000,0.000000 25.000000,0.000000 0.000000,0.000000-25.000000,0.000000 0.000000,25.000000 50.000000,0.000000 0.000000,0.000000 25.000000,0.000000 0.000000,0.000000 50.000000,0.000000 0.000000,0.000000 25.000000,0.000000 0.000000,0.000000 25.000000,0.000000 0.000000,0.000000 75.000000,0.000000 0.000000,-25.000000 25.000000,0.000000 0.000000,25.000000 50.000000,0.000000 0.000000,-25.000000 25.000000,0.000000 0.000000,0.000000 0.000000,0.000000 0.000000,-25.000000-50.000000,0.000000 0.000000,0.000000 0.000000,0.000000 0.000000,0.000000-25.000000,0.000000 0.000000,25.000000-25.000000,0.000000 0.000000,-25.000000-75.000000,0.000000 0.000000,25.000000-25.000000,0.000000 0.000000,0.000000-75.000000,0.000000 0.000000,0.000000-25.000000,0.000000 0.000000,0.000000-25.000000,0.000000 0.000000,0.000000 0.000000,0.000000 0.000000,0.000000 0.000000,0.000000 0.000000,25.000000 25.000000,0.000000 0.000000,0.000000 25.000000,0.000000 0.000000,0.000000 50.000000,0.000000 0.000000,0.000000 25.000000,0.000000 0.000000,0.000000 25.000000,0.000000 0.000000,-25.000000 75.000000,0.000000 0.000000,25.000000 0.000000,0.000000 0.000000,-25.000000 75.000000,0.000000 0.000000,0.000000 0.000000,0.000000 0.000000,-25.000000-25.000000,0.000000 0.000000,0.000000 0.000000,0.000000 0.000000,0.000000 0.000000,0.000000 0.000000,0.000000-50.000000,0.000000 0.000000,0.000000-50.000000,0.000000 0.000000,0.000000-25.000000,0.000000 0.000000,0.000000-75.000000,0.000000 0.000000,0.000000-25.000000,0.000000 0.000000,25.000000-25.000000,0.000000 0.000000,0.000000-25.000000,0.000000 0.000000,0.000000 25.000000,0.000000 0.000000,0.000000 0.000000,0.000000 0.000000,0.000000 25.000000,0.000000 0.000000,0.000000 50.000000,0.000000 0.000000,25.000000 25.000000,0.000000 0.000000,0.000000 25.000000,0.000000 0.000000,0.000000 0.000000,0.000000 0.000000,-25.000000 50.000000,0.000000 0.000000,25.000000 50.000000,0.000000 0.000000,-25.000000 0.000000,0.000000 0.000000,0.000000 25.000000,0.000000 0.000000,0.000000 0.000000,0.000000 0.000000,-25.000000-25.000000,0.000000 0.000000,0.000000-25.000000,0.000000 0.000000,25.000000 0.000000,0.000000 0.000000,-25.000000-50.000000,0.000000 0.000000,0.000000-75.000000,0.000000 0.000000,25.000000-50.000000,0.000000 0.000000,-25.000000-50.000000,0.000000 0.000000,25.000000-50.000000,0.000000 0.000000,0.000000 25.000000,0.000000 0.000000,25.000000 25.000000,0.000000 0.000000,0.000000 50.000000,0.000000 0.000000,0.000000 0.000000,0.000000 0.000000,0.000000 100.000000,0.000000 0.000000,0.000000 0.000000,0.000000 0.000000,0.000000 75.000000,0.000000 0.000000,0.000000 50.000000,0.000000 0.000000,-25.000000 25.000000,0.000000 0.000000,0.000000 25.000000,0.000000 0.000000,0.000000-25.000000,0.000000 0.000000,0.000000 0.000000,0.000000 0.000000,-25.000000-75.000000,0.000000 0.000000,25.000000-25.000000,0.000000 0.000000,-25.000000-25.000000,0.000000 0.000000,25.000000-50.000000,0.000000 0.000000,-25.000000-25.000000,0.000000 0.000000,25.000000-50.000000,0.000000 0.000000,-25.000000-25.000000,0.000000 0.000000,25.000000-25.000000,0.000000 0.000000,-25.000000 0.000000,0.000000 0.000000,25.000000 50.000000,0.000000 0.000000,0.000000 0.000000,0.000000 0.000000,0.000000 25.000000,0.000000 0.000000,0.000000 25.000000,0.000000 0.000000,25.000000 50.000000,0.000000 0.000000,0.000000 0.000000,0.000000 0.000000,0.000000 0.000000,0.000000 0.000000,0.000000 0.000000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7:3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5750.000000 55750.000000,'0.000000'-50.000000,"0.000000"25.000000,0.000000 0.000000,0.000000 0.000000,0.000000 0.000000,50.000000 0.000000,0.000000 0.000000,0.000000 0.000000,0.000000 0.000000,25.000000 0.000000,0.000000 0.000000,50.000000 0.000000,0.000000 0.000000,50.000000 0.000000,0.000000 0.000000,50.000000 0.000000,0.000000 0.000000,50.000000 0.000000,0.000000 0.000000,0.000000 0.000000,0.000000 0.000000,-50.000000 25.000000,0.000000 0.000000,50.000000 0.000000,0.000000 0.000000,50.000000-25.000000,0.000000 0.000000,-50.000000 25.000000,0.000000 0.000000,0.000000 0.000000,0.000000 0.000000,75.000000-25.000000,0.000000 0.000000,0.000000 25.000000,0.000000 0.000000,-50.000000-25.000000,0.000000 0.000000,75.000000 0.000000,0.000000 0.000000,0.000000 25.000000,0.000000 0.000000,-50.000000-25.000000,0.000000 0.000000,50.000000 25.000000,0.000000 0.000000,-25.000000-25.000000,0.000000 0.000000,-50.000000 25.000000,0.000000 0.000000,50.000000 0.000000,0.000000 0.000000,25.000000-25.000000,0.000000 0.000000,-75.000000 25.000000,0.000000 0.000000,0.000000-25.000000,0.000000 0.000000,25.000000 25.000000,0.000000 0.000000,-50.000000 0.000000,0.000000 0.000000,-100.000000 0.000000,0.000000 0.000000,-50.000000 0.000000,0.000000 0.000000,0.000000 25.000000,0.000000 0.000000,25.000000 0.000000,0.000000 0.000000,-75.000000 0.000000,0.000000 0.000000,0.000000 25.000000,0.000000 0.000000,-25.000000 0.000000,0.000000 0.000000,-25.000000 0.000000,0.000000 0.000000,-25.000000 25.000000,0.000000 0.000000,0.000000 25.000000,0.000000 0.000000,0.000000 25.000000,0.000000 0.000000,-25.000000 25.000000,0.000000 0.000000,-25.000000 0.000000,0.000000 0.000000,25.000000 0.000000,0.000000 0.000000,0.000000-25.000000,0.000000 0.000000,0.000000 25.000000,0.000000 0.000000,25.000000-25.000000,0.000000 0.000000,25.000000 25.000000,0.000000 0.000000,0.000000 0.000000,0.000000 0.000000,25.000000-25.000000,0.000000 0.000000,-25.000000-25.000000,0.000000 0.000000,-25.000000-25.000000,0.000000 0.000000,0.000000 0.000000,0.000000 0.000000,0.000000-25.000000,0.000000 0.000000,-25.000000 0.000000,0.000000 0.000000,-25.000000 0.000000,0.000000 0.000000,-50.000000 0.000000,0.000000 0.000000,0.000000-25.000000,0.000000 0.000000,-25.000000 25.000000,0.000000 0.000000,-25.000000-25.000000,0.000000 0.000000,0.000000 0.000000,0.000000 0.000000,0.000000 0.000000,0.000000 0.000000,-50.000000-25.000000,0.000000 0.000000,-50.000000 25.000000,0.000000 0.000000,-25.000000 0.000000,0.000000 0.000000,0.000000 0.000000,0.000000 0.000000,0.000000 0.000000,0.000000 0.000000,-25.000000 0.000000,0.000000 0.000000,-50.000000 25.000000,0.000000 0.000000,75.000000-25.000000,0.000000 0.000000,-25.000000-25.000000,0.000000 0.000000,-50.000000 0.000000,0.000000 0.000000,50.000000 25.000000,0.000000 0.000000,50.000000-25.000000,0.000000 0.000000,-25.000000 25.000000,0.000000 0.000000,-25.000000 0.000000,0.000000 0.000000,100.000000-25.000000,0.000000 0.000000,0.000000 0.000000,0.000000 0.000000,0.000000 25.000000,0.000000 0.000000,-50.000000-25.000000,0.000000 0.000000,0.000000 25.000000,0.000000 0.000000,50.000000 0.000000,0.000000 0.000000,25.000000 0.000000,0.000000 0.000000,-50.000000-25.000000,0.000000 0.000000,25.000000 25.000000,0.000000 0.000000,25.000000 0.000000,0.000000 0.000000,25.000000-25.000000,0.000000 0.000000,75.000000 0.000000,0.000000 0.000000,0.000000 0.000000,0.000000 0.000000,0.000000 0.000000,0.000000 0.000000,25.000000-25.000000,0.000000 0.000000,-25.000000 0.000000,0.000000 0.000000,-25.000000-25.000000,0.000000 0.000000,0.000000 0.000000,0.000000 0.000000,0.000000-25.000000,0.000000 0.000000,0.000000 0.000000,0.000000 0.000000,0.000000 0.000000,0.000000 0.000000,25.000000-25.000000,0.000000 0.000000,0.000000 0.000000,0.000000 0.000000,25.000000 25.000000,0.000000 0.000000,0.000000-25.000000,0.000000 0.000000,25.000000 0.000000,0.000000 0.000000,0.000000 25.000000,0.000000 0.000000,-25.000000-25.000000,0.000000 0.000000,0.000000-25.000000,0.000000 0.000000,0.000000 25.000000,0.000000 0.000000,-25.000000 0.000000,0.000000 0.000000,-25.000000-25.000000,0.000000 0.000000,25.000000 50.000000,0.000000 0.000000,-25.000000-25.000000,0.000000 0.000000,0.000000 50.000000,0.000000 0.000000,25.000000-25.000000,0.000000 0.000000,0.000000 50.000000,0.000000 0.000000,0.000000-25.000000,0.000000 0.000000,50.000000 25.000000,0.000000 0.000000,25.000000 0.000000,0.000000 0.000000,0.000000 0.000000,0.000000 0.000000,0.000000 0.000000,0.000000 0.000000,25.000000 0.000000,0.000000 0.000000,25.000000 0.000000,0.000000 0.000000,50.000000-25.000000,0.000000 0.000000,50.000000 0.000000,0.000000 0.000000,25.000000-25.000000,0.000000 0.000000,0.000000 25.000000,0.000000 0.000000,0.000000-25.000000,0.000000 0.000000,0.000000 0.000000,0.000000 0.000000,50.000000 25.000000,0.000000 0.000000,25.000000 25.000000,0.000000 0.000000,0.000000 25.000000,0.000000 0.000000,-50.000000 25.000000,0.000000 0.000000,-100.000000 0.000000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7:4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21550.000000 59100.000000,'0.000000'-50.000000,"25.000000"50.000000,0.000000 0.000000,0.000000-25.000000,0.000000 0.000000,50.000000 0.000000,0.000000 0.000000,75.000000 25.000000,0.000000 0.000000,75.000000-25.000000,0.000000 0.000000,50.000000 0.000000,0.000000 0.000000,0.000000-25.000000,0.000000 0.000000,75.000000 25.000000,0.000000 0.000000,50.000000 0.000000,0.000000 0.000000,-50.000000 0.000000,0.000000 0.000000,50.000000-25.000000,0.000000 0.000000,100.000000 50.000000,0.000000 0.000000,-75.000000-25.000000,0.000000 0.000000,75.000000 25.000000,0.000000 0.000000,-50.000000-25.000000,0.000000 0.000000,0.000000 25.000000,0.000000 0.000000,-75.000000 0.000000,0.000000 0.000000,-50.000000-25.000000,0.000000 0.000000,0.000000 25.000000,0.000000 0.000000,-50.000000 0.000000,0.000000 0.000000,-75.000000 0.000000,0.000000 0.000000,-100.000000 0.000000,0.000000 0.000000,-25.000000 0.000000,0.000000 0.000000,-50.000000 0.000000,0.000000 0.000000,-75.000000 0.000000,0.000000 0.000000,-100.000000 0.000000,0.000000 0.000000,-50.000000 25.000000,0.000000 0.000000,-100.000000 25.000000,0.000000 0.000000,-125.000000 0.000000,0.000000 0.000000,25.000000 0.000000,0.000000 0.000000,-50.000000 0.000000,0.000000 0.000000,-100.000000 25.000000,0.000000 0.000000,-25.000000-25.000000,0.000000 0.000000,-25.000000 50.000000,0.000000 0.000000,-50.000000-25.000000,0.000000 0.000000,200.000000 0.000000,0.000000 0.000000,0.000000 0.000000,0.000000 0.000000,50.000000-25.000000,0.000000 0.000000,200.000000 0.000000,0.000000 0.000000,50.000000-25.000000,0.000000 0.000000,25.000000 0.000000,0.000000 0.000000,100.000000-25.000000,0.000000 0.000000,125.000000 0.000000,0.000000 0.000000,75.000000-50.000000,0.000000 0.000000,50.000000 0.000000,0.000000 0.000000,100.000000-50.000000,0.000000 0.000000,75.000000 25.000000,0.000000 0.000000,25.000000 0.000000,0.000000 0.000000,75.000000-25.000000,0.000000 0.000000,50.000000 25.000000,0.000000 0.000000,100.000000 0.000000,0.000000 0.000000,-25.000000 25.000000,0.000000 0.000000,-50.000000 0.000000,0.000000 0.000000,-125.000000 25.000000,0.000000 0.000000,-25.000000 25.000000,0.000000 0.000000,-75.000000 0.000000,0.000000 0.000000,-150.000000 0.000000,0.000000 0.000000,-50.000000 0.000000,0.000000 0.000000,-75.000000 0.000000,0.000000 0.000000,-75.000000 25.000000,0.000000 0.000000,-125.000000-25.000000,0.000000 0.000000,-100.000000 50.000000,0.000000 0.000000,-100.000000 0.000000,0.000000 0.000000,-100.000000 0.000000,0.000000 0.000000,-25.000000 0.000000,0.000000 0.000000,-75.000000 0.000000,0.000000 0.000000,0.000000 0.000000,0.000000 0.000000,-150.000000 0.000000,0.000000 0.000000,0.000000 25.000000,0.000000 0.000000,50.000000 0.000000,0.000000 0.000000,150.000000-25.000000,0.000000 0.000000,75.000000 0.000000,0.000000 0.000000,150.000000-25.000000,0.000000 0.000000,150.000000-25.000000,0.000000 0.000000,75.000000 0.000000,0.000000 0.000000,75.000000 0.000000,0.000000 0.000000,75.000000 0.000000,0.000000 0.000000,100.000000-50.000000,0.000000 0.000000,-50.000000 0.000000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07:4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57000.000000 58300.000000,'150.000000'-100.000000,"-125.000000"75.000000,0.000000 0.000000,25.000000 25.000000,0.000000 0.000000,-50.000000 50.000000,0.000000 0.000000,-50.000000 0.000000,0.000000 0.000000,-50.000000 0.000000,0.000000 0.000000,-75.000000 25.000000,0.000000 0.000000,-50.000000 0.000000,0.000000 0.000000,0.000000 0.000000,0.000000 0.000000,-50.000000 25.000000,0.000000 0.000000,-150.000000-25.000000,0.000000 0.000000,-25.000000 25.000000,0.000000 0.000000,0.000000-25.000000,0.000000 0.000000,-100.000000-25.000000,0.000000 0.000000,125.000000-50.000000,0.000000 0.000000,-100.000000 0.000000,0.000000 0.000000,75.000000 0.000000,0.000000 0.000000,25.000000-25.000000,0.000000 0.000000,25.000000-50.000000,0.000000 0.000000,100.000000 0.000000,0.000000 0.000000,50.000000-25.000000,0.000000 0.000000,0.000000-50.000000,0.000000 0.000000,100.000000 0.000000,0.000000 0.000000,75.000000-50.000000,0.000000 0.000000,50.000000-25.000000,0.000000 0.000000,50.000000 0.000000,0.000000 0.000000,50.000000 25.000000,0.000000 0.000000,100.000000 0.000000,0.000000 0.000000,100.000000-25.000000,0.000000 0.000000,75.000000 0.000000,0.000000 0.000000,0.000000 25.000000,0.000000 0.000000,150.000000 25.000000,0.000000 0.000000,-25.000000 50.000000,0.000000 0.000000,100.000000 50.000000,0.000000 0.000000,-25.000000 75.000000,0.000000 0.000000,-25.000000 25.000000,0.000000 0.000000,-75.000000 75.000000,0.000000 0.000000,-25.000000 50.000000,0.000000 0.000000,-50.000000 50.000000,0.000000 0.000000,-125.000000 75.000000,0.000000 0.000000,-75.000000 25.000000,0.000000 0.000000,-100.000000-50.000000,0.000000 0.000000,-25.000000-50.000000,0.000000 0.000000,-75.000000 25.000000,0.000000 0.000000,-75.000000-25.000000,0.000000 0.000000,-50.000000-25.000000,0.000000 0.000000,-50.000000-25.000000,0.000000 0.000000,-75.000000-75.000000,0.000000 0.000000,-125.000000 0.000000,0.000000 0.000000,0.000000-25.000000,0.000000 0.000000,25.000000-25.000000,0.000000 0.000000,-100.000000-25.000000,0.000000 0.000000,100.000000 0.000000,0.000000 0.000000,-25.000000-50.000000,0.000000 0.000000,-25.000000 0.000000,0.000000 0.000000,175.000000-25.000000,0.000000 0.000000,25.000000 0.000000,0.000000 0.000000,25.000000 0.000000,0.000000 0.000000,75.000000-25.000000,0.000000 0.000000,50.000000 25.000000,0.000000 0.000000,50.000000 0.000000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1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11700.000000 28600.000000,'50.000000'0.000000,"-25.000000"0.000000,0.000000 0.000000,0.000000 0.000000,0.000000 0.000000,0.000000 0.000000,0.000000 0.000000,0.000000 0.000000,0.000000 0.000000,0.000000 0.000000,0.000000 0.000000,25.000000 0.000000,0.000000 0.000000,-25.000000-25.000000,0.000000 0.000000,25.000000 25.000000,0.000000 0.000000,0.000000 0.000000,0.000000 0.000000,-25.000000-25.000000,0.000000 0.000000,25.000000 25.000000,0.000000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0.000000,0.000000-25.000000,0.000000 0.000000,0.000000 25.000000,0.000000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0.000000,-50.000000 0.000000,0.000000 0.000000,0.000000 0.000000,0.000000 0.000000,25.000000 0.000000,0.000000 0.000000,0.000000-25.000000,0.000000 0.000000,0.000000 25.000000,0.000000 0.000000,0.000000 0.000000,0.000000 0.000000,25.000000 0.000000,0.000000 0.000000,0.000000 0.000000,0.000000 0.000000,-25.000000 0.000000,0.000000 0.000000,0.000000 0.000000,0.000000 0.000000,0.000000 25.000000,0.000000 0.000000,-25.000000-25.000000,0.000000 0.000000,-25.000000 25.000000,0.000000 0.000000,25.000000-25.000000,0.000000 0.000000,0.000000 0.000000,0.000000 0.000000,0.000000 25.000000,0.000000 0.000000,0.000000-25.000000,0.000000 0.000000,25.000000 0.000000,0.000000 0.000000,0.000000 0.000000,0.000000 0.000000,0.000000 25.000000,0.000000 0.000000,0.000000-25.000000,0.000000 0.000000,0.000000 0.000000,0.000000 0.000000,-25.000000 0.000000,0.000000 0.000000,0.000000 0.000000,0.000000 0.000000,0.000000 25.000000,0.000000 0.000000,0.000000-25.000000,0.000000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25.000000,0.000000 0.000000,0.000000-25.000000,0.000000 0.000000,0.000000 0.000000,0.000000 0.000000,25.000000 0.000000,0.000000 0.000000,0.000000 0.000000,0.000000 0.000000,0.000000 0.000000,0.000000 0.000000,25.000000 25.000000,0.000000 0.000000,-25.000000-25.000000,0.000000 0.000000,0.000000 0.000000,0.000000 0.000000,0.000000 0.000000,0.000000 0.000000,-25.000000 0.000000,0.000000 0.000000,0.000000 25.000000,0.000000 0.000000,25.000000-25.000000,0.000000 0.000000,-25.000000 0.000000,0.000000 0.000000,25.000000 25.000000,0.000000 0.000000,25.000000-25.000000,0.000000 0.000000,0.000000 25.000000,0.000000 0.000000,0.000000-25.000000,0.000000 0.000000,0.000000 0.000000,0.000000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0.000000,0.000000 25.000000,0.000000 0.000000,-25.000000-25.000000,0.000000 0.000000,0.000000 0.000000,0.000000 0.000000,0.000000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0.000000,50.000000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25.000000,0.000000 0.000000,-25.000000-25.000000,0.000000 0.000000,0.000000 0.000000,0.000000 0.000000,0.000000 0.000000,0.000000 0.000000,0.000000 0.000000,0.000000 0.000000,50.000000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25.000000,0.000000 0.000000,-50.000000-25.000000,0.000000 0.000000,0.000000 0.000000,0.000000 0.000000,25.000000 0.000000,0.000000 0.000000,-25.000000 0.000000,0.000000 0.000000,50.000000 0.000000,0.000000 0.000000,25.000000 0.000000,0.000000 0.000000,-50.000000 0.000000,0.000000 0.000000,0.000000 0.000000,0.000000 0.000000,0.000000 0.000000,0.000000 0.000000,-25.000000-25.000000,0.000000 0.000000,-25.000000 25.000000,0.000000 0.000000,50.000000-25.000000,0.000000 0.000000,-25.000000 25.000000,0.000000 0.000000,25.000000-25.000000,0.000000 0.000000,25.000000 25.000000,0.000000 0.000000,-25.000000-25.000000,0.000000 0.000000,0.000000 25.000000,0.000000 0.000000,-25.000000-25.000000,0.000000 0.000000,0.000000 0.000000,0.000000 0.000000,-25.000000 0.000000,0.000000 0.000000,50.000000 25.000000,0.000000 0.000000,-25.000000-25.000000,0.000000 0.000000,50.000000 25.000000,0.000000 0.000000,25.000000-25.000000,0.000000 0.000000,-25.000000 25.000000,0.000000 0.000000,0.000000-25.000000,0.000000 0.000000,-25.000000 25.000000,0.000000 0.000000,-25.000000 0.000000,0.000000 0.000000,25.000000 0.000000,0.000000 0.000000,50.000000 0.000000,0.000000 0.000000,-25.000000 0.000000,0.000000 0.000000,25.000000 0.000000,0.000000 0.000000,0.000000 0.000000,0.000000 0.000000,-50.000000 0.000000,0.000000 0.000000,-25.000000 0.000000,0.000000 0.000000,25.000000-25.000000,0.000000 0.000000,-25.000000 25.000000,0.000000 0.000000,25.000000 0.000000,0.000000 0.000000,50.000000 0.000000,0.000000 0.000000,-50.000000 0.000000,0.000000 0.000000,25.000000 0.000000,0.000000 0.000000,-25.000000 0.000000,0.000000 0.000000,-50.000000 0.000000,0.000000 0.000000,25.000000 0.000000,0.000000 0.000000,0.000000 0.000000,0.000000 0.000000,25.000000 0.000000,0.000000 0.000000,0.000000 0.000000,0.000000 0.000000,50.000000 0.000000,0.000000 0.000000,-50.000000 0.000000,0.000000 0.000000,25.000000 0.000000,0.000000 0.000000,-25.000000 0.000000,0.000000 0.000000,0.000000 0.000000,0.000000 0.000000,-25.000000 0.000000,0.000000 0.000000,50.000000 0.000000,0.000000 0.000000,0.000000 0.000000,0.000000 0.000000,25.000000 0.000000,0.000000 0.000000,-25.000000 0.000000,0.000000 0.000000,-25.000000 0.000000,0.000000 0.000000,25.000000 0.000000,0.000000 0.000000,-50.000000 0.000000,0.000000 0.000000,0.000000 25.000000,0.000000 0.000000,25.000000-25.000000,0.000000 0.000000,0.000000 0.000000,0.000000 0.000000,25.000000 25.000000,0.000000 0.000000,0.000000-25.000000,0.000000 0.000000,-25.000000 0.000000,0.000000 0.000000,0.000000 25.000000,0.000000 0.000000,-25.000000-25.000000,0.000000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25.000000,0.000000 0.000000,25.000000-25.000000,0.000000 0.000000,0.000000 25.000000,0.000000 0.000000,-50.000000-25.000000,0.000000 0.000000,25.000000 0.000000,0.000000 0.000000,-50.000000 25.000000,0.000000 0.000000,25.000000-25.000000,0.000000 0.000000,25.000000 25.000000,0.000000 0.000000,0.000000-25.000000,0.000000 0.000000,0.000000 25.000000,0.000000 0.000000,50.000000 0.000000,0.000000 0.000000,-50.000000-25.000000,0.000000 0.000000,-25.000000 25.000000,0.000000 0.000000,0.000000 0.000000,0.000000 0.000000,-25.000000-25.000000,0.000000 0.000000,0.000000 25.000000,0.000000 0.000000,25.000000-25.000000,0.000000 0.000000,-25.000000 25.000000,0.000000 0.000000,50.000000-25.000000,0.000000 0.000000,0.000000 0.000000,0.000000 0.000000,-25.000000 0.000000,0.000000 0.000000,0.000000 0.000000,0.000000 0.000000,0.000000 0.000000,0.000000 0.000000,-50.000000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1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78400.000000 28550.000000,'50.000000'0.000000,"-25.000000"-25.000000,0.000000 0.000000,0.000000 25.000000,0.000000 0.000000,0.000000 0.000000,0.000000 0.000000,25.000000 25.000000,0.000000 0.000000,-25.000000 0.000000,0.000000 0.000000,0.000000 0.000000,0.000000 0.000000,25.000000 25.000000,0.000000 0.000000,-25.000000-25.000000,0.000000 0.000000,25.000000 25.000000,0.000000 0.000000,0.000000-25.000000,0.000000 0.000000,0.000000 0.000000,0.000000 0.000000,0.000000 0.000000,0.000000 0.000000,-25.000000 0.000000,0.000000 0.000000,50.000000-25.000000,0.000000 0.000000,-25.000000 0.000000,0.000000 0.000000,0.000000 0.000000,0.000000 0.000000,25.000000-25.000000,0.000000 0.000000,-25.000000-25.000000,0.000000 0.000000,25.000000 25.000000,0.000000 0.000000,0.000000 0.000000,0.000000 0.000000,-25.000000 0.000000,0.000000 0.000000,25.000000 25.000000,0.000000 0.000000,-25.000000 0.000000,0.000000 0.000000,25.000000-25.000000,0.000000 0.000000,-25.000000 25.000000,0.000000 0.000000,0.000000 0.000000,0.000000 0.000000,0.000000 25.000000,0.000000 0.000000,0.000000 0.000000,0.000000 0.000000,0.000000 0.000000,0.000000 0.000000,25.000000 0.000000,0.000000 0.000000,-25.000000 0.000000,0.000000 0.000000,0.000000 0.000000,0.000000 0.000000,25.000000 0.000000,0.000000 0.000000,0.000000 0.000000,0.000000 0.000000,-25.000000 0.000000,0.000000 0.000000,25.000000-25.000000,0.000000 0.000000,0.000000 0.000000,0.000000 0.000000,-25.000000 0.000000,0.000000 0.000000,25.000000 0.000000,0.000000 0.000000,0.000000 0.000000,0.000000 0.000000,-25.000000 25.000000,0.000000 0.000000,25.000000-25.000000,0.000000 0.000000,-25.000000 0.000000,0.000000 0.000000,-25.000000 25.000000,0.000000 0.000000,25.000000-25.000000,0.000000 0.000000,0.000000 25.000000,0.000000 0.000000,-25.000000 0.000000,0.000000 0.000000,25.000000-25.000000,0.000000 0.000000,0.000000 25.000000,0.000000 0.000000,-25.000000-25.000000,0.000000 0.000000,25.000000 0.000000,0.000000 0.000000,0.000000 0.000000,0.000000 0.000000,0.000000 0.000000,0.000000 0.000000,0.000000-25.000000,0.000000 0.000000,25.000000 25.000000,0.000000 0.000000,-25.000000 0.000000,0.000000 0.000000,25.000000 0.000000,0.000000 0.000000,-25.000000-25.000000,0.000000 0.000000,0.000000 25.000000,0.000000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0.000000,25.000000 0.000000,0.000000 0.000000,-25.000000-25.000000,0.000000 0.000000,0.000000 25.000000,0.000000 0.000000,0.000000 0.000000,0.000000 0.000000,0.000000 0.000000,0.000000 0.000000,0.000000-25.000000,0.000000 0.000000,25.000000 25.000000,0.000000 0.000000,-25.000000 0.000000,0.000000 0.000000,0.000000 0.000000,0.000000 0.000000,25.000000-25.000000,0.000000 0.000000,-25.000000 25.000000,0.000000 0.000000,0.000000 0.000000,0.000000 0.000000,0.000000-25.000000,0.000000 0.000000,0.000000 25.000000,0.000000 0.000000,0.000000 0.000000,0.000000 0.000000,0.000000-25.000000,0.000000 0.000000,0.000000 25.000000,0.000000 0.000000,0.000000 0.000000,0.000000 0.000000,0.000000 0.000000,0.000000 0.000000,-25.000000-25.000000,0.000000 0.000000,0.000000 0.000000,0.000000 0.000000,-25.000000-25.000000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2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89500.000000 29550.000000,'0.000000'-50.000000,"0.000000"0.000000,0.000000 0.000000,0.000000 25.000000,0.000000 0.000000,0.000000 0.000000,0.000000 0.000000,0.000000 0.000000,0.000000 0.000000,50.000000 25.000000,0.000000 0.000000,-25.000000-25.000000,0.000000 0.000000,50.000000 25.000000,0.000000 0.000000,0.000000 0.000000,0.000000 0.000000,50.000000 0.000000,0.000000 0.000000,0.000000 0.000000,0.000000 0.000000,25.000000 0.000000,0.000000 0.000000,25.000000 25.000000,0.000000 0.000000,0.000000 0.000000,0.000000 0.000000,-25.000000-25.000000,0.000000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25.000000,0.000000 0.000000,-25.000000 0.000000,0.000000 0.000000,0.000000 0.000000,0.000000 0.000000,50.000000 0.000000,0.000000 0.000000,0.000000 0.000000,0.000000 0.000000,-100.000000 0.000000,0.000000 0.000000,50.000000-25.000000,0.000000 0.000000,0.000000 50.000000,0.000000 0.000000,-25.000000-50.000000,0.000000 0.000000,-50.000000 25.000000,0.000000 0.000000,0.000000 0.000000,0.000000 0.000000,0.000000 0.000000,0.000000 0.000000,25.000000-25.000000,0.000000 0.000000,25.000000 25.000000,0.000000 0.000000,-75.000000 0.000000,0.000000 0.000000,-25.000000-25.000000,0.000000 0.000000,-25.000000 25.000000,0.000000 0.000000,0.000000 0.000000,0.000000 0.000000,-25.000000-25.000000,0.000000 0.000000,25.000000 25.000000,0.000000 0.000000,-25.000000-25.000000,0.000000 0.000000,25.000000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0.000000,25.000000-25.000000,0.000000 0.000000,-25.000000 25.000000,0.000000 0.000000,0.000000-25.000000,0.000000 0.000000,0.000000 25.000000,0.000000 0.000000,0.000000-25.000000,0.000000 0.000000,0.000000 25.000000,0.000000 0.000000,0.000000-25.000000,0.000000 0.000000,0.000000 25.000000,0.000000 0.000000,0.000000-25.000000,0.000000 0.000000,0.000000 25.000000,0.000000 0.000000,0.000000-25.000000,0.000000 0.000000,0.000000 25.000000,0.000000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 25.000000,0.000000 0.000000,0.000000 0.000000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2:13"/>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36250.000000 18500.000000,'0.000000'50.000000,"-25.000000"-50.000000,0.000000 0.000000,50.000000 0.000000,0.000000 0.000000,0.000000 0.000000,0.000000 0.000000,25.000000 0.000000,0.000000 0.000000,0.000000 0.000000,0.000000 0.000000,25.000000 0.000000,0.000000 0.000000,25.000000 0.000000,0.000000 0.000000,0.000000-25.000000,0.000000 0.000000,75.000000 25.000000,0.000000 0.000000,-25.000000-25.000000,0.000000 0.000000,0.000000 25.000000,0.000000 0.000000,-25.000000 0.000000,0.000000 0.000000,0.000000-25.000000,0.000000 0.000000,-25.000000 25.000000,0.000000 0.000000,25.000000 0.000000,0.000000 0.000000,-25.000000 25.000000,0.000000 0.000000,0.000000-25.000000,0.000000 0.000000,25.000000 25.000000,0.000000 0.000000,-25.000000-25.000000,0.000000 0.000000,25.000000 0.000000,0.000000 0.000000,-25.000000 0.000000,0.000000 0.000000,-25.000000 0.000000,0.000000 0.000000,25.000000 0.000000,0.000000 0.000000,-25.000000 0.000000,0.000000 0.000000,25.000000 0.000000,0.000000 0.000000,25.000000-25.000000,0.000000 0.000000,0.000000 25.000000,0.000000 0.000000,25.000000 0.000000,0.000000 0.000000,0.000000-25.000000,0.000000 0.000000,0.000000 25.000000,0.000000 0.000000,-50.000000-25.000000,0.000000 0.000000,0.000000 25.000000,0.000000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0.000000,-50.000000 0.000000,0.000000 0.000000,25.000000 0.000000,0.000000 0.000000,-25.000000 0.000000,0.000000 0.000000,0.000000 0.000000,0.000000 0.000000,0.000000 0.000000,0.000000 0.000000,0.000000 0.000000,0.000000 0.000000,0.000000 25.000000,0.000000 0.000000,0.000000-25.000000,0.000000 0.000000,0.000000 0.000000,0.000000 0.000000,0.000000 0.000000,0.000000 0.000000,25.000000 0.000000,0.000000 0.000000,0.000000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25.000000,0.000000 0.000000,-25.000000-25.000000,0.000000 0.000000,25.000000 0.000000,0.000000 0.000000,0.000000 0.000000,0.000000 0.000000,0.000000 0.000000,0.000000 0.000000,0.000000 25.000000,0.000000 0.000000,0.000000-25.000000,0.000000 0.000000,0.000000 0.000000,0.000000 0.000000,-25.000000 0.000000,0.000000 0.000000,25.000000 0.000000,0.000000 0.000000,-25.000000 25.000000,0.000000 0.000000,0.000000-25.000000,0.000000 0.000000,0.000000 0.000000,0.000000 0.000000,0.000000 0.000000,0.000000 0.000000,25.000000 0.000000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3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50600.000000 29050.000000,'0.000000'-50.000000,"0.000000"25.000000,0.000000 0.000000,25.000000 25.000000,0.000000 0.000000,-25.000000-25.000000,0.000000 0.000000,25.000000 25.000000,0.000000 0.000000,0.000000-25.000000,0.000000 0.000000,0.000000 25.000000,0.000000 0.000000,0.000000 0.000000,0.000000 0.000000,0.000000 0.000000,0.000000 0.000000,25.000000 0.000000,0.000000 0.000000,0.000000 0.000000,0.000000 0.000000,25.000000 0.000000,0.000000 0.000000,0.000000 0.000000,0.000000 0.000000,0.000000 0.000000,0.000000 0.000000,50.000000 0.000000,0.000000 0.000000,50.000000 0.000000,0.000000 0.000000,-25.000000 25.000000,0.000000 0.000000,25.000000-25.000000,0.000000 0.000000,0.000000 0.000000,0.000000 0.000000,-25.000000 25.000000,0.000000 0.000000,0.000000-25.000000,0.000000 0.000000,0.000000 0.000000,0.000000 0.000000,0.000000 0.000000,0.000000 0.000000,50.000000 0.000000,0.000000 0.000000,-50.000000 0.000000,0.000000 0.000000,25.000000 0.000000,0.000000 0.000000,-50.000000 0.000000,0.000000 0.000000,0.000000 0.000000,0.000000 0.000000,0.000000 0.000000,0.000000 0.000000,25.000000 0.000000,0.000000 0.000000,0.000000 0.000000,0.000000 0.000000,25.000000 0.000000,0.000000 0.000000,-25.000000 0.000000,0.000000 0.000000,-50.000000-25.000000,0.000000 0.000000,0.000000 25.000000,0.000000 0.000000,-25.000000-25.000000,0.000000 0.000000,0.000000 25.000000,0.000000 0.000000,25.000000 0.000000,0.000000 0.000000,0.000000 0.000000,0.000000 0.000000,0.000000 0.000000,0.000000 0.000000,25.000000 0.000000,0.000000 0.000000,-25.000000 0.000000,0.000000 0.000000,0.000000 0.000000,0.000000 0.000000,0.000000 0.000000,0.000000 0.000000,0.000000 0.000000,0.000000 0.000000,-50.000000 0.000000,0.000000 0.000000,25.000000 0.000000,0.000000 0.000000,0.000000 0.000000,0.000000 0.000000,-25.000000 0.000000,0.000000 0.000000,25.000000 0.000000,0.000000 0.000000,-25.000000 0.000000,0.000000 0.000000,25.000000 0.000000,0.000000 0.000000,0.000000-25.000000,0.000000 0.000000,0.000000 0.000000,0.000000 0.000000,0.000000 0.000000,0.000000 0.000000,0.000000 0.000000,0.000000 0.000000,0.000000 0.000000,0.000000 0.000000,0.000000 25.000000,0.000000 0.000000,0.000000-25.000000,0.000000 0.000000,-25.000000 25.000000,0.000000 0.000000,0.000000 0.000000,0.000000 0.000000,0.000000 0.000000,0.000000 0.000000,-25.000000 0.000000,0.000000 0.000000,0.000000 0.000000,0.000000 0.000000,-25.000000 25.000000,0.000000 0.000000,25.000000-25.000000,0.000000 0.000000,-25.000000 25.000000,0.000000 0.000000,25.000000-25.000000,0.000000 0.000000,0.000000 25.000000,0.000000 0.000000,0.000000-25.000000,0.000000 0.000000,-25.000000 25.000000,0.000000 0.000000,25.000000-25.000000,0.000000 0.000000,-25.000000 25.000000,0.000000 0.000000,0.000000 0.000000,0.000000 0.000000,25.000000 0.000000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2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10700.000000 34150.000000,'-50.000000'-50.000000,"25.000000"50.000000,0.000000 0.000000,0.000000-25.000000,0.000000 0.000000,25.000000 0.000000,0.000000 0.000000,0.000000 0.000000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2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12250.000000 33500.000000,'50.000000'0.000000,"0.000000"-25.000000,0.000000 0.000000,-25.000000 0.000000,0.000000 0.000000,25.000000 25.000000,0.000000 0.000000,0.000000-25.000000,0.000000 0.000000,0.000000 0.000000,0.000000 0.000000,25.000000 0.000000,0.000000 0.000000,50.000000 0.000000,0.000000 0.000000,-25.000000 0.000000,0.000000 0.000000,50.000000 0.000000,0.000000 0.000000,0.000000 25.000000,0.000000 0.000000,-25.000000-25.000000,0.000000 0.000000,0.000000 25.000000,0.000000 0.000000,25.000000 0.000000,0.000000 0.000000,-50.000000 0.000000,0.000000 0.000000,0.000000 0.000000,0.000000 0.000000,50.000000 0.000000,0.000000 0.000000,-25.000000 0.000000,0.000000 0.000000,50.000000 25.000000,0.000000 0.000000,25.000000-25.000000,0.000000 0.000000,-50.000000 0.000000,0.000000 0.000000,0.000000 0.000000,0.000000 0.000000,-25.000000 25.000000,0.000000 0.000000,0.000000-25.000000,0.000000 0.000000,25.000000 0.000000,0.000000 0.000000,25.000000 0.000000,0.000000 0.000000,-25.000000 0.000000,0.000000 0.000000,0.000000 0.000000,0.000000 0.000000,0.000000 0.000000,0.000000 0.000000,-50.000000 0.000000,0.000000 0.000000,0.000000 0.000000,0.000000 0.000000,25.000000 25.000000,0.000000 0.000000,0.000000-25.000000,0.000000 0.000000,0.000000 0.000000,0.000000 0.000000,25.000000 25.000000,0.000000 0.000000,-50.000000 0.000000,0.000000 0.000000,25.000000-25.000000,0.000000 0.000000,-25.000000 25.000000,0.000000 0.000000,-50.000000-25.000000,0.000000 0.000000,25.000000 25.000000,0.000000 0.000000,0.000000 0.000000,0.000000 0.000000,0.000000 0.000000,0.000000 0.000000,50.000000-25.000000,0.000000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0.000000,-50.000000-25.000000,0.000000 0.000000,0.000000 25.000000,0.000000 0.000000,0.000000-25.000000,0.000000 0.000000,-50.000000 25.000000,0.000000 0.000000,25.000000 0.000000,0.000000 0.000000,25.000000 0.000000,0.000000 0.000000,-25.000000 0.000000,0.000000 0.000000,25.000000 25.000000,0.000000 0.000000,-50.000000-25.000000,0.000000 0.000000,-25.000000 25.000000,0.000000 0.000000,-25.000000 0.000000,0.000000 0.000000,-25.000000 0.000000,0.000000 0.000000,0.000000 25.000000,0.000000 0.000000,0.000000-25.000000,0.000000 0.000000,-25.000000 0.000000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3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29300.000000 32800.000000,'-50.000000'-50.000000,"25.000000"50.000000,0.000000 0.000000,25.000000-25.000000,0.000000 0.000000,-25.000000 0.000000,0.000000 0.000000,25.000000 0.000000,0.000000 0.000000,25.000000 25.000000,0.000000 0.000000,0.000000 0.000000,0.000000 0.000000,0.000000 0.000000,0.000000 0.000000,0.000000-25.000000,0.000000 0.000000,25.000000 25.000000,0.000000 0.000000,0.000000 0.000000,0.000000 0.000000,-25.000000 0.000000,0.000000 0.000000,25.000000-25.000000,0.000000 0.000000,0.000000 25.000000,0.000000 0.000000,25.000000 0.000000,0.000000 0.000000,0.000000 0.000000,0.000000 0.000000,0.000000 0.000000,0.000000 0.000000,0.000000 25.000000,0.000000 0.000000,25.000000-25.000000,0.000000 0.000000,0.000000 0.000000,0.000000 0.000000,0.000000 25.000000,0.000000 0.000000,-25.000000 0.000000,0.000000 0.000000,0.000000 0.000000,0.000000 0.000000,0.000000 0.000000,0.000000 0.000000,0.000000 0.000000,0.000000 0.000000,-25.000000 0.000000,0.000000 0.000000,0.000000 25.000000,0.000000 0.000000,0.000000-25.000000,0.000000 0.000000,-25.000000 0.000000,0.000000 0.000000,0.000000 0.000000,0.000000 0.000000,25.000000-25.000000,0.000000 0.000000,0.000000 25.000000,0.000000 0.000000,0.000000-25.000000,0.000000 0.000000,0.000000 0.000000,0.000000 0.000000,25.000000 25.000000,0.000000 0.000000,0.000000-25.000000,0.000000 0.000000,-25.000000 0.000000,0.000000 0.000000,25.000000 25.000000,0.000000 0.000000,-25.000000-25.000000,0.000000 0.000000,25.000000 25.000000,0.000000 0.000000,-25.000000-25.000000,0.000000 0.000000,0.000000 25.000000,0.000000 0.000000,25.000000-25.000000,0.000000 0.000000,-25.000000 0.000000,0.000000 0.000000,0.000000 0.000000,0.000000 0.000000,25.000000 0.000000,0.000000 0.000000,-50.000000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0.000000,25.000000-25.000000,0.000000 0.000000,0.000000 25.000000,0.000000 0.000000,-25.000000-25.000000,0.000000 0.000000,25.000000 25.000000,0.000000 0.000000,0.000000-25.000000,0.000000 0.000000,-25.000000 25.000000,0.000000 0.000000,25.000000-25.000000,0.000000 0.000000,-25.000000 25.000000,0.000000 0.000000,0.000000 0.000000,0.000000 0.000000,0.000000 0.000000,0.000000 0.000000,0.000000 0.000000,0.000000 0.000000,0.000000 0.000000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3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38050.000000 32650.000000,'-50.000000'0.000000,"25.000000"-25.000000,0.000000 0.000000,0.000000 0.000000,0.000000 0.000000,50.000000 25.000000,0.000000 0.000000,0.000000 0.000000,0.000000 0.000000,0.000000 0.000000,0.000000 0.000000,25.000000 0.000000,0.000000 0.000000,-25.000000 0.000000,0.000000 0.000000,25.000000 0.000000,0.000000 0.000000,0.000000 0.000000,0.000000 0.000000,0.000000 25.000000,0.000000 0.000000,25.000000-25.000000,0.000000 0.000000,0.000000 0.000000,0.000000 0.000000,50.000000 0.000000,0.000000 0.000000,25.000000 0.000000,0.000000 0.000000,25.000000 0.000000,0.000000 0.000000,-25.000000 0.000000,0.000000 0.000000,25.000000 25.000000,0.000000 0.000000,-75.000000-25.000000,0.000000 0.000000,25.000000 25.000000,0.000000 0.000000,-25.000000 0.000000,0.000000 0.000000,0.000000-25.000000,0.000000 0.000000,0.000000 25.000000,0.000000 0.000000,25.000000 0.000000,0.000000 0.000000,-25.000000 0.000000,0.000000 0.000000,0.000000 0.000000,0.000000 0.000000,25.000000-25.000000,0.000000 0.000000,-50.000000 0.000000,0.000000 0.000000,25.000000 0.000000,0.000000 0.000000,0.000000 0.000000,0.000000 0.000000,0.000000-25.000000,0.000000 0.000000,0.000000 0.000000,0.000000 0.000000,25.000000 0.000000,0.000000 0.000000,-25.000000 0.000000,0.000000 0.000000,25.000000 25.000000,0.000000 0.000000,0.000000 0.000000,0.000000 0.000000,-25.000000 0.000000,0.000000 0.000000,0.000000 0.000000,0.000000 0.000000,0.000000 0.000000,0.000000 0.000000,-25.000000 25.000000,0.000000 0.000000,25.000000-25.000000,0.000000 0.000000,25.000000 0.000000,0.000000 0.000000,0.000000 0.000000,0.000000 0.000000,25.000000 0.000000,0.000000 0.000000,0.000000 0.000000,0.000000 0.000000,-25.000000 0.000000,0.000000 0.000000,0.000000 0.000000,0.000000 0.000000,0.000000-25.000000,0.000000 0.000000,-50.000000 25.000000,0.000000 0.000000,25.000000-25.000000,0.000000 0.000000,0.000000 0.000000,0.000000 0.000000,25.000000 25.000000,0.000000 0.000000,25.000000-25.000000,0.000000 0.000000,0.000000 0.000000,0.000000 0.000000,-25.000000 25.000000,0.000000 0.000000,0.000000 0.000000,0.000000 0.000000,-25.000000 0.000000,0.000000 0.000000,-25.000000 0.000000,0.000000 0.000000,0.000000-25.000000,0.000000 0.000000,25.000000 25.000000,0.000000 0.000000,-25.000000 0.000000,0.000000 0.000000,25.000000 0.000000,0.000000 0.000000,25.000000-25.000000,0.000000 0.000000,0.000000 25.000000,0.000000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25.000000,0.000000 0.000000,-25.000000-25.000000,0.000000 0.000000,25.000000 25.000000,0.000000 0.000000,0.000000 0.000000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3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55900.000000 32900.000000,'0.000000'-50.000000,"0.000000"25.000000,0.000000 0.000000,0.000000 0.000000,0.000000 0.000000,25.000000 0.000000,0.000000 0.000000,0.000000 25.000000,0.000000 0.000000,25.000000 0.000000,0.000000 0.000000,25.000000 0.000000,0.000000 0.000000,0.000000 0.000000,0.000000 0.000000,25.000000 0.000000,0.000000 0.000000,25.000000 25.000000,0.000000 0.000000,-25.000000 0.000000,0.000000 0.000000,0.000000 0.000000,0.000000 0.000000,25.000000 0.000000,0.000000 0.000000,-50.000000-25.000000,0.000000 0.000000,25.000000 25.000000,0.000000 0.000000,25.000000-25.000000,0.000000 0.000000,-25.000000 0.000000,0.000000 0.000000,50.000000 0.000000,0.000000 0.000000,0.000000-50.000000,0.000000 0.000000,0.000000 25.000000,0.000000 0.000000,0.000000 0.000000,0.000000 0.000000,0.000000 0.000000,0.000000 0.000000,-50.000000 0.000000,0.000000 0.000000,0.000000 25.000000,0.000000 0.000000,25.000000-25.000000,0.000000 0.000000,0.000000 25.000000,0.000000 0.000000,0.000000 0.000000,0.000000 0.000000,25.000000 0.000000,0.000000 0.000000,-25.000000 0.000000,0.000000 0.000000,0.000000 0.000000,0.000000 0.000000,-25.000000 0.000000,0.000000 0.000000,-25.000000 0.000000,0.000000 0.000000,0.000000-25.000000,0.000000 0.000000,25.000000 25.000000,0.000000 0.000000,-25.000000 0.000000,0.000000 0.000000,25.000000-25.000000,0.000000 0.000000,25.000000 25.000000,0.000000 0.000000,-25.000000 0.000000,0.000000 0.000000,0.000000-25.000000,0.000000 0.000000,0.000000 25.000000,0.000000 0.000000,0.000000 0.000000,0.000000 0.000000,-25.000000 0.000000,0.000000 0.000000,-25.000000 0.000000,0.000000 0.000000,25.000000 0.000000,0.000000 0.000000,0.000000 0.000000,0.000000 0.000000,0.000000 0.000000,0.000000 0.000000,0.000000 0.000000,0.000000 0.000000,50.000000 0.000000,0.000000 0.000000,-25.000000 0.000000,0.000000 0.000000,25.000000 0.000000,0.000000 0.000000,0.000000 0.000000,0.000000 0.000000,-25.000000 0.000000,0.000000 0.000000,0.000000 0.000000,0.000000 0.000000,0.000000 25.000000,0.000000 0.000000,0.000000-25.000000,0.000000 0.000000,-25.000000 0.000000,0.000000 0.000000,50.000000 0.000000,0.000000 0.000000,-50.000000 0.000000,0.000000 0.000000,50.000000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25.000000,0.000000 0.000000,25.000000-25.000000,0.000000 0.000000,0.000000 25.000000,0.000000 0.000000,0.000000-25.000000,0.000000 0.000000,0.000000 25.000000,0.000000 0.000000,0.000000-25.000000,0.000000 0.000000,-25.000000 25.000000,0.000000 0.000000,-25.000000-25.000000,0.000000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3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80950.000000 33250.000000,'50.000000'-50.000000,"-25.000000"50.000000,0.000000 0.000000,0.000000-25.000000,0.000000 0.000000,0.000000 0.000000,0.000000 0.000000,25.000000 25.000000,0.000000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0.000000,50.000000-25.000000,0.000000 0.000000,-25.000000 25.000000,0.000000 0.000000,50.000000-25.000000,0.000000 0.000000,0.000000 25.000000,0.000000 0.000000,-25.000000 0.000000,0.000000 0.000000,25.000000 0.000000,0.000000 0.000000,-25.000000 0.000000,0.000000 0.000000,-25.000000 0.000000,0.000000 0.000000,25.000000 0.000000,0.000000 0.000000,25.000000 0.000000,0.000000 0.000000,0.000000-25.000000,0.000000 0.000000,50.000000 25.000000,0.000000 0.000000,-50.000000 0.000000,0.000000 0.000000,-25.000000 0.000000,0.000000 0.000000,0.000000 0.000000,0.000000 0.000000,0.000000-25.000000,0.000000 0.000000,25.000000 25.000000,0.000000 0.000000,25.000000 0.000000,0.000000 0.000000,-25.000000-25.000000,0.000000 0.000000,25.000000 25.000000,0.000000 0.000000,-25.000000 0.000000,0.000000 0.000000,-50.000000-25.000000,0.000000 0.000000,0.000000 25.000000,0.000000 0.000000,50.000000 0.000000,0.000000 0.000000,-25.000000 0.000000,0.000000 0.000000,25.000000 0.000000,0.000000 0.000000,0.000000 0.000000,0.000000 0.000000,-25.000000 0.000000,0.000000 0.000000,-25.000000 0.000000,0.000000 0.000000,0.000000 0.000000,0.000000 0.000000,0.000000 0.000000,0.000000 0.000000,-25.000000 0.000000,0.000000 0.000000,50.000000 0.000000,0.000000 0.000000,0.000000 0.000000,0.000000 0.000000,25.000000 0.000000,0.000000 0.000000,25.000000 0.000000,0.000000 0.000000,-50.000000 25.000000,0.000000 0.000000,0.000000-25.000000,0.000000 0.000000,0.000000 25.000000,0.000000 0.000000,-50.000000-25.000000,0.000000 0.000000,25.000000 0.000000,0.000000 0.000000,25.000000 0.000000,0.000000 0.000000,25.000000 0.000000,0.000000 0.000000,-25.000000 25.000000,0.000000 0.000000,25.000000-25.000000,0.000000 0.000000,-25.000000 0.000000,0.000000 0.000000,0.000000 0.000000,0.000000 0.000000,-25.000000 0.000000,0.000000 0.000000,0.000000 25.000000,0.000000 0.000000,25.000000-25.000000,0.000000 0.000000,0.000000 25.000000,0.000000 0.000000,25.000000 0.000000,0.000000 0.000000,0.000000-25.000000,0.000000 0.000000,0.000000 25.000000,0.000000 0.000000,-25.000000 0.000000,0.000000 0.000000,-25.000000-25.000000,0.000000 0.000000,0.000000 0.000000,0.000000 0.000000,-25.000000 25.000000,0.000000 0.000000,25.000000-25.000000,0.000000 0.000000,0.000000 0.000000,0.000000 0.000000,0.000000 0.000000,0.000000 0.000000,0.000000 0.000000,0.000000 0.000000,0.000000 0.000000,0.000000 0.000000,-25.000000 0.000000,0.000000 0.000000,0.000000 0.000000,0.000000 0.000000,-25.000000-25.000000,0.000000 0.000000,0.000000 25.000000,0.000000 0.000000,-25.000000 0.000000,0.000000 0.000000,0.000000-25.000000,0.000000 0.000000,0.000000 25.000000,0.000000 0.000000,-75.000000 0.000000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3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27900.000000 37000.000000,'0.000000'-150.000000,"0.000000"125.000000,0.000000 0.000000,25.000000-25.000000,0.000000 0.000000,-25.000000 25.000000,0.000000 0.000000,25.000000-25.000000,0.000000 0.000000,25.000000 50.000000,0.000000 0.000000,0.000000-25.000000,0.000000 0.000000,25.000000 25.000000,0.000000 0.000000,25.000000-25.000000,0.000000 0.000000,0.000000 0.000000,0.000000 0.000000,25.000000 0.000000,0.000000 0.000000,-50.000000 25.000000,0.000000 0.000000,25.000000-25.000000,0.000000 0.000000,-25.000000 0.000000,0.000000 0.000000,-25.000000 0.000000,0.000000 0.000000,0.000000 25.000000,0.000000 0.000000,-25.000000-25.000000,0.000000 0.000000,0.000000 25.000000,0.000000 0.000000,0.000000 0.000000,0.000000 0.000000,25.000000 0.000000,0.000000 0.000000,-25.000000 0.000000,0.000000 0.000000,0.000000 0.000000,0.000000 0.000000,25.000000 0.000000,0.000000 0.000000,0.000000 0.000000,0.000000 0.000000,25.000000 0.000000,0.000000 0.000000,0.000000 25.000000,0.000000 0.000000,0.000000-25.000000,0.000000 0.000000,25.000000 25.000000,0.000000 0.000000,-50.000000 0.000000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4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27550.000000 41750.000000,'0.000000'-50.000000,"0.000000"25.000000,0.000000 0.000000,0.000000 0.000000,0.000000 0.000000,0.000000 0.000000,0.000000 0.000000,25.000000 25.000000,0.000000 0.000000,0.000000 0.000000,0.000000 0.000000,25.000000 0.000000,0.000000 0.000000,0.000000 0.000000,0.000000 0.000000,25.000000 0.000000,0.000000 0.000000,25.000000 0.000000,0.000000 0.000000,50.000000 0.000000,0.000000 0.000000,25.000000 25.000000,0.000000 0.000000,0.000000-25.000000,0.000000 0.000000,0.000000 0.000000,0.000000 0.000000,-25.000000 0.000000,0.000000 0.000000,0.000000 0.000000,0.000000 0.000000,-25.000000 0.000000,0.000000 0.000000,50.000000 0.000000,0.000000 0.000000,-25.000000 0.000000,0.000000 0.000000,25.000000 0.000000,0.000000 0.000000,0.000000-25.000000,0.000000 0.000000,-25.000000 0.000000,0.000000 0.000000,0.000000 0.000000,0.000000 0.000000,25.000000 0.000000,0.000000 0.000000,0.000000 25.000000,0.000000 0.000000,25.000000-25.000000,0.000000 0.000000,25.000000 25.000000,0.000000 0.000000,-100.000000-25.000000,0.000000 0.000000,25.000000 25.000000,0.000000 0.000000,0.000000 0.000000,0.000000 0.000000,25.000000-25.000000,0.000000 0.000000,0.000000 25.000000,0.000000 0.000000,0.000000 0.000000,0.000000 0.000000,-25.000000 25.000000,0.000000 0.000000,-50.000000-25.000000,0.000000 0.000000,25.000000 25.000000,0.000000 0.000000,0.000000 0.000000,0.000000 0.000000,0.000000 0.000000,0.000000 0.000000,50.000000 0.000000,0.000000 0.000000,-25.000000-25.000000,0.000000 0.000000,-25.000000 25.000000,0.000000 0.000000,0.000000-25.000000,0.000000 0.000000,-25.000000 25.000000,0.000000 0.000000,0.000000-25.000000,0.000000 0.000000,-25.000000 0.000000,0.000000 0.000000,25.000000 0.000000,0.000000 0.000000,0.000000 0.000000,0.000000 0.000000,0.000000 0.000000,0.000000 0.000000,0.000000 0.000000,0.000000 0.000000,-25.000000 0.000000,0.000000 0.000000,25.000000 0.000000,0.000000 0.000000,-50.000000 0.000000,0.000000 0.000000,0.000000 0.000000,0.000000 0.000000,0.000000 0.000000,0.000000 0.000000,-25.000000 25.000000,0.000000 0.000000,25.000000-25.000000,0.000000 0.000000,-25.000000 25.000000,0.000000 0.000000,25.000000-25.000000,0.000000 0.000000,-25.000000 0.000000,0.000000 0.000000,0.000000 0.000000,0.000000 0.000000,25.000000 0.000000,0.000000 0.000000,0.000000 0.000000,0.000000 0.000000,0.000000 0.000000,0.000000 0.000000,0.000000 0.000000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14:4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53850.000000 41950.000000,'50.000000'-50.000000,"-50.000000"25.000000,0.000000 0.000000,25.000000 0.000000,0.000000 0.000000,0.000000 0.000000,0.000000 0.000000,0.000000 25.000000,0.000000 0.000000,25.000000-25.000000,0.000000 0.000000,0.000000 25.000000,0.000000 0.000000,0.000000 0.000000,0.000000 0.000000,25.000000 0.000000,0.000000 0.000000,0.000000-25.000000,0.000000 0.000000,0.000000 25.000000,0.000000 0.000000,25.000000 0.000000,0.000000 0.000000,0.000000 0.000000,0.000000 0.000000,0.000000 0.000000,0.000000 0.000000,-25.000000 0.000000,0.000000 0.000000,25.000000 0.000000,0.000000 0.000000,25.000000 0.000000,0.000000 0.000000,0.000000 0.000000,0.000000 0.000000,50.000000 0.000000,0.000000 0.000000,0.000000 0.000000,0.000000 0.000000,0.000000 0.000000,0.000000 0.000000,0.000000-25.000000,0.000000 0.000000,-25.000000 25.000000,0.000000 0.000000,25.000000 0.000000,0.000000 0.000000,50.000000 0.000000,0.000000 0.000000,0.000000 0.000000,0.000000 0.000000,-25.000000 0.000000,0.000000 0.000000,-25.000000 0.000000,0.000000 0.000000,0.000000 0.000000,0.000000 0.000000,0.000000 0.000000,0.000000 0.000000,75.000000 0.000000,0.000000 0.000000,-50.000000-25.000000,0.000000 0.000000,0.000000 25.000000,0.000000 0.000000,-25.000000 0.000000,0.000000 0.000000,0.000000 0.000000,0.000000 0.000000,25.000000 0.000000,0.000000 0.000000,25.000000-25.000000,0.000000 0.000000,-50.000000 25.000000,0.000000 0.000000,0.000000 0.000000,0.000000 0.000000,-25.000000-25.000000,0.000000 0.000000,0.000000 25.000000,0.000000 0.000000,50.000000 0.000000,0.000000 0.000000,-25.000000 0.000000,0.000000 0.000000,0.000000 0.000000,0.000000 0.000000,-25.000000 0.000000,0.000000 0.000000,-25.000000 0.000000,0.000000 0.000000,0.000000 0.000000,0.000000 0.000000,50.000000 0.000000,0.000000 0.000000,0.000000 0.000000,0.000000 0.000000,0.000000-25.000000,0.000000 0.000000,25.000000 25.000000,0.000000 0.000000,-75.000000-25.000000,0.000000 0.000000,0.000000 25.000000,0.000000 0.000000,50.000000-25.000000,0.000000 0.000000,0.000000 25.000000,0.000000 0.000000,0.000000 0.000000,0.000000 0.000000,25.000000-25.000000,0.000000 0.000000,-75.000000 25.000000,0.000000 0.000000,25.000000 0.000000,0.000000 0.000000,-25.000000-25.000000,0.000000 0.000000,0.000000 25.000000,0.000000 0.000000,25.000000 0.000000,0.000000 0.000000,25.000000-25.000000,0.000000 0.000000,-25.000000 25.000000,0.000000 0.000000,0.000000 0.000000,0.000000 0.000000,-25.000000 0.000000,0.000000 0.000000,-50.000000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0.000000,0.000000 0.000000,25.000000-25.000000,0.000000 0.000000,25.000000 25.000000,0.000000 0.000000,-25.000000 0.000000,0.000000 0.000000,25.000000-25.000000,0.000000 0.000000,-25.000000 25.000000,0.000000 0.000000,0.000000 0.000000,0.000000 0.000000,-25.000000-25.000000,0.000000 0.000000,0.000000 25.000000,0.000000 0.000000,0.000000-25.000000,0.000000 0.000000,50.000000 25.000000,0.000000 0.000000,0.000000-25.000000,0.000000 0.000000,0.000000 25.000000,0.000000 0.000000,0.000000 0.000000,0.000000 0.000000,-25.000000 0.000000,0.000000 0.000000,0.000000 0.000000,0.000000 0.000000,-25.000000 0.000000,0.000000 0.000000,25.000000 0.000000,0.000000 0.000000,25.000000 0.000000,0.000000 0.000000,25.000000 0.000000,0.000000 0.000000,0.000000 25.000000,0.000000 0.000000,-25.000000-25.000000,0.000000 0.000000,-25.000000 25.000000,0.000000 0.000000,0.000000-25.000000,0.000000 0.000000,0.000000 0.000000,0.000000 0.000000,25.000000 0.000000,0.000000 0.000000,0.000000 0.000000,0.000000 0.000000,25.000000 0.000000,0.000000 0.000000,0.000000 0.000000,0.000000 0.000000,-50.000000 0.000000,0.000000 0.000000,0.000000 0.000000,0.000000 0.000000,0.000000 0.000000,0.000000 0.000000,0.000000 0.000000,0.000000 0.000000,50.000000 0.000000,0.000000 0.000000,0.000000 0.000000,0.000000 0.000000,0.000000 0.000000,0.000000 0.000000,-25.000000-25.000000,0.000000 0.000000,0.000000 25.000000,0.000000 0.000000,-25.000000 0.000000,0.000000 0.000000,0.000000-25.000000,0.000000 0.000000,50.000000 25.000000,0.000000 0.000000,0.000000 0.000000,0.000000 0.000000,0.000000 0.000000,0.000000 0.000000,-25.000000 0.000000,0.000000 0.000000,-25.000000 0.000000,0.000000 0.000000,-25.000000 0.000000,0.000000 0.000000,50.000000 0.000000,0.000000 0.000000,0.000000 0.000000,0.000000 0.000000,0.000000 25.000000,0.000000 0.000000,25.000000-25.000000,0.000000 0.000000,-50.000000 0.000000,0.000000 0.000000,0.000000 25.000000,0.000000 0.000000,-25.000000-25.000000,0.000000 0.000000,-25.000000 25.000000,0.000000 0.000000,25.000000-25.000000,0.000000 0.000000,25.000000 0.000000,0.000000 0.000000,-25.000000 25.000000,0.000000 0.000000,25.000000-25.000000,0.000000 0.000000,0.000000 25.000000,0.000000 0.000000,0.000000-25.000000,0.000000 0.000000,-50.000000 0.000000,0.000000 0.000000,25.000000 0.000000,0.000000 0.000000,-50.000000 0.000000,0.000000 0.000000,0.000000 25.000000,0.000000 0.000000,0.000000-25.000000,0.000000 0.000000,0.000000 0.000000,0.000000 0.000000,25.000000 0.000000,0.000000 0.000000,-25.000000 25.000000,0.000000 0.000000,25.000000-25.000000,0.000000 0.000000,-25.000000 0.000000,0.000000 0.000000,25.000000 0.000000,0.000000 0.000000,-25.000000 0.000000,0.000000 0.000000,0.000000 0.000000,0.000000 0.000000,0.000000 0.000000,0.000000 0.000000,0.000000 25.000000,0.000000 0.000000,0.000000-25.000000,0.000000 0.000000,-50.000000 25.000000,0.000000 0.000000,-25.000000 0.000000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28:4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10250.000000 24000.000000,'-50.000000'50.000000,"50.000000"-25.000000,0.000000 0.000000,0.000000 0.000000,0.000000 0.000000,0.000000 0.000000,0.000000 0.000000,-25.000000 0.000000,0.000000 0.000000,25.000000 25.000000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3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7000.000000 31350.000000,'0.000000'50.000000,"25.000000"-50.000000,0.000000 0.000000,0.000000 0.000000,0.000000 0.000000,-25.000000-25.000000,0.000000 0.000000,25.000000 25.000000,0.000000 0.000000,-25.000000-25.000000,0.000000 0.000000,25.000000 25.000000,0.000000 0.000000,0.000000 0.000000,0.000000 0.000000,0.000000-25.000000,0.000000 0.000000,0.000000 25.000000,0.000000 0.000000,25.000000-25.000000,0.000000 0.000000,-25.000000 25.000000,0.000000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25.000000,0.000000 0.000000,0.000000-25.000000,0.000000 0.000000,0.000000 25.000000,0.000000 0.000000,-25.000000-25.000000,0.000000 0.000000,0.000000 25.000000,0.000000 0.000000,25.000000-25.000000,0.000000 0.000000,-25.000000 25.000000,0.000000 0.000000,25.000000-25.000000,0.000000 0.000000,25.000000 0.000000,0.000000 0.000000,-50.000000 0.000000,0.000000 0.000000,0.000000 0.000000,0.000000 0.000000,0.000000 0.000000,0.000000 0.000000,-25.000000 0.000000,0.000000 0.000000,0.000000 0.000000,0.000000 0.000000,25.000000 0.000000,0.000000 0.000000,-25.000000 0.000000,0.000000 0.000000,25.000000 0.000000,0.000000 0.000000,50.000000-25.000000,0.000000 0.000000,-50.000000 25.000000,0.000000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0.000000,0.000000-25.000000,0.000000 0.000000,25.000000 25.000000,0.000000 0.000000,-25.000000 0.000000,0.000000 0.000000,25.000000 0.000000,0.000000 0.000000,-25.000000-25.000000,0.000000 0.000000,-25.000000 25.000000,0.000000 0.000000,0.000000 0.000000,0.000000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0.000000,-50.000000 0.000000,0.000000 0.000000,0.000000 0.000000,0.000000 0.000000,0.000000 0.000000,0.000000 0.000000,0.000000 0.000000,0.000000 0.000000,-25.000000 0.000000,0.000000 0.000000,25.000000 25.000000,0.000000 0.000000,0.000000-25.000000,0.000000 0.000000,25.000000 0.000000,0.000000 0.000000,0.000000 0.000000,0.000000 0.000000,0.000000 0.000000,0.000000 0.000000,0.000000 0.000000,0.000000 0.000000,-25.000000 25.000000,0.000000 0.000000,0.000000-25.000000,0.000000 0.000000,0.000000 0.000000,0.000000 0.000000,-25.000000 0.000000,0.000000 0.000000,0.000000 0.000000,0.000000 0.000000,-25.000000 0.000000,0.000000 0.000000,25.000000 25.000000,0.000000 0.000000,-25.000000-25.000000,0.000000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0.000000,0.000000 0.000000,0.000000 0.000000,0.000000 0.000000,0.000000 0.000000,0.000000 0.000000,0.000000 0.000000,25.000000-25.000000,0.000000 0.000000,-25.000000 25.000000,0.000000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0.000000,0.000000-25.000000,0.000000 0.000000,0.000000 25.000000,0.000000 0.000000,50.000000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25.000000,0.000000 0.000000,-25.000000 0.000000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28:4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10150.000000 24900.000000,'100.000000'-50.000000,"-50.000000"50.000000,0.000000 0.000000,-25.000000-25.000000,0.000000 0.000000,50.000000 25.000000,0.000000 0.000000,-25.000000 0.000000,0.000000 0.000000,50.000000 0.000000,0.000000 0.000000,25.000000 0.000000,0.000000 0.000000,0.000000 0.000000,0.000000 0.000000,50.000000 0.000000,0.000000 0.000000,0.000000 0.000000,0.000000 0.000000,-25.000000 0.000000,0.000000 0.000000,0.000000 0.000000,0.000000 0.000000,-25.000000 0.000000,0.000000 0.000000,0.000000 0.000000,0.000000 0.000000,-25.000000 25.000000,0.000000 0.000000,75.000000-25.000000,0.000000 0.000000,0.000000 0.000000,0.000000 0.000000,0.000000 0.000000,0.000000 0.000000,0.000000 0.000000,0.000000 0.000000,-50.000000 0.000000,0.000000 0.000000,25.000000 0.000000,0.000000 0.000000,50.000000 0.000000,0.000000 0.000000,0.000000 0.000000,0.000000 0.000000,0.000000 0.000000,0.000000 0.000000,25.000000 0.000000,0.000000 0.000000,-50.000000 0.000000,0.000000 0.000000,25.000000 0.000000,0.000000 0.000000,50.000000 0.000000,0.000000 0.000000,0.000000 0.000000,0.000000 0.000000,-25.000000-25.000000,0.000000 0.000000,0.000000 25.000000,0.000000 0.000000,-25.000000 0.000000,0.000000 0.000000,50.000000 0.000000,0.000000 0.000000,25.000000 0.000000,0.000000 0.000000,-100.000000 0.000000,0.000000 0.000000,0.000000 0.000000,0.000000 0.000000,25.000000 0.000000,0.000000 0.000000,50.000000 0.000000,0.000000 0.000000,-25.000000 0.000000,0.000000 0.000000,-25.000000 0.000000,0.000000 0.000000,-50.000000 0.000000,0.000000 0.000000,25.000000 0.000000,0.000000 0.000000,50.000000 0.000000,0.000000 0.000000,0.000000 0.000000,0.000000 0.000000,-50.000000 0.000000,0.000000 0.000000,-25.000000 0.000000,0.000000 0.000000,0.000000 0.000000,0.000000 0.000000,25.000000 0.000000,0.000000 0.000000,50.000000 0.000000,0.000000 0.000000,0.000000 0.000000,0.000000 0.000000,-50.000000 0.000000,0.000000 0.000000,0.000000 0.000000,0.000000 0.000000,0.000000 0.000000,0.000000 0.000000,25.000000 0.000000,0.000000 0.000000,25.000000 0.000000,0.000000 0.000000,-25.000000 0.000000,0.000000 0.000000,-25.000000 0.000000,0.000000 0.000000,25.000000-25.000000,0.000000 0.000000,0.000000 25.000000,0.000000 0.000000,25.000000 0.000000,0.000000 0.000000,25.000000 0.000000,0.000000 0.000000,-75.000000 0.000000,0.000000 0.000000,-25.000000 0.000000,0.000000 0.000000,50.000000 0.000000,0.000000 0.000000,25.000000 0.000000,0.000000 0.000000,0.000000 25.000000,0.000000 0.000000,0.000000-25.000000,0.000000 0.000000,-75.000000 0.000000,0.000000 0.000000,0.000000 0.000000,0.000000 0.000000,75.000000 25.000000,0.000000 0.000000,-25.000000-25.000000,0.000000 0.000000,25.000000 0.000000,0.000000 0.000000,-50.000000 25.000000,0.000000 0.000000,-25.000000-25.000000,0.000000 0.000000,25.000000 25.000000,0.000000 0.000000,50.000000-25.000000,0.000000 0.000000,0.000000 0.000000,0.000000 0.000000,-25.000000 0.000000,0.000000 0.000000,-50.000000 25.000000,0.000000 0.000000,0.000000-25.000000,0.000000 0.000000,25.000000 0.000000,0.000000 0.000000,50.000000 0.000000,0.000000 0.000000,-25.000000 0.000000,0.000000 0.000000,-25.000000 0.000000,0.000000 0.000000,-25.000000 0.000000,0.000000 0.000000,25.000000 0.000000,0.000000 0.000000,25.000000 0.000000,0.000000 0.000000,25.000000 0.000000,0.000000 0.000000,0.000000 0.000000,0.000000 0.000000,-50.000000 0.000000,0.000000 0.000000,0.000000 0.000000,0.000000 0.000000,25.000000 0.000000,0.000000 0.000000,50.000000 0.000000,0.000000 0.000000,25.000000 0.000000,0.000000 0.000000,-75.000000 0.000000,0.000000 0.000000,25.000000-25.000000,0.000000 0.000000,0.000000 25.000000,0.000000 0.000000,50.000000 0.000000,0.000000 0.000000,-25.000000 0.000000,0.000000 0.000000,-25.000000-25.000000,0.000000 0.000000,0.000000 0.000000,0.000000 0.000000,75.000000 25.000000,0.000000 0.000000,-50.000000-25.000000,0.000000 0.000000,-25.000000 25.000000,0.000000 0.000000,25.000000-25.000000,0.000000 0.000000,25.000000 25.000000,0.000000 0.000000,-25.000000-25.000000,0.000000 0.000000,0.000000 25.000000,0.000000 0.000000,-50.000000 0.000000,0.000000 0.000000,25.000000 0.000000,0.000000 0.000000,50.000000 0.000000,0.000000 0.000000,-75.000000 0.000000,0.000000 0.000000,-25.000000-25.000000,0.000000 0.000000,0.000000 25.000000,0.000000 0.000000,25.000000 0.000000,0.000000 0.000000,25.000000 0.000000,0.000000 0.000000,25.000000 0.000000,0.000000 0.000000,-75.000000 0.000000,0.000000 0.000000,-25.000000 0.000000,0.000000 0.000000,50.000000 0.000000,0.000000 0.000000,25.000000 0.000000,0.000000 0.000000,25.000000 0.000000,0.000000 0.000000,-50.000000 0.000000,0.000000 0.000000,-50.000000 0.000000,0.000000 0.000000,25.000000 0.000000,0.000000 0.000000,50.000000 25.000000,0.000000 0.000000,-25.000000-25.000000,0.000000 0.000000,0.000000 0.000000,0.000000 0.000000,-25.000000 0.000000,0.000000 0.000000,-25.000000 0.000000,0.000000 0.000000,50.000000 0.000000,0.000000 0.000000,50.000000 0.000000,0.000000 0.000000,0.000000 0.000000,0.000000 0.000000,-50.000000 0.000000,0.000000 0.000000,0.000000 0.000000,0.000000 0.000000,0.000000 0.000000,0.000000 0.000000,25.000000 0.000000,0.000000 0.000000,0.000000 0.000000,0.000000 0.000000,-50.000000 0.000000,0.000000 0.000000,-25.000000 0.000000,0.000000 0.000000,25.000000 0.000000,0.000000 0.000000,50.000000 0.000000,0.000000 0.000000,0.000000 0.000000,0.000000 0.000000,-25.000000-25.000000,0.000000 0.000000,-25.000000 25.000000,0.000000 0.000000,-25.000000 0.000000,0.000000 0.000000,25.000000 0.000000,0.000000 0.000000,25.000000-25.000000,0.000000 0.000000,25.000000 25.000000,0.000000 0.000000,-50.000000 0.000000,0.000000 0.000000,-25.000000 0.000000,0.000000 0.000000,-25.000000-25.000000,0.000000 0.000000,75.000000 25.000000,0.000000 0.000000,0.000000 0.000000,0.000000 0.000000,0.000000 0.000000,0.000000 0.000000,-25.000000 0.000000,0.000000 0.000000,-25.000000 0.000000,0.000000 0.000000,-25.000000 0.000000,0.000000 0.000000,25.000000 25.000000,0.000000 0.000000,25.000000-25.000000,0.000000 0.000000,0.000000 0.000000,0.000000 0.000000,25.000000 25.000000,0.000000 0.000000,-50.000000-25.000000,0.000000 0.000000,0.000000 25.000000,0.000000 0.000000,0.000000-25.000000,0.000000 0.000000,25.000000 0.000000,0.000000 0.000000,25.000000 25.000000,0.000000 0.000000,25.000000-25.000000,0.000000 0.000000,-75.000000 25.000000,0.000000 0.000000,0.000000-25.000000,0.000000 0.000000,0.000000 0.000000,0.000000 0.000000,25.000000 25.000000,0.000000 0.000000,25.000000-25.000000,0.000000 0.000000,25.000000 25.000000,0.000000 0.000000,-50.000000-25.000000,0.000000 0.000000,-50.000000 0.000000,0.000000 0.000000,50.000000 0.000000,0.000000 0.000000,-25.000000 0.000000,0.000000 0.000000,75.000000 0.000000,0.000000 0.000000,0.000000 0.000000,0.000000 0.000000,-50.000000 0.000000,0.000000 0.000000,-25.000000 0.000000,0.000000 0.000000,25.000000 0.000000,0.000000 0.000000,0.000000 0.000000,0.000000 0.000000,50.000000 0.000000,0.000000 0.000000,-25.000000 0.000000,0.000000 0.000000,-25.000000 0.000000,0.000000 0.000000,-25.000000-25.000000,0.000000 0.000000,0.000000 25.000000,0.000000 0.000000,50.000000-25.000000,0.000000 0.000000,0.000000 0.000000,0.000000 0.000000,0.000000 25.000000,0.000000 0.000000,-50.000000-25.000000,0.000000 0.000000,0.000000-25.000000,0.000000 0.000000,-25.000000 25.000000,0.000000 0.000000,50.000000 0.000000,0.000000 0.000000,25.000000 0.000000,0.000000 0.000000,-25.000000 0.000000,0.000000 0.000000,-25.000000 0.000000,0.000000 0.000000,0.000000-25.000000,0.000000 0.000000,-25.000000 25.000000,0.000000 0.000000,25.000000 0.000000,0.000000 0.000000,50.000000 25.000000,0.000000 0.000000,-25.000000-25.000000,0.000000 0.000000,25.000000 25.000000,0.000000 0.000000,-25.000000-25.000000,0.000000 0.000000,-50.000000 25.000000,0.000000 0.000000,25.000000 0.000000,0.000000 0.000000,25.000000 0.000000,0.000000 0.000000,0.000000 0.000000,0.000000 0.000000,0.000000 0.000000,0.000000 0.000000,25.000000 0.000000,0.000000 0.000000,-75.000000 0.000000,0.000000 0.000000,0.000000 25.000000,0.000000 0.000000,50.000000 0.000000,0.000000 0.000000,0.000000-25.000000,0.000000 0.000000,25.000000 25.000000,0.000000 0.000000,25.000000 0.000000,0.000000 0.000000,-75.000000 0.000000,0.000000 0.000000,0.000000 0.000000,0.000000 0.000000,25.000000-25.000000,0.000000 0.000000,0.000000 25.000000,0.000000 0.000000,50.000000 0.000000,0.000000 0.000000,-25.000000-25.000000,0.000000 0.000000,-50.000000 25.000000,0.000000 0.000000,0.000000-25.000000,0.000000 0.000000,25.000000 25.000000,0.000000 0.000000,25.000000 0.000000,0.000000 0.000000,25.000000-25.000000,0.000000 0.000000,0.000000 25.000000,0.000000 0.000000,-75.000000-25.000000,0.000000 0.000000,25.000000 25.000000,0.000000 0.000000,25.000000-25.000000,0.000000 0.000000,25.000000 25.000000,0.000000 0.000000,-25.000000-25.000000,0.000000 0.000000,25.000000 25.000000,0.000000 0.000000,-75.000000-25.000000,0.000000 0.000000,50.000000 25.000000,0.000000 0.000000,50.000000-25.000000,0.000000 0.000000,-25.000000 25.000000,0.000000 0.000000,-25.000000 0.000000,0.000000 0.000000,0.000000-25.000000,0.000000 0.000000,0.000000 25.000000,0.000000 0.000000,25.000000 0.000000,0.000000 0.000000,25.000000 0.000000,0.000000 0.000000,-50.000000 0.000000,0.000000 0.000000,-50.000000-25.000000,0.000000 0.000000,50.000000 0.000000,0.000000 0.000000,0.000000 25.000000,0.000000 0.000000,25.000000-25.000000,0.000000 0.000000,-25.000000 25.000000,0.000000 0.000000,-50.000000-25.000000,0.000000 0.000000,-25.000000 0.000000,0.000000 0.000000,50.000000 0.000000,0.000000 0.000000,-25.000000 0.000000,0.000000 0.000000,0.000000 0.000000,0.000000 0.000000,25.000000 0.000000,0.000000 0.000000,-75.000000 0.000000,0.000000 0.000000,0.000000 0.000000,0.000000 0.000000,-25.000000-25.000000,0.000000 0.000000,0.000000 25.000000,0.000000 0.000000,0.000000-25.000000,0.000000 0.000000,0.000000 0.000000,0.000000 0.000000,0.000000 25.000000,0.000000 0.000000,25.000000-25.000000,0.000000 0.000000,-25.000000 0.000000,0.000000 0.000000,0.000000 25.000000,0.000000 0.000000,25.000000-25.000000,0.000000 0.000000,-25.000000 25.000000,0.000000 0.000000,0.000000-25.000000,0.000000 0.000000,-25.000000 0.000000,0.000000 0.000000,0.000000 25.000000,0.000000 0.000000,0.000000-25.000000,0.000000 0.000000,-25.000000 0.000000,0.000000 0.000000,25.000000 25.000000,0.000000 0.000000,-25.000000 0.000000,0.000000 0.000000,25.000000-25.000000,0.000000 0.000000,-25.000000 25.000000,0.000000 0.000000,25.000000 0.000000,0.000000 0.000000,0.000000-25.000000,0.000000 0.000000,0.000000 25.000000,0.000000 0.000000,-50.000000-25.000000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7:28:4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9150.000000 29650.000000,'200.000000'-100.000000,"-175.000000"100.000000,0.000000 0.000000,50.000000-25.000000,0.000000 0.000000,0.000000 25.000000,0.000000 0.000000,25.000000 0.000000,0.000000 0.000000,0.000000 0.000000,0.000000 0.000000,25.000000 0.000000,0.000000 0.000000,-25.000000 0.000000,0.000000 0.000000,50.000000-25.000000,0.000000 0.000000,-25.000000 25.000000,0.000000 0.000000,25.000000 0.000000,0.000000 0.000000,50.000000 0.000000,0.000000 0.000000,0.000000 0.000000,0.000000 0.000000,-50.000000-25.000000,0.000000 0.000000,25.000000 25.000000,0.000000 0.000000,-25.000000 0.000000,0.000000 0.000000,25.000000-25.000000,0.000000 0.000000,50.000000 0.000000,0.000000 0.000000,0.000000 0.000000,0.000000 0.000000,-25.000000 0.000000,0.000000 0.000000,0.000000 0.000000,0.000000 0.000000,0.000000 25.000000,0.000000 0.000000,75.000000-50.000000,0.000000 0.000000,0.000000 25.000000,0.000000 0.000000,-50.000000 0.000000,0.000000 0.000000,25.000000-25.000000,0.000000 0.000000,50.000000 25.000000,0.000000 0.000000,0.000000 0.000000,0.000000 0.000000,-50.000000-25.000000,0.000000 0.000000,0.000000 25.000000,0.000000 0.000000,75.000000-25.000000,0.000000 0.000000,-25.000000 25.000000,0.000000 0.000000,-25.000000-25.000000,0.000000 0.000000,-25.000000 25.000000,0.000000 0.000000,75.000000 0.000000,0.000000 0.000000,-25.000000 0.000000,0.000000 0.000000,-75.000000 0.000000,0.000000 0.000000,75.000000 0.000000,0.000000 0.000000,0.000000 0.000000,0.000000 0.000000,-25.000000 25.000000,0.000000 0.000000,-50.000000-25.000000,0.000000 0.000000,75.000000 25.000000,0.000000 0.000000,0.000000-25.000000,0.000000 0.000000,-50.000000 25.000000,0.000000 0.000000,0.000000 0.000000,0.000000 0.000000,25.000000-25.000000,0.000000 0.000000,25.000000 25.000000,0.000000 0.000000,-50.000000 0.000000,0.000000 0.000000,-25.000000 0.000000,0.000000 0.000000,75.000000 0.000000,0.000000 0.000000,0.000000-25.000000,0.000000 0.000000,-75.000000 25.000000,0.000000 0.000000,0.000000 0.000000,0.000000 0.000000,50.000000 0.000000,0.000000 0.000000,0.000000 0.000000,0.000000 0.000000,0.000000 0.000000,0.000000 0.000000,-100.000000 0.000000,0.000000 0.000000,50.000000 0.000000,0.000000 0.000000,50.000000 0.000000,0.000000 0.000000,-25.000000 0.000000,0.000000 0.000000,-75.000000 25.000000,0.000000 0.000000,25.000000-25.000000,0.000000 0.000000,0.000000 0.000000,0.000000 0.000000,25.000000 0.000000,0.000000 0.000000,25.000000 25.000000,0.000000 0.000000,-100.000000-25.000000,0.000000 0.000000,0.000000 0.000000,0.000000 0.000000,0.000000 25.000000,0.000000 0.000000,25.000000 0.000000,0.000000 0.000000,25.000000-25.000000,0.000000 0.000000,-25.000000 25.000000,0.000000 0.000000,-25.000000 0.000000,0.000000 0.000000,-75.000000-25.000000,0.000000 0.000000,25.000000 25.000000,0.000000 0.000000,-25.000000 0.000000,0.000000 0.000000,25.000000-25.000000,0.000000 0.000000,0.000000 25.000000,0.000000 0.000000,-50.000000-25.000000,0.000000 0.000000,25.000000 0.000000,0.000000 0.000000,0.000000 0.000000,0.000000 0.000000,-25.000000 25.000000,0.000000 0.000000,-25.000000-25.000000,0.000000 0.000000,0.000000 25.000000</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8:00:5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40950.000000 33050.000000,'0.000000'50.000000,"25.000000"-50.000000,0.000000 0.000000,0.000000 0.000000,0.000000 0.000000,25.000000 0.000000,0.000000 0.000000,-25.000000 0.000000,0.000000 0.000000,50.000000-25.000000,0.000000 0.000000,-25.000000 25.000000,0.000000 0.000000,25.000000 0.000000,0.000000 0.000000,25.000000 0.000000,0.000000 0.000000,0.000000-25.000000,0.000000 0.000000,0.000000 25.000000,0.000000 0.000000,25.000000 0.000000,0.000000 0.000000,-25.000000-25.000000,0.000000 0.000000,0.000000 25.000000,0.000000 0.000000,50.000000 0.000000,0.000000 0.000000,-25.000000 0.000000,0.000000 0.000000,25.000000-25.000000,0.000000 0.000000,25.000000 25.000000,0.000000 0.000000,-50.000000-25.000000,0.000000 0.000000,25.000000 25.000000,0.000000 0.000000,-50.000000 0.000000,0.000000 0.000000,0.000000-25.000000,0.000000 0.000000,0.000000 25.000000,0.000000 0.000000,25.000000-25.000000,0.000000 0.000000,0.000000 25.000000,0.000000 0.000000,0.000000 0.000000,0.000000 0.000000,50.000000 0.000000,0.000000 0.000000,-50.000000 0.000000,0.000000 0.000000,0.000000-25.000000,0.000000 0.000000,-25.000000 25.000000,0.000000 0.000000,0.000000 0.000000,0.000000 0.000000,0.000000 0.000000,0.000000 0.000000,25.000000 0.000000,0.000000 0.000000,25.000000 0.000000,0.000000 0.000000,25.000000-25.000000,0.000000 0.000000,0.000000 25.000000,0.000000 0.000000,-50.000000 0.000000,0.000000 0.000000,0.000000 0.000000,0.000000 0.000000,-25.000000 0.000000,0.000000 0.000000,-25.000000 0.000000,0.000000 0.000000,25.000000 25.000000,0.000000 0.000000,25.000000-25.000000,0.000000 0.000000,-25.000000 25.000000,0.000000 0.000000,25.000000-25.000000,0.000000 0.000000,0.000000 25.000000,0.000000 0.000000,-25.000000-25.000000,0.000000 0.000000,0.000000 0.000000,0.000000 0.000000,-25.000000 25.000000,0.000000 0.000000,0.000000-25.000000,0.000000 0.000000,-25.000000 0.000000,0.000000 0.000000,25.000000 25.000000,0.000000 0.000000,25.000000-25.000000,0.000000 0.000000,0.000000 0.000000,0.000000 0.000000,0.000000 25.000000,0.000000 0.000000,50.000000-25.000000,0.000000 0.000000,-25.000000 0.000000,0.000000 0.000000,0.000000 0.000000,0.000000 0.000000,-25.000000-25.000000,0.000000 0.000000,0.000000 25.000000,0.000000 0.000000,0.000000-25.000000,0.000000 0.000000,0.000000 25.000000,0.000000 0.000000,25.000000-25.000000,0.000000 0.000000,25.000000 25.000000,0.000000 0.000000,0.000000 0.000000,0.000000 0.000000,0.000000-25.000000,0.000000 0.000000,0.000000 25.000000,0.000000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25.000000,0.000000 0.000000,25.000000-25.000000,0.000000 0.000000,0.000000 0.000000,0.000000 0.000000,-25.000000 0.000000,0.000000 0.000000,25.000000 25.000000,0.000000 0.000000,-25.000000-25.000000,0.000000 0.000000,-25.000000 0.000000,0.000000 0.000000,0.000000 0.000000,0.000000 0.000000,0.000000 25.000000,0.000000 0.000000,25.000000-25.000000,0.000000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25.000000,0.000000 0.000000,25.000000-25.000000,0.000000 0.000000,25.000000 25.000000,0.000000 0.000000,-25.000000-25.000000,0.000000 0.000000,0.000000 0.000000,0.000000 0.000000,0.000000 0.000000,0.000000 0.000000,-25.000000 0.000000,0.000000 0.000000,-25.000000 0.000000,0.000000 0.000000,50.000000 25.000000,0.000000 0.000000,-25.000000-25.000000,0.000000 0.000000,25.000000 25.000000,0.000000 0.000000,25.000000-25.000000,0.000000 0.000000,-25.000000 0.000000,0.000000 0.000000,0.000000 25.000000,0.000000 0.000000,0.000000-25.000000,0.000000 0.000000,-25.000000 0.000000,0.000000 0.000000,0.000000 25.000000,0.000000 0.000000,0.000000-25.000000,0.000000 0.000000,0.000000 0.000000,0.000000 0.000000,-25.000000 25.000000,0.000000 0.000000,50.000000-25.000000,0.000000 0.000000,-50.000000 0.000000,0.000000 0.000000,25.000000 25.000000,0.000000 0.000000,-25.000000-25.000000,0.000000 0.000000,0.000000 0.000000,0.000000 0.000000,0.000000 0.000000,0.000000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0.000000,-50.000000 25.000000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43"/>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43200.000000 31700.000000,'0.000000'50.000000,"25.000000"-50.000000,0.000000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0.000000,25.000000-25.000000,0.000000 0.000000,-25.000000 25.000000,0.000000 0.000000,0.000000 0.000000,0.000000 0.000000,25.000000 0.000000,0.000000 0.000000,-25.000000 0.000000,0.000000 0.000000,25.000000 0.000000,0.000000 0.000000,0.000000 0.000000,0.000000 0.000000,0.000000 0.000000,0.000000 0.000000,50.000000 0.000000,0.000000 0.000000,-50.000000 0.000000,0.000000 0.000000,25.000000 0.000000,0.000000 0.000000,25.000000-25.000000,0.000000 0.000000,-75.000000 25.000000,0.000000 0.000000,25.000000-25.000000,0.000000 0.000000,25.000000 25.000000,0.000000 0.000000,-25.000000 0.000000,0.000000 0.000000,25.000000 0.000000,0.000000 0.000000,25.000000-25.000000,0.000000 0.000000,-25.000000 25.000000,0.000000 0.000000,0.000000 0.000000,0.000000 0.000000,0.000000 0.000000,0.000000 0.000000,-50.000000-25.000000,0.000000 0.000000,25.000000 25.000000,0.000000 0.000000,0.000000 0.000000,0.000000 0.000000,25.000000 0.000000,0.000000 0.000000,0.000000 0.000000,0.000000 0.000000,25.000000 0.000000,0.000000 0.000000,-25.000000 0.000000,0.000000 0.000000,25.000000 0.000000,0.000000 0.000000,-25.000000 0.000000,0.000000 0.000000,-50.000000 0.000000,0.000000 0.000000,0.000000 25.000000,0.000000 0.000000,-25.000000-25.000000,0.000000 0.000000,25.000000 25.000000,0.000000 0.000000,-25.000000-25.000000,0.000000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0.000000,25.000000-25.000000,0.000000 0.000000,0.000000 25.000000,0.000000 0.000000,0.000000 0.000000,0.000000 0.000000,25.000000-25.000000,0.000000 0.000000,0.000000 25.000000,0.000000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0.000000,0.000000-25.000000,0.000000 0.000000,0.000000 25.000000,0.000000 0.000000,0.000000 0.000000,0.000000 0.000000,-25.000000 0.000000,0.000000 0.000000,25.000000-25.000000,0.000000 0.000000,0.000000 25.000000,0.000000 0.000000,-25.000000 0.000000,0.000000 0.000000,0.000000 0.000000,0.000000 0.000000,0.000000 0.000000,0.000000 0.000000,0.000000 0.000000,0.000000 0.000000,0.000000 0.000000,0.000000 0.000000,-25.000000 25.000000,0.000000 0.000000,25.000000 0.000000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45"/>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5200.000000 34400.000000,'50.000000'0.000000,"-25.000000"0.000000,0.000000 0.000000,0.000000 0.000000,0.000000 0.000000,0.000000 0.000000,0.000000 0.000000,0.000000 0.000000,0.000000 0.000000,25.000000 0.000000,0.000000 0.000000,-25.000000-25.000000,0.000000 0.000000,25.000000 25.000000,0.000000 0.000000,25.000000-25.000000,0.000000 0.000000,-25.000000 25.000000,0.000000 0.000000,0.000000-25.000000,0.000000 0.000000,0.000000 25.000000,0.000000 0.000000,25.000000-25.000000,0.000000 0.000000,-25.000000 25.000000,0.000000 0.000000,0.000000-25.000000,0.000000 0.000000,25.000000 25.000000,0.000000 0.000000,-25.000000 0.000000,0.000000 0.000000,50.000000 0.000000,0.000000 0.000000,-25.000000-25.000000,0.000000 0.000000,0.000000 25.000000,0.000000 0.000000,25.000000 0.000000,0.000000 0.000000,0.000000 0.000000,0.000000 0.000000,-25.000000 0.000000,0.000000 0.000000,25.000000 0.000000,0.000000 0.000000,0.000000 0.000000,0.000000 0.000000,-25.000000 0.000000,0.000000 0.000000,0.000000-25.000000,0.000000 0.000000,0.000000 25.000000,0.000000 0.000000,-25.000000 0.000000,0.000000 0.000000,50.000000-25.000000,0.000000 0.000000,-25.000000 25.000000,0.000000 0.000000,0.000000-25.000000,0.000000 0.000000,25.000000 25.000000,0.000000 0.000000,0.000000-25.000000,0.000000 0.000000,0.000000 25.000000,0.000000 0.000000,0.000000 0.000000,0.000000 0.000000,-25.000000-25.000000,0.000000 0.000000,0.000000 25.000000,0.000000 0.000000,0.000000 0.000000,0.000000 0.000000,0.000000-25.000000,0.000000 0.000000,0.000000 25.000000,0.000000 0.000000,-25.000000 0.000000,0.000000 0.000000,25.000000-25.000000,0.000000 0.000000,25.000000 25.000000,0.000000 0.000000,0.000000 0.000000,0.000000 0.000000,0.000000-25.000000,0.000000 0.000000,0.000000 25.000000,0.000000 0.000000,0.000000-25.000000,0.000000 0.000000,0.000000 25.000000,0.000000 0.000000,0.000000 0.000000,0.000000 0.000000,0.000000 0.000000,0.000000 0.000000,-25.000000-25.000000,0.000000 0.000000,0.000000 25.000000,0.000000 0.000000,25.000000 0.000000,0.000000 0.000000,-25.000000 0.000000,0.000000 0.000000,25.000000 0.000000,0.000000 0.000000,25.000000 0.000000,0.000000 0.000000,-50.000000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0.000000,50.000000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0.000000,0.000000-25.000000,0.000000 0.000000,-25.000000 25.000000,0.000000 0.000000,25.000000 0.000000,0.000000 0.000000,0.000000 0.000000,0.000000 0.000000,0.000000 0.000000,0.000000 0.000000,0.000000 0.000000,0.000000 0.000000,0.000000 0.000000,0.000000 0.000000,0.000000 0.000000,0.000000 0.000000,25.000000 0.000000,0.000000 0.000000,-50.000000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25.000000,0.000000 0.000000,25.000000 0.000000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4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28250.000000 34200.000000,'100.000000'0.000000,"-50.000000"0.000000,0.000000 0.000000,0.000000-25.000000,0.000000 0.000000,25.000000 0.000000,0.000000 0.000000,-25.000000 25.000000,0.000000 0.000000,50.000000-25.000000,0.000000 0.000000,-25.000000 25.000000,0.000000 0.000000,0.000000-25.000000,0.000000 0.000000,25.000000 25.000000,0.000000 0.000000,-25.000000-25.000000,0.000000 0.000000,0.000000 25.000000,0.000000 0.000000,0.000000-25.000000,0.000000 0.000000,-25.000000 25.000000,0.000000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25.000000,0.000000 0.000000,25.000000-25.000000,0.000000 0.000000,-25.000000 25.000000,0.000000 0.000000,0.000000-25.000000,0.000000 0.000000,25.000000 25.000000,0.000000 0.000000,-25.000000-25.000000,0.000000 0.000000,25.000000 25.000000,0.000000 0.000000,-25.000000-25.000000,0.000000 0.000000,-25.000000 0.000000,0.000000 0.000000,25.000000 25.000000,0.000000 0.000000,0.000000-25.000000,0.000000 0.000000,-25.000000 0.000000,0.000000 0.000000,50.000000 0.000000,0.000000 0.000000,0.000000 0.000000,0.000000 0.000000,0.000000 0.000000,0.000000 0.000000,25.000000 0.000000,0.000000 0.000000,25.000000-25.000000,0.000000 0.000000,-50.000000 25.000000,0.000000 0.000000,0.000000 0.000000,0.000000 0.000000,25.000000 0.000000,0.000000 0.000000,-50.000000-25.000000,0.000000 0.000000,0.000000 25.000000,0.000000 0.000000,0.000000 0.000000,0.000000 0.000000,25.000000-25.000000,0.000000 0.000000,25.000000 25.000000,0.000000 0.000000,0.000000 0.000000,0.000000 0.000000,0.000000 0.000000,0.000000 0.000000,0.000000-25.000000,0.000000 0.000000,-25.000000 25.000000,0.000000 0.000000,0.000000 0.000000,0.000000 0.000000,-25.000000-25.000000,0.000000 0.000000,0.000000 25.000000,0.000000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25.000000,0.000000 0.000000,0.000000-25.000000,0.000000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25.000000,0.000000 0.000000,0.000000-25.000000,0.000000 0.000000,0.000000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25.000000,0.000000 0.000000,25.000000-25.000000,0.000000 0.000000,-25.000000 0.000000,0.000000 0.000000,25.000000 0.000000,0.000000 0.000000,-25.000000 0.000000,0.000000 0.000000,0.000000 0.000000,0.000000 0.000000,-25.000000 0.000000,0.000000 0.000000,0.000000 0.000000,0.000000 0.000000,0.000000 25.000000,0.000000 0.000000,-25.000000-25.000000,0.000000 0.000000,25.000000 0.000000,0.000000 0.000000,25.000000 0.000000,0.000000 0.000000,0.000000 0.000000,0.000000 0.000000,-25.000000 0.000000,0.000000 0.000000,50.000000 0.000000,0.000000 0.000000,-25.000000 0.000000,0.000000 0.000000,0.000000 0.000000,0.000000 0.000000,0.000000 0.000000,0.000000 0.000000,-25.000000 0.000000,0.000000 0.000000,0.000000 0.000000,0.000000 0.000000,0.000000 25.000000,0.000000 0.000000,0.000000-25.000000,0.000000 0.000000,25.000000 25.000000,0.000000 0.000000,0.000000-25.000000,0.000000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0.000000,25.000000-25.000000,0.000000 0.000000,0.000000 25.000000,0.000000 0.000000,25.000000 0.000000,0.000000 0.000000,0.000000 0.000000,0.000000 0.000000,0.000000 0.000000,0.000000 0.000000,0.000000 0.000000,0.000000 0.000000,25.000000 0.000000,0.000000 0.000000,-25.000000 0.000000,0.000000 0.000000,0.000000 0.000000,0.000000 0.000000,0.000000 25.000000,0.000000 0.000000,-50.000000 0.000000,0.000000 0.000000,25.000000 0.000000,0.000000 0.000000,-25.000000-25.000000,0.000000 0.000000,25.000000 25.000000,0.000000 0.000000,-25.000000-25.000000,0.000000 0.000000,25.000000 25.000000,0.000000 0.000000,-25.000000-25.000000,0.000000 0.000000,0.000000 25.000000,0.000000 0.000000,0.000000-25.000000,0.000000 0.000000,25.000000 25.000000,0.000000 0.000000,-25.000000-25.000000,0.000000 0.000000,0.000000 0.000000,0.000000 0.000000,-25.000000 25.000000,0.000000 0.000000,0.000000-25.000000,0.000000 0.000000,0.000000 0.000000,0.000000 0.000000,-25.000000 25.000000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53"/>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13250.000000 40400.000000,'50.000000'0.000000,"-25.000000"0.000000,0.000000 0.000000,0.000000 0.000000,0.000000 0.000000,0.000000-25.000000,0.000000 0.000000,0.000000 25.000000,0.000000 0.000000,25.000000 0.000000,0.000000 0.000000,0.000000-25.000000,0.000000 0.000000,25.000000 25.000000,0.000000 0.000000,0.000000-25.000000,0.000000 0.000000,0.000000 25.000000,0.000000 0.000000,25.000000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0.000000,0.000000-25.000000,0.000000 0.000000,25.000000 25.000000,0.000000 0.000000,25.000000-25.000000,0.000000 0.000000,0.000000 25.000000,0.000000 0.000000,0.000000-25.000000,0.000000 0.000000,25.000000 0.000000,0.000000 0.000000,-50.000000 25.000000,0.000000 0.000000,0.000000-25.000000,0.000000 0.000000,0.000000 25.000000,0.000000 0.000000,0.000000 0.000000,0.000000 0.000000,0.000000 0.000000,0.000000 0.000000,0.000000 0.000000,0.000000 0.000000,-25.000000 0.000000,0.000000 0.000000,0.000000 25.000000,0.000000 0.000000,0.000000-25.000000,0.000000 0.000000,-25.000000 0.000000,0.000000 0.000000,-25.000000 25.000000,0.000000 0.000000,0.000000-25.000000,0.000000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0.000000,25.000000-25.000000,0.000000 0.000000,-25.000000 25.000000,0.000000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25.000000,0.000000 0.000000,-25.000000 0.000000,0.000000 0.000000,-25.000000-25.000000,0.000000 0.000000,25.000000 25.000000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5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53650.000000 37550.000000,'150.000000'0.000000,"-75.000000"0.000000,0.000000 0.000000,0.000000-25.000000,0.000000 0.000000,-25.000000 25.000000,0.000000 0.000000,0.000000-25.000000,0.000000 0.000000,25.000000 25.000000,0.000000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0.000000,-25.000000 0.000000,0.000000 0.000000,50.000000 0.000000,0.000000 0.000000,-25.000000 0.000000,0.000000 0.000000,25.000000 0.000000,0.000000 0.000000,-25.000000 0.000000,0.000000 0.000000,25.000000 0.000000,0.000000 0.000000,-25.000000 0.000000,0.000000 0.000000,25.000000 0.000000,0.000000 0.000000,-50.000000-25.000000,0.000000 0.000000,25.000000 25.000000,0.000000 0.000000,-25.000000 0.000000,0.000000 0.000000,0.000000-25.000000,0.000000 0.000000,0.000000 25.000000,0.000000 0.000000,-25.000000 0.000000,0.000000 0.000000,0.000000-25.000000,0.000000 0.000000,0.000000 25.000000,0.000000 0.000000,-25.000000 25.000000,0.000000 0.000000,-25.000000 0.000000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57"/>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5350.000000 40000.000000,'-50.000000'0.000000,"75.000000"0.000000,0.000000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25.000000,0.000000 0.000000,25.000000-25.000000,0.000000 0.000000,-25.000000 0.000000,0.000000 0.000000,25.000000 25.000000,0.000000 0.000000,25.000000-25.000000,0.000000 0.000000,25.000000 0.000000,0.000000 0.000000,-25.000000 0.000000,0.000000 0.000000,25.000000 0.000000,0.000000 0.000000,0.000000 0.000000,0.000000 0.000000,-25.000000 0.000000,0.000000 0.000000,0.000000-25.000000,0.000000 0.000000,-25.000000 25.000000,0.000000 0.000000,0.000000 0.000000,0.000000 0.000000,-25.000000 0.000000,0.000000 0.000000,0.000000-25.000000,0.000000 0.000000,0.000000 25.000000,0.000000 0.000000,25.000000 0.000000,0.000000 0.000000,-25.000000 0.000000,0.000000 0.000000,25.000000 0.000000,0.000000 0.000000,0.000000-25.000000,0.000000 0.000000,-25.000000 25.000000,0.000000 0.000000,0.000000 0.000000,0.000000 0.000000,25.000000 0.000000,0.000000 0.000000,-25.000000 25.000000,0.000000 0.000000,0.000000-25.000000,0.000000 0.000000,0.000000 0.000000,0.000000 0.000000,0.000000 25.000000,0.000000 0.000000,-25.000000-25.000000,0.000000 0.000000,25.000000 0.000000,0.000000 0.000000,-25.000000 0.000000,0.000000 0.000000,0.000000 25.000000,0.000000 0.000000,0.000000-25.000000,0.000000 0.000000,0.000000 25.000000,0.000000 0.000000,-25.000000 0.000000,0.000000 0.000000,25.000000-25.000000,0.000000 0.000000,-25.000000 25.000000,0.000000 0.000000,25.000000 0.000000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7:59"/>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3400.000000 46500.000000,'0.000000'50.000000,"0.000000"-25.000000,0.000000 0.000000,-25.000000-25.000000,0.000000 0.000000,0.000000 0.000000,0.000000 0.000000,-25.000000 0.000000,0.000000 0.000000,0.000000 0.000000,0.000000 0.000000,0.000000 0.000000,0.000000 0.000000,0.000000 0.000000,0.000000 0.000000,0.000000 0.000000,0.000000 0.000000,0.000000 0.000000,0.000000 0.000000,25.000000-25.000000,0.000000 0.000000,-25.000000 25.000000,0.000000 0.000000,25.000000-25.000000,0.000000 0.000000,25.000000 0.000000,0.000000 0.000000,0.000000 0.000000,0.000000 0.000000,0.000000 0.000000,0.000000 0.000000,25.000000 0.000000,0.000000 0.000000,50.000000 0.000000,0.000000 0.000000,-25.000000 0.000000,0.000000 0.000000,25.000000 25.000000,0.000000 0.000000,0.000000-25.000000,0.000000 0.000000,0.000000 25.000000,0.000000 0.000000,0.000000 0.000000,0.000000 0.000000,-25.000000 0.000000,0.000000 0.000000,0.000000 25.000000,0.000000 0.000000,-25.000000 0.000000,0.000000 0.000000,0.000000-25.000000,0.000000 0.000000,-25.000000 25.000000,0.000000 0.000000,0.000000 0.000000,0.000000 0.000000,-25.000000 0.000000,0.000000 0.000000,-25.000000 0.000000,0.000000 0.000000,0.000000-25.000000,0.000000 0.000000,-25.000000 25.000000,0.000000 0.000000,0.000000-25.000000,0.000000 0.000000,25.000000 0.000000,0.000000 0.000000,0.000000-25.000000,0.000000 0.000000,0.000000 25.000000,0.000000 0.000000,25.000000-25.000000,0.000000 0.000000,0.000000-25.000000,0.000000 0.000000,25.000000 25.000000,0.000000 0.000000,0.000000 0.000000,0.000000 0.000000,0.000000 0.000000,0.000000 0.000000,50.000000 25.000000,0.000000 0.000000,-25.000000 0.000000,0.000000 0.000000,25.000000 0.000000,0.000000 0.000000,-25.000000 0.000000,0.000000 0.000000,0.000000 0.000000,0.000000 0.000000,0.000000 50.000000,0.000000 0.000000,0.000000-25.000000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8:3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13000.000000 6150.000000,'-50.000000'0.000000,"25.000000"0.000000,0.000000 0.000000,0.000000 0.000000,0.000000 0.000000,25.000000-25.000000,0.000000 0.000000,-25.000000 25.000000,0.000000 0.000000,0.000000-25.000000,0.000000 0.000000,50.000000 25.000000,0.000000 0.000000,0.000000 0.000000,0.000000 0.000000,25.000000 0.000000,0.000000 0.000000,25.000000-25.000000,0.000000 0.000000,0.000000 25.000000,0.000000 0.000000,25.000000 0.000000,0.000000 0.000000,25.000000 0.000000,0.000000 0.000000,0.000000 0.000000,0.000000 0.000000,0.000000-25.000000,0.000000 0.000000,25.000000 25.000000,0.000000 0.000000,-25.000000-25.000000,0.000000 0.000000,0.000000 0.000000,0.000000 0.000000,25.000000 0.000000,0.000000 0.000000,0.000000 0.000000,0.000000 0.000000,25.000000 0.000000,0.000000 0.000000,25.000000 0.000000,0.000000 0.000000,-50.000000 25.000000,0.000000 0.000000,0.000000-25.000000,0.000000 0.000000,-25.000000 25.000000,0.000000 0.000000,0.000000-25.000000,0.000000 0.000000,0.000000 25.000000,0.000000 0.000000,25.000000-25.000000,0.000000 0.000000,0.000000 25.000000,0.000000 0.000000,0.000000 0.000000,0.000000 0.000000,0.000000-25.000000,0.000000 0.000000,-25.000000 25.000000,0.000000 0.000000,-25.000000 0.000000,0.000000 0.000000,25.000000-25.000000,0.000000 0.000000,25.000000 25.000000,0.000000 0.000000,25.000000 0.000000,0.000000 0.000000,25.000000 0.000000,0.000000 0.000000,-50.000000 0.000000,0.000000 0.000000,0.000000-25.000000,0.000000 0.000000,-25.000000 25.000000,0.000000 0.000000,0.000000 0.000000,0.000000 0.000000,0.000000 0.000000,0.000000 0.000000,75.000000-25.000000,0.000000 0.000000,-50.000000 25.000000,0.000000 0.000000,25.000000 0.000000,0.000000 0.000000,0.000000 0.000000,0.000000 0.000000,-50.000000-25.000000,0.000000 0.000000,25.000000 25.000000,0.000000 0.000000,25.000000 0.000000,0.000000 0.000000,0.000000 0.000000,0.000000 0.000000,0.000000 0.000000,0.000000 0.000000,0.000000 0.000000,0.000000 0.000000,-50.000000 0.000000,0.000000 0.000000,-25.000000 0.000000,0.000000 0.000000,25.000000 0.000000,0.000000 0.000000,0.000000 0.000000,0.000000 0.000000,25.000000 0.000000,0.000000 0.000000,25.000000-25.000000,0.000000 0.000000,-25.000000 25.000000,0.000000 0.000000,-25.000000 0.000000,0.000000 0.000000,-25.000000 0.000000,0.000000 0.000000,0.000000 0.000000,0.000000 0.000000,0.000000 0.000000,0.000000 0.000000,0.000000 0.000000,0.000000 0.000000,25.000000 0.000000,0.000000 0.000000,0.000000 0.000000,0.000000 0.000000,25.000000 0.000000,0.000000 0.000000,-50.000000 0.000000,0.000000 0.000000,25.000000 0.000000,0.000000 0.000000,-25.000000 0.000000,0.000000 0.000000,0.000000 0.000000,0.000000 0.000000,0.000000 0.000000,0.000000 0.000000,25.000000 0.000000,0.000000 0.000000,0.000000 0.000000,0.000000 0.000000,25.000000 0.000000,0.000000 0.000000,25.000000 0.000000,0.000000 0.000000,-50.000000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0.000000,-50.000000 0.000000,0.000000 0.000000,25.000000 0.000000,0.000000 0.000000,-50.000000 0.000000,0.000000 0.000000,0.000000 0.000000,0.000000 0.000000,0.000000 0.000000,0.000000 0.000000,0.000000 0.000000,0.000000 0.000000,0.000000 0.000000,0.000000 0.000000,25.000000 0.000000,0.000000 0.000000,0.000000-25.000000,0.000000 0.000000,25.000000 25.000000,0.000000 0.000000,0.000000 0.000000,0.000000 0.000000,-25.000000 0.000000,0.000000 0.000000,25.000000-25.000000,0.000000 0.000000,0.000000 25.000000,0.000000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0.000000,-50.000000 0.000000,0.000000 0.000000,25.000000 0.000000,0.000000 0.000000,-25.000000-25.000000,0.000000 0.000000,25.000000 25.000000,0.000000 0.000000,0.000000 0.000000,0.000000 0.000000,0.000000 0.000000,0.000000 0.000000,0.000000 0.000000,0.000000 0.000000,0.000000-25.000000,0.000000 0.000000,0.000000 25.000000,0.000000 0.000000,0.000000 0.000000,0.000000 0.000000,0.000000 0.000000,0.000000 0.000000,0.000000-25.000000,0.000000 0.000000,0.000000 25.000000,0.000000 0.000000,0.000000-25.000000,0.000000 0.000000,25.000000 25.000000,0.000000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25.000000,0.000000 0.000000,25.000000-25.000000,0.000000 0.000000,0.000000 0.000000,0.000000 0.000000,50.000000 0.000000,0.000000 0.000000,-25.000000 0.000000,0.000000 0.000000,50.000000 25.000000,0.000000 0.000000,-50.000000-25.000000,0.000000 0.000000,-25.000000 0.000000,0.000000 0.000000,50.000000 0.000000,0.000000 0.000000,-25.000000 25.000000,0.000000 0.000000,25.000000-25.000000,0.000000 0.000000,25.000000 0.000000,0.000000 0.000000,-50.000000 0.000000,0.000000 0.000000,-25.000000 0.000000,0.000000 0.000000,-25.000000 0.000000,0.000000 0.000000,25.000000 0.000000,0.000000 0.000000,25.000000 0.000000,0.000000 0.000000,25.000000 0.000000,0.000000 0.000000,-25.000000 0.000000,0.000000 0.000000,-25.000000 25.000000,0.000000 0.000000,25.000000-25.000000,0.000000 0.000000,-75.000000 0.000000,0.000000 0.000000,25.000000 0.000000,0.000000 0.000000,0.000000 0.000000,0.000000 0.000000,0.000000 25.000000,0.000000 0.000000,0.000000-25.000000,0.000000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0.000000,0.000000-25.000000,0.000000 0.000000,0.000000 25.000000,0.000000 0.000000,25.000000 0.000000,0.000000 0.000000,0.000000 0.000000,0.000000 0.000000,75.000000 0.000000,0.000000 0.000000,-50.000000 0.000000,0.000000 0.000000,25.000000 0.000000,0.000000 0.000000,-25.000000 0.000000,0.000000 0.000000,0.000000 0.000000,0.000000 0.000000,25.000000 0.000000,0.000000 0.000000,50.000000 0.000000,0.000000 0.000000,-25.000000 0.000000,0.000000 0.000000,25.000000 0.000000,0.000000 0.000000,-75.000000 0.000000,0.000000 0.000000,0.000000 0.000000,0.000000 0.000000,50.000000 25.000000,0.000000 0.000000,0.000000-25.000000,0.000000 0.000000,0.000000 0.000000,0.000000 0.000000,-25.000000 0.000000,0.000000 0.000000,-25.000000 0.000000,0.000000 0.000000,-25.000000 0.000000,0.000000 0.000000,75.000000 25.000000,0.000000 0.000000,-25.000000-25.000000,0.000000 0.000000,0.000000 0.000000,0.000000 0.000000,0.000000 0.000000,0.000000 0.000000,-75.000000 25.000000,0.000000 0.000000,0.000000-25.000000,0.000000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0.000000,-50.000000 0.000000,0.000000 0.000000,0.000000 25.000000,0.000000 0.000000,-50.000000 0.000000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2:49"/>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59750.000000 17800.000000,'50.000000'50.000000,"-50.000000"-25.000000,0.000000 0.000000,25.000000-25.000000,0.000000 0.000000,0.000000 0.000000,0.000000 0.000000,0.000000 25.000000,0.000000 0.000000,0.000000-25.000000,0.000000 0.000000,0.000000 25.000000,0.000000 0.000000,25.000000-25.000000,0.000000 0.000000,25.000000 25.000000,0.000000 0.000000,0.000000-25.000000,0.000000 0.000000,25.000000 0.000000,0.000000 0.000000,0.000000 0.000000,0.000000 0.000000,25.000000 0.000000,0.000000 0.000000,25.000000 0.000000,0.000000 0.000000,-50.000000 0.000000,0.000000 0.000000,25.000000 0.000000,0.000000 0.000000,0.000000 0.000000,0.000000 0.000000,-25.000000 0.000000,0.000000 0.000000,25.000000 0.000000,0.000000 0.000000,50.000000 0.000000,0.000000 0.000000,-25.000000 0.000000,0.000000 0.000000,25.000000 0.000000,0.000000 0.000000,0.000000 0.000000,0.000000 0.000000,-50.000000 0.000000,0.000000 0.000000,25.000000 0.000000,0.000000 0.000000,0.000000 25.000000,0.000000 0.000000,0.000000-25.000000,0.000000 0.000000,0.000000 25.000000,0.000000 0.000000,0.000000-25.000000,0.000000 0.000000,-25.000000 25.000000,0.000000 0.000000,-25.000000-25.000000,0.000000 0.000000,0.000000 25.000000,0.000000 0.000000,0.000000-25.000000,0.000000 0.000000,-25.000000 25.000000,0.000000 0.000000,50.000000-25.000000,0.000000 0.000000,-25.000000 0.000000,0.000000 0.000000,0.000000 25.000000,0.000000 0.000000,0.000000-25.000000,0.000000 0.000000,-25.000000 0.000000,0.000000 0.000000,0.000000 0.000000,0.000000 0.000000,-25.000000 0.000000,0.000000 0.000000,-25.000000 0.000000,0.000000 0.000000,0.000000 0.000000,0.000000 0.000000,0.000000 0.000000,0.000000 0.000000,0.000000-25.000000,0.000000 0.000000,0.000000 25.000000,0.000000 0.000000,-25.000000-25.000000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8:59"/>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75600.000000 5600.000000,'50.000000'0.000000,"-25.000000"0.000000,0.000000 0.000000,0.000000 0.000000,0.000000 0.000000,0.000000 0.000000,0.000000 0.000000,0.000000 0.000000,0.000000 0.000000,-25.000000 25.000000,0.000000 0.000000,-25.000000-25.000000,0.000000 0.000000,0.000000 25.000000,0.000000 0.000000,-25.000000-25.000000,0.000000 0.000000,0.000000 25.000000,0.000000 0.000000,0.000000-25.000000,0.000000 0.000000,25.000000 25.000000,0.000000 0.000000,-25.000000-25.000000,0.000000 0.000000,0.000000 0.000000,0.000000 0.000000,25.000000 0.000000,0.000000 0.000000,0.000000 0.000000,0.000000 0.000000,0.000000 0.000000,0.000000 0.000000,0.000000 0.000000,0.000000 0.000000,50.000000 0.000000,0.000000 0.000000,0.000000 0.000000,0.000000 0.000000,25.000000 0.000000,0.000000 0.000000,25.000000 0.000000,0.000000 0.000000,0.000000 0.000000,0.000000 0.000000,0.000000-25.000000,0.000000 0.000000,50.000000 25.000000,0.000000 0.000000,-25.000000-25.000000,0.000000 0.000000,50.000000 25.000000,0.000000 0.000000,-25.000000-25.000000,0.000000 0.000000,0.000000 25.000000,0.000000 0.000000,-25.000000-25.000000,0.000000 0.000000,50.000000 25.000000,0.000000 0.000000,-25.000000 0.000000,0.000000 0.000000,25.000000-25.000000,0.000000 0.000000,0.000000 25.000000,0.000000 0.000000,0.000000 0.000000,0.000000 0.000000,-25.000000 0.000000,0.000000 0.000000,25.000000 0.000000,0.000000 0.000000,-50.000000-25.000000,0.000000 0.000000,25.000000 25.000000,0.000000 0.000000,0.000000 0.000000,0.000000 0.000000,25.000000 0.000000,0.000000 0.000000,-25.000000 0.000000,0.000000 0.000000,50.000000 0.000000,0.000000 0.000000,-50.000000 0.000000,0.000000 0.000000,-25.000000 0.000000,0.000000 0.000000,0.000000 0.000000,0.000000 0.000000,0.000000 0.000000,0.000000 0.000000,0.000000 25.000000,0.000000 0.000000,25.000000-25.000000,0.000000 0.000000,0.000000 0.000000,0.000000 0.000000,0.000000 0.000000,0.000000 0.000000,0.000000 0.000000,0.000000 0.000000,-25.000000 25.000000,0.000000 0.000000,25.000000-25.000000,0.000000 0.000000,-25.000000 0.000000,0.000000 0.000000,25.000000 0.000000,0.000000 0.000000,25.000000 0.000000,0.000000 0.000000,0.000000 0.000000,0.000000 0.000000,50.000000 0.000000,0.000000 0.000000,-25.000000 0.000000,0.000000 0.000000,0.000000 0.000000,0.000000 0.000000,-50.000000 25.000000,0.000000 0.000000,25.000000-25.000000,0.000000 0.000000,25.000000 0.000000,0.000000 0.000000,0.000000 25.000000,0.000000 0.000000,0.000000-25.000000,0.000000 0.000000,0.000000 25.000000,0.000000 0.000000,-50.000000-25.000000,0.000000 0.000000,0.000000 0.000000,0.000000 0.000000,0.000000 0.000000,0.000000 0.000000,50.000000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25.000000,0.000000 0.000000,-50.000000-25.000000,0.000000 0.000000,25.000000 0.000000,0.000000 0.000000,25.000000 0.000000,0.000000 0.000000,-25.000000 0.000000,0.000000 0.000000,0.000000 25.000000,0.000000 0.000000,0.000000-25.000000,0.000000 0.000000,-25.000000 0.000000,0.000000 0.000000,-25.000000 0.000000,0.000000 0.000000,0.000000 25.000000,0.000000 0.000000,0.000000-25.000000,0.000000 0.000000,0.000000 0.000000,0.000000 0.000000,0.000000 0.000000,0.000000 0.000000,25.000000 25.000000,0.000000 0.000000,50.000000-25.000000,0.000000 0.000000,-25.000000 0.000000,0.000000 0.000000,25.000000 0.000000,0.000000 0.000000,0.000000 0.000000,0.000000 0.000000,-50.000000 0.000000,0.000000 0.000000,25.000000 0.000000,0.000000 0.000000,0.000000 0.000000,0.000000 0.000000,-25.000000 0.000000,0.000000 0.000000,50.000000 0.000000,0.000000 0.000000,25.000000 25.000000,0.000000 0.000000,0.000000-25.000000,0.000000 0.000000,0.000000 0.000000,0.000000 0.000000,-25.000000 0.000000,0.000000 0.000000,0.000000 0.000000,0.000000 0.000000,0.000000 0.000000,0.000000 0.000000,25.000000 0.000000,0.000000 0.000000,0.000000 0.000000,0.000000 0.000000,-25.000000 0.000000,0.000000 0.000000,0.000000 0.000000,0.000000 0.000000,-50.000000 0.000000,0.000000 0.000000,-25.000000 0.000000,0.000000 0.000000,25.000000-25.000000,0.000000 0.000000,0.000000 25.000000,0.000000 0.000000,25.000000-25.000000,0.000000 0.000000,0.000000 25.000000,0.000000 0.000000,25.000000 0.000000,0.000000 0.000000,-25.000000-25.000000,0.000000 0.000000,0.000000 25.000000,0.000000 0.000000,-50.000000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25.000000,0.000000 0.000000,0.000000-25.000000,0.000000 0.000000,0.000000 0.000000,0.000000 0.000000,-25.000000 0.000000,0.000000 0.000000,-50.000000 0.000000,0.000000 0.000000,0.000000 0.000000,0.000000 0.000000,0.000000 0.000000,0.000000 0.000000,-25.000000 0.000000,0.000000 0.000000,25.000000 0.000000,0.000000 0.000000,0.000000-25.000000,0.000000 0.000000,0.000000 25.000000,0.000000 0.000000,0.000000 0.000000,0.000000 0.000000,0.000000-25.000000,0.000000 0.000000,0.000000 25.000000,0.000000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25.000000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39:0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5800.000000 9250.000000,'50.000000'0.000000,"-50.000000"-25.000000,0.000000 0.000000,25.000000 25.000000,0.000000 0.000000,-25.000000-25.000000,0.000000 0.000000,25.000000 25.000000,0.000000 0.000000,25.000000 0.000000,0.000000 0.000000,-25.000000 0.000000,0.000000 0.000000,25.000000 0.000000,0.000000 0.000000,25.000000 0.000000,0.000000 0.000000,0.000000 0.000000,0.000000 0.000000,50.000000 0.000000,0.000000 0.000000,25.000000 0.000000,0.000000 0.000000,50.000000 0.000000,0.000000 0.000000,0.000000 0.000000,0.000000 0.000000,0.000000-25.000000,0.000000 0.000000,0.000000 0.000000,0.000000 0.000000,-25.000000 25.000000,0.000000 0.000000,25.000000-25.000000,0.000000 0.000000,25.000000 25.000000,0.000000 0.000000,0.000000-25.000000,0.000000 0.000000,0.000000 25.000000,0.000000 0.000000,-50.000000-25.000000,0.000000 0.000000,50.000000 25.000000,0.000000 0.000000,50.000000-25.000000,0.000000 0.000000,-50.000000 25.000000,0.000000 0.000000,0.000000 0.000000,0.000000 0.000000,-25.000000 0.000000,0.000000 0.000000,25.000000 0.000000,0.000000 0.000000,25.000000 0.000000,0.000000 0.000000,-25.000000 0.000000,0.000000 0.000000,-75.000000 0.000000,0.000000 0.000000,25.000000 0.000000,0.000000 0.000000,50.000000 25.000000,0.000000 0.000000,0.000000-25.000000,0.000000 0.000000,-25.000000 0.000000,0.000000 0.000000,0.000000 0.000000,0.000000 0.000000,-25.000000 0.000000,0.000000 0.000000,25.000000 0.000000,0.000000 0.000000,50.000000 0.000000,0.000000 0.000000,-50.000000-25.000000,0.000000 0.000000,-25.000000 25.000000,0.000000 0.000000,0.000000 0.000000,0.000000 0.000000,25.000000 0.000000,0.000000 0.000000,25.000000 0.000000,0.000000 0.000000,25.000000 0.000000,0.000000 0.000000,-75.000000 0.000000,0.000000 0.000000,-25.000000 0.000000,0.000000 0.000000,0.000000 0.000000,0.000000 0.000000,0.000000-25.000000,0.000000 0.000000,50.000000 25.000000,0.000000 0.000000,0.000000 0.000000,0.000000 0.000000,-25.000000 0.000000,0.000000 0.000000,-50.000000-25.000000,0.000000 0.000000,25.000000 25.000000,0.000000 0.000000,0.000000-25.000000,0.000000 0.000000,50.000000 25.000000,0.000000 0.000000,0.000000 0.000000,0.000000 0.000000,-25.000000-25.000000,0.000000 0.000000,-25.000000 25.000000,0.000000 0.000000,0.000000 0.000000,0.000000 0.000000,25.000000 0.000000,0.000000 0.000000,25.000000-25.000000,0.000000 0.000000,50.000000 25.000000,0.000000 0.000000,-50.000000 0.000000,0.000000 0.000000,-25.000000 0.000000,0.000000 0.000000,25.000000 0.000000,0.000000 0.000000,0.000000 0.000000,0.000000 0.000000,25.000000 0.000000,0.000000 0.000000,25.000000 0.000000,0.000000 0.000000,-75.000000 0.000000,0.000000 0.000000,-25.000000 0.000000,0.000000 0.000000,50.000000 0.000000,0.000000 0.000000,25.000000 0.000000,0.000000 0.000000,0.000000 0.000000,0.000000 0.000000,-25.000000 0.000000,0.000000 0.000000,-50.000000 0.000000,0.000000 0.000000,50.000000 0.000000,0.000000 0.000000,25.000000 0.000000,0.000000 0.000000,25.000000 0.000000,0.000000 0.000000,-50.000000 0.000000,0.000000 0.000000,-25.000000 0.000000,0.000000 0.000000,0.000000 0.000000,0.000000 0.000000,25.000000 0.000000,0.000000 0.000000,25.000000 0.000000,0.000000 0.000000,-25.000000 0.000000,0.000000 0.000000,-50.000000 0.000000,0.000000 0.000000,0.000000 0.000000,0.000000 0.000000,-25.000000 0.000000,0.000000 0.000000,50.000000 0.000000,0.000000 0.000000,25.000000 0.000000,0.000000 0.000000,0.000000 0.000000,0.000000 0.000000,-25.000000 0.000000,0.000000 0.000000,0.000000 0.000000,0.000000 0.000000,-25.000000 0.000000,0.000000 0.000000,50.000000 0.000000,0.000000 0.000000,25.000000 0.000000,0.000000 0.000000,-25.000000-25.000000,0.000000 0.000000,0.000000 25.000000,0.000000 0.000000,0.000000 0.000000,0.000000 0.000000,0.000000 0.000000,0.000000 0.000000,50.000000 0.000000,0.000000 0.000000,25.000000 0.000000,0.000000 0.000000,-100.000000 0.000000,0.000000 0.000000,25.000000 25.000000,0.000000 0.000000,25.000000-25.000000,0.000000 0.000000,0.000000 25.000000,0.000000 0.000000,0.000000-25.000000,0.000000 0.000000,-50.000000 25.000000,0.000000 0.000000,-25.000000-25.000000,0.000000 0.000000,25.000000 25.000000,0.000000 0.000000,25.000000-25.000000,0.000000 0.000000,0.000000 25.000000,0.000000 0.000000,0.000000-25.000000,0.000000 0.000000,-50.000000 0.000000,0.000000 0.000000,-25.000000 0.000000,0.000000 0.000000,50.000000 0.000000,0.000000 0.000000,0.000000 0.000000,0.000000 0.000000,25.000000 0.000000,0.000000 0.000000,-25.000000 0.000000,0.000000 0.000000,0.000000 0.000000,0.000000 0.000000,-25.000000 0.000000,0.000000 0.000000,50.000000 0.000000,0.000000 0.000000,0.000000 0.000000,0.000000 0.000000,25.000000 0.000000,0.000000 0.000000,25.000000 0.000000,0.000000 0.000000,-75.000000-25.000000,0.000000 0.000000,25.000000 25.000000,0.000000 0.000000,50.000000 0.000000,0.000000 0.000000,25.000000 0.000000,0.000000 0.000000,-50.000000 0.000000,0.000000 0.000000,0.000000 0.000000,0.000000 0.000000,0.000000 0.000000,0.000000 0.000000,25.000000 0.000000,0.000000 0.000000,0.000000 0.000000,0.000000 0.000000,-50.000000 0.000000,0.000000 0.000000,0.000000 25.000000,0.000000 0.000000,50.000000-25.000000,0.000000 0.000000,0.000000 0.000000,0.000000 0.000000,0.000000 25.000000,0.000000 0.000000,-50.000000-25.000000,0.000000 0.000000,25.000000 0.000000,0.000000 0.000000,25.000000 0.000000,0.000000 0.000000,25.000000 25.000000,0.000000 0.000000,-50.000000-25.000000,0.000000 0.000000,25.000000 0.000000,0.000000 0.000000,50.000000 0.000000,0.000000 0.000000,-25.000000 0.000000,0.000000 0.000000,-50.000000 0.000000,0.000000 0.000000,0.000000 0.000000,0.000000 0.000000,25.000000 25.000000,0.000000 0.000000,25.000000-25.000000,0.000000 0.000000,-25.000000 0.000000,0.000000 0.000000,-75.000000 0.000000,0.000000 0.000000,50.000000 0.000000,0.000000 0.000000,25.000000 0.000000,0.000000 0.000000,0.000000 0.000000,0.000000 0.000000,-50.000000 0.000000,0.000000 0.000000,25.000000 0.000000,0.000000 0.000000,-25.000000 0.000000,0.000000 0.000000,50.000000 25.000000,0.000000 0.000000,-25.000000-25.000000,0.000000 0.000000,-50.000000 0.000000,0.000000 0.000000,-25.000000 0.000000,0.000000 0.000000,50.000000 0.000000,0.000000 0.000000,0.000000 0.000000,0.000000 0.000000,25.000000 0.000000,0.000000 0.000000,-25.000000 0.000000,0.000000 0.000000,-50.000000 0.000000,0.000000 0.000000,25.000000 0.000000,0.000000 0.000000,0.000000 0.000000,0.000000 0.000000,25.000000 0.000000,0.000000 0.000000,0.000000 0.000000,0.000000 0.000000,-25.000000 0.000000,0.000000 0.000000,-50.000000 0.000000,0.000000 0.000000,0.000000 0.000000,0.000000 0.000000,50.000000 25.000000,0.000000 0.000000,0.000000-25.000000,0.000000 0.000000,0.000000 0.000000,0.000000 0.000000,25.000000 0.000000,0.000000 0.000000,-50.000000 25.000000,0.000000 0.000000,-25.000000-25.000000,0.000000 0.000000,25.000000 0.000000,0.000000 0.000000,0.000000 0.000000,0.000000 0.000000,25.000000 0.000000,0.000000 0.000000,25.000000 25.000000,0.000000 0.000000,-50.000000-25.000000,0.000000 0.000000,0.000000 0.000000,0.000000 0.000000,-25.000000 0.000000,0.000000 0.000000,25.000000 0.000000,0.000000 0.000000,25.000000 25.000000,0.000000 0.000000,0.000000-25.000000,0.000000 0.000000,0.000000 0.000000,0.000000 0.000000,-25.000000 0.000000,0.000000 0.000000,0.000000 0.000000,0.000000 0.000000,-25.000000 0.000000,0.000000 0.000000,25.000000 0.000000,0.000000 0.000000,50.000000 0.000000,0.000000 0.000000,-25.000000 0.000000,0.000000 0.000000,25.000000 0.000000,0.000000 0.000000,-25.000000 0.000000,0.000000 0.000000,-25.000000 0.000000,0.000000 0.000000,50.000000 0.000000,0.000000 0.000000,25.000000 0.000000,0.000000 0.000000,0.000000 0.000000,0.000000 0.000000,-25.000000 25.000000,0.000000 0.000000,-50.000000-25.000000,0.000000 0.000000,0.000000 25.000000,0.000000 0.000000,25.000000 0.000000,0.000000 0.000000,25.000000 0.000000,0.000000 0.000000,-25.000000 0.000000,0.000000 0.000000,0.000000-25.000000,0.000000 0.000000,0.000000 25.000000,0.000000 0.000000,-50.000000-25.000000,0.000000 0.000000,50.000000 25.000000,0.000000 0.000000,25.000000-25.000000,0.000000 0.000000,0.000000 0.000000,0.000000 0.000000,-25.000000 25.000000,0.000000 0.000000,-25.000000-25.000000,0.000000 0.000000,-25.000000 0.000000,0.000000 0.000000,25.000000 0.000000,0.000000 0.000000,25.000000 0.000000,0.000000 0.000000,0.000000 25.000000,0.000000 0.000000,25.000000-25.000000,0.000000 0.000000,-50.000000 0.000000,0.000000 0.000000,0.000000 0.000000,0.000000 0.000000,-25.000000 25.000000,0.000000 0.000000,25.000000-25.000000,0.000000 0.000000,0.000000 0.000000,0.000000 0.000000,50.000000 0.000000,0.000000 0.000000,-25.000000 0.000000,0.000000 0.000000,-50.000000 0.000000,0.000000 0.000000,25.000000 0.000000,0.000000 0.000000,-50.000000 0.000000,0.000000 0.000000,50.000000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0.000000,0.000000-25.000000,0.000000 0.000000,25.000000 25.000000,0.000000 0.000000,-50.000000 0.000000,0.000000 0.000000,0.000000 0.000000,0.000000 0.000000,0.000000 0.000000,0.000000 0.000000,0.000000 0.000000,0.000000 0.000000,25.000000 0.000000,0.000000 0.000000,25.000000 0.000000,0.000000 0.000000,-50.000000 25.000000,0.000000 0.000000,0.000000-25.000000,0.000000 0.000000,-25.000000 25.000000,0.000000 0.000000,25.000000 0.000000,0.000000 0.000000,0.000000-25.000000,0.000000 0.000000,75.000000 25.000000,0.000000 0.000000,-50.000000 0.000000,0.000000 0.000000,0.000000-25.000000,0.000000 0.000000,-25.000000 25.000000,0.000000 0.000000,0.000000-25.000000,0.000000 0.000000,0.000000 0.000000,0.000000 0.000000,50.000000 25.000000,0.000000 0.000000,-25.000000-25.000000,0.000000 0.000000,-25.000000 0.000000,0.000000 0.000000,0.000000 0.000000,0.000000 0.000000,-75.000000 0.000000,0.000000 0.000000,25.000000 0.000000,0.000000 0.000000,25.000000-25.000000,0.000000 0.000000,-25.000000 25.000000,0.000000 0.000000,25.000000-25.000000,0.000000 0.000000,0.000000 0.000000,0.000000 0.000000,0.000000 25.000000,0.000000 0.000000,-50.000000-25.000000,0.000000 0.000000,25.000000 25.000000,0.000000 0.000000,-50.000000 0.000000,0.000000 0.000000,0.000000 0.000000,0.000000 0.000000,0.000000-25.000000,0.000000 0.000000,0.000000 25.000000,0.000000 0.000000,0.000000 0.000000,0.000000 0.000000,0.000000 0.000000,0.000000 0.000000,0.000000 0.000000,0.000000 0.000000,0.000000 0.000000,0.000000 0.000000,25.000000-25.000000,0.000000 0.000000,-25.000000 25.000000,0.000000 0.000000,0.000000 0.000000,0.000000 0.000000,0.000000 0.000000,0.000000 0.000000,25.000000 0.000000,0.000000 0.000000,0.000000 0.000000,0.000000 0.000000,0.000000 0.000000,0.000000 0.000000,0.000000 0.000000,0.000000 0.000000,0.000000-25.000000,0.000000 0.000000,-25.000000 25.000000,0.000000 0.000000,0.000000 0.000000,0.000000 0.000000,-25.000000 0.000000,0.000000 0.000000,25.000000 0.000000,0.000000 0.000000,-25.000000 0.000000,0.000000 0.000000,0.000000 0.000000,0.000000 0.000000,0.000000 0.000000,0.000000 0.000000,0.000000 0.000000,0.000000 0.000000,-50.000000 25.000000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2:12"/>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6175.000000 24009.000000,'49.000000'0.000000,"-24.000000"0.000000,-1.000000 0.000000,1.000000 0.000000,0.000000 0.000000,0.000000 0.000000,-1.000000 0.000000,1.000000 0.000000,0.000000 0.000000,-1.000000 0.000000,1.000000 0.000000,25.000000 0.000000,-1.000000 0.000000,-24.000000-25.000000,-1.000000 1.000000,26.000000 24.000000,-1.000000 0.000000,1.000000 0.000000,-1.000000 0.000000,25.000000 0.000000,0.000000 0.000000,-24.000000 0.000000,-1.000000 0.000000,25.000000 0.000000,0.000000 0.000000,0.000000 0.000000,0.000000 0.000000,0.000000 24.000000,1.000000 1.000000,-1.000000-25.000000,0.000000 0.000000,0.000000 25.000000,0.000000-1.000000,0.000000 1.000000,0.000000 0.000000,0.000000-25.000000,0.000000 0.000000,25.000000 0.000000,0.000000 0.000000,-25.000000 24.000000,0.000000 1.000000,25.000000-25.000000,0.000000 0.000000,0.000000 0.000000,-1.000000 0.000000,75.000000 0.000000,0.000000 0.000000,-25.000000-25.000000,1.000000 1.000000,24.000000 24.000000,-1.000000 0.000000,1.000000-25.000000,0.000000 0.000000,-49.000000 1.000000,-1.000000-1.000000,1.000000 25.000000,-1.000000 0.000000,1.000000 0.000000,-1.000000 0.000000,1.000000 0.000000,-1.000000 0.000000,25.000000 0.000000,1.000000 0.000000,-26.000000 0.000000,1.000000 0.000000,24.000000 0.000000,0.000000 0.000000,-24.000000 0.000000,-1.000000 0.000000,1.000000 0.000000,-1.000000 0.000000,-49.000000-25.000000,0.000000 1.000000,25.000000 24.000000,0.000000 0.000000,0.000000 0.000000,0.000000 0.000000,-25.000000 0.000000,0.000000 0.000000,0.000000 0.000000,0.000000 0.000000,0.000000 24.000000,0.000000 1.000000,0.000000-25.000000,0.000000 0.000000,0.000000 25.000000,1.000000-1.000000,-1.000000 1.000000,0.000000 0.000000,25.000000-25.000000,-1.000000 0.000000,-24.000000 0.000000,1.000000 0.000000,48.000000 0.000000,1.000000 0.000000,-50.000000 0.000000,0.000000 0.000000,49.000000 0.000000,1.000000 0.000000,-25.000000 0.000000,-1.000000 0.000000,26.000000 0.000000,-1.000000 0.000000,1.000000 0.000000,-1.000000 0.000000,26.000000 0.000000,-1.000000 0.000000,-49.000000 0.000000,-1.000000 0.000000,1.000000 0.000000,0.000000 0.000000,0.000000 24.000000,0.000000 1.000000,-25.000000-25.000000,0.000000 0.000000,0.000000 0.000000,0.000000 0.000000,0.000000 25.000000,0.000000 0.000000,0.000000-25.000000,0.000000 0.000000,50.000000 0.000000,-1.000000 0.000000,-24.000000 0.000000,0.000000 0.000000,49.000000 0.000000,0.000000 0.000000,-24.000000 0.000000,-1.000000 0.000000,1.000000 0.000000,-1.000000 0.000000,-24.000000 0.000000,0.000000 0.000000,-25.000000 0.000000,0.000000 0.000000,25.000000 0.000000,0.000000 0.000000,-25.000000 0.000000,0.000000 0.000000,-25.000000 0.000000,1.000000 0.000000,49.000000 0.000000,0.000000 0.000000,-25.000000 0.000000,0.000000 0.000000,25.000000 0.000000,-1.000000 0.000000,26.000000 0.000000,-1.000000 0.000000,1.000000 0.000000,-1.000000 0.000000,-24.000000 0.000000,0.000000 0.000000,0.000000 0.000000,0.000000 0.000000,-1.000000 0.000000,1.000000 0.000000,-25.000000 0.000000,0.000000 0.000000,0.000000 0.000000,1.000000 0.000000,-1.000000 24.000000,0.000000 1.000000,25.000000-25.000000,-1.000000 0.000000,-24.000000 0.000000,1.000000 0.000000,23.000000 0.000000,1.000000 0.000000,25.000000 25.000000,-1.000000-1.000000,1.000000-24.000000,-1.000000 0.000000,1.000000 25.000000,-1.000000 0.000000,1.000000-25.000000,-1.000000 0.000000,-24.000000 24.000000,0.000000 1.000000,0.000000-25.000000,-1.000000 0.000000,1.000000 25.000000,0.000000 0.000000,-50.000000-25.000000,1.000000 0.000000,49.000000 0.000000,-1.000000 0.000000,-23.000000 24.000000,-1.000000 1.000000,0.000000-25.000000,0.000000 0.000000,25.000000 0.000000,-1.000000 0.000000,1.000000 0.000000,0.000000 0.000000,0.000000 0.000000,0.000000 0.000000,-1.000000 0.000000,1.000000 0.000000,0.000000 0.000000,0.000000 0.000000,-25.000000 0.000000,0.000000 0.000000,0.000000 0.000000,0.000000 0.000000,25.000000 0.000000,0.000000 0.000000,-25.000000 0.000000,0.000000 0.000000,0.000000 0.000000,0.000000 0.000000,25.000000 0.000000,0.000000 0.000000,0.000000 0.000000,0.000000 0.000000,-1.000000 0.000000,1.000000 0.000000,25.000000 0.000000,-1.000000 0.000000,-49.000000 0.000000,0.000000 0.000000,25.000000 0.000000,0.000000 0.000000,0.000000 0.000000,0.000000 0.000000,-1.000000 0.000000,1.000000 0.000000,-25.000000 0.000000,0.000000 0.000000,25.000000 0.000000,0.000000 0.000000,-25.000000 0.000000,0.000000 0.000000,25.000000 0.000000,0.000000 0.000000,0.000000 0.000000,-1.000000 0.000000,1.000000 0.000000,0.000000 0.000000,0.000000 0.000000,0.000000 0.000000,24.000000 0.000000,1.000000 0.000000,-50.000000 0.000000,0.000000 0.000000,25.000000 0.000000,-1.000000 0.000000,-23.000000 0.000000,-1.000000 0.000000,0.000000 0.000000,0.000000 0.000000,0.000000 0.000000,0.000000 0.000000,25.000000 0.000000,0.000000 0.000000,-25.000000 0.000000,0.000000 0.000000,25.000000 0.000000,-1.000000 0.000000,26.000000 0.000000,-1.000000 0.000000,-24.000000 0.000000,0.000000 0.000000,25.000000 0.000000,-1.000000 0.000000,1.000000 0.000000,-1.000000 0.000000,-24.000000 0.000000,0.000000 0.000000,-1.000000 0.000000,1.000000 0.000000,-25.000000-25.000000,0.000000 1.000000,1.000000 24.000000,-1.000000 0.000000,0.000000 0.000000,0.000000 0.000000,0.000000 0.000000,0.000000 0.000000,-24.000000 0.000000,-1.000000 0.000000,50.000000-25.000000,0.000000 0.000000,-25.000000 25.000000,0.000000 0.000000,25.000000 0.000000,-1.000000 0.000000,1.000000 0.000000,0.000000 0.000000,0.000000 0.000000,0.000000 0.000000,-1.000000 0.000000,1.000000 0.000000,-25.000000 0.000000,0.000000 0.000000,-24.000000 0.000000,-1.000000 0.000000,1.000000 0.000000,-1.000000 0.000000,0.000000 0.000000,1.000000 0.000000,-26.000000 0.000000,1.000000 0.000000,25.000000 0.000000,-1.000000 0.000000,-24.000000 0.000000,-1.000000 0.000000,26.000000 0.000000,-1.000000 0.000000,1.000000 0.000000,-1.000000 0.000000,25.000000 0.000000,0.000000 0.000000,-24.000000 0.000000,-1.000000 0.000000,25.000000 0.000000,0.000000 0.000000,-24.000000 25.000000,-1.000000 0.000000,25.000000-25.000000,0.000000 0.000000,-49.000000 0.000000,0.000000 0.000000,-1.000000 0.000000,1.000000 0.000000,0.000000 0.000000,-1.000000 0.000000,-48.000000 0.000000,-1.000000 0.000000,0.000000 24.000000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2:19"/>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5977.000000 32901.000000,'-49.000000'0.000000,"24.000000"0.000000,0.000000 0.000000,50.000000 25.000000,0.000000 0.000000,-1.000000-25.000000,1.000000 0.000000,0.000000 0.000000,-1.000000 0.000000,1.000000 0.000000,0.000000 0.000000,24.000000 0.000000,1.000000 0.000000,-1.000000 0.000000,0.000000 0.000000,26.000000 0.000000,-1.000000 0.000000,0.000000 0.000000,0.000000 0.000000,25.000000 0.000000,0.000000 0.000000,-1.000000 0.000000,1.000000 0.000000,49.000000 0.000000,1.000000 0.000000,-26.000000 0.000000,1.000000 0.000000,-1.000000 0.000000,1.000000 0.000000,24.000000 0.000000,0.000000 0.000000,-25.000000 0.000000,1.000000 0.000000,-25.000000 0.000000,0.000000 0.000000,49.000000 0.000000,0.000000 0.000000,0.000000 0.000000,0.000000 0.000000,1.000000 24.000000,-1.000000 1.000000,25.000000 0.000000,0.000000-1.000000,-50.000000-24.000000,1.000000 0.000000,-1.000000 25.000000,1.000000 0.000000,-26.000000-25.000000,1.000000 0.000000,-25.000000 25.000000,0.000000-1.000000,1.000000-24.000000,-1.000000 0.000000,24.000000 0.000000,1.000000 0.000000,0.000000 0.000000,0.000000 0.000000,49.000000-24.000000,0.000000-1.000000,0.000000 25.000000,1.000000 0.000000,24.000000-25.000000,-1.000000 0.000000,-23.000000 1.000000,-1.000000-1.000000,0.000000 0.000000,0.000000 1.000000,-24.000000-1.000000,-1.000000 0.000000,26.000000 25.000000,-1.000000 0.000000,0.000000-24.000000,0.000000-1.000000,25.000000 25.000000,0.000000 0.000000,-25.000000 0.000000,0.000000 0.000000,1.000000 0.000000,-1.000000 0.000000,-25.000000-25.000000,1.000000 0.000000,-25.000000 25.000000,-1.000000 0.000000,51.000000-24.000000,-1.000000-1.000000,-25.000000 25.000000,1.000000 0.000000,49.000000 0.000000,0.000000 0.000000,-1.000000 0.000000,1.000000 0.000000,-24.000000-25.000000,-1.000000 1.000000,-25.000000 24.000000,1.000000 0.000000,-25.000000 0.000000,-1.000000 0.000000,-23.000000 0.000000,-1.000000 0.000000,24.000000 0.000000,1.000000 0.000000,0.000000-25.000000,0.000000 0.000000,24.000000 25.000000,1.000000 0.000000,24.000000 0.000000,0.000000 0.000000,0.000000 0.000000,1.000000 0.000000,-1.000000-24.000000,0.000000-1.000000,-24.000000 25.000000,-1.000000 0.000000,1.000000-25.000000,-1.000000 0.000000,-49.000000 25.000000,0.000000 0.000000,25.000000 0.000000,0.000000 0.000000,24.000000 0.000000,1.000000 0.000000,-25.000000 0.000000,0.000000 0.000000,24.000000 0.000000,1.000000 0.000000,-26.000000 0.000000,1.000000 0.000000,25.000000 0.000000,-1.000000 0.000000,-49.000000 0.000000,0.000000 0.000000,25.000000 0.000000,0.000000 0.000000,-25.000000 0.000000,0.000000 0.000000,0.000000 0.000000,0.000000 0.000000,25.000000 0.000000,0.000000 0.000000,-25.000000 0.000000,0.000000 0.000000,25.000000 0.000000,0.000000 0.000000,24.000000 0.000000,1.000000 0.000000,-25.000000 0.000000,-1.000000 0.000000,1.000000 0.000000,0.000000 0.000000,25.000000 0.000000,-1.000000 0.000000,-24.000000 0.000000,0.000000 0.000000,-25.000000 0.000000,0.000000 0.000000,0.000000 0.000000,0.000000 0.000000,0.000000 0.000000,0.000000 0.000000,0.000000 0.000000,0.000000 0.000000,-24.000000 0.000000,-1.000000 0.000000,25.000000 0.000000,0.000000 0.000000,25.000000 0.000000,0.000000 0.000000,-25.000000 0.000000,0.000000 0.000000,25.000000 0.000000,0.000000 0.000000,0.000000 0.000000,-1.000000 0.000000,1.000000 0.000000,0.000000 0.000000,0.000000 0.000000,0.000000 0.000000,-1.000000 0.000000,1.000000 0.000000,-25.000000 0.000000,0.000000 0.000000,1.000000 0.000000,-1.000000 0.000000,0.000000 0.000000,0.000000 0.000000,-25.000000 0.000000,1.000000 0.000000,24.000000 0.000000,0.000000 0.000000,25.000000 0.000000,0.000000 0.000000,-25.000000 0.000000,0.000000 0.000000,25.000000 0.000000,-1.000000 0.000000,1.000000 25.000000,0.000000 0.000000,0.000000-25.000000,0.000000 0.000000,-1.000000 0.000000,1.000000 0.000000,-25.000000 0.000000,0.000000 0.000000,0.000000 0.000000,1.000000 0.000000,-26.000000 25.000000,0.000000-1.000000,1.000000-24.000000,-1.000000 0.000000,1.000000 0.000000,-1.000000 0.000000,0.000000 0.000000,1.000000 0.000000,24.000000 25.000000,0.000000 0.000000,0.000000-25.000000,0.000000 0.000000,0.000000 0.000000,0.000000 0.000000,0.000000 24.000000,1.000000 1.000000,23.000000-25.000000,1.000000 0.000000,0.000000 0.000000,0.000000 0.000000,0.000000 25.000000,-1.000000-1.000000,-24.000000-24.000000,1.000000 0.000000,-1.000000 0.000000,0.000000 0.000000,0.000000 25.000000,0.000000 0.000000,0.000000-25.000000,0.000000 0.000000,-24.000000 0.000000,-1.000000 0.000000,25.000000 0.000000,0.000000 0.000000,-24.000000 25.000000,-1.000000-1.000000,0.000000-24.000000,1.000000 0.000000,24.000000 0.000000,0.000000 0.000000,0.000000 0.000000,0.000000 0.000000,0.000000 0.000000,0.000000 0.000000,25.000000 25.000000,0.000000 0.000000,-25.000000-25.000000,0.000000 0.000000,0.000000 0.000000,0.000000 0.000000,1.000000 0.000000,-1.000000 0.000000,-25.000000 0.000000,0.000000 0.000000,1.000000 0.000000,-1.000000 0.000000,25.000000 0.000000,0.000000 0.000000,-24.000000 0.000000,-1.000000 0.000000,1.000000 0.000000,-1.000000 0.000000,25.000000 0.000000,0.000000 0.000000,-24.000000 0.000000,-1.000000 0.000000,0.000000 0.000000,1.000000 0.000000,24.000000 0.000000,0.000000 0.000000,-25.000000 0.000000,1.000000 0.000000,24.000000 0.000000,0.000000 0.000000,0.000000 24.000000,0.000000 1.000000,25.000000-25.000000,0.000000 0.000000,-25.000000 0.000000,0.000000 0.000000,25.000000 0.000000,0.000000 0.000000,0.000000 0.000000,-1.000000 0.000000,-24.000000 25.000000,1.000000-1.000000,23.000000-24.000000,1.000000 0.000000,0.000000 0.000000,0.000000 0.000000,0.000000 25.000000,-1.000000 0.000000,-24.000000-25.000000,1.000000 0.000000,23.000000 0.000000,1.000000 0.000000,0.000000 25.000000,0.000000-1.000000,24.000000-24.000000,1.000000 0.000000,-25.000000 0.000000,-1.000000 0.000000,26.000000 25.000000,-1.000000 0.000000,1.000000-25.000000,-1.000000 0.000000,-24.000000 0.000000,0.000000 0.000000,0.000000 24.000000,0.000000 1.000000,-1.000000-25.000000,1.000000 0.000000,-25.000000 25.000000,0.000000-1.000000,25.000000-24.000000,0.000000 0.000000,-25.000000 0.000000,0.000000 0.000000,50.000000 25.000000,-1.000000 0.000000,1.000000-25.000000,-1.000000 0.000000,1.000000 25.000000,-1.000000-1.000000,25.000000-24.000000,1.000000 0.000000,-26.000000 0.000000,1.000000 0.000000,-26.000000 25.000000,1.000000 0.000000,0.000000-25.000000,0.000000 0.000000,-25.000000 0.000000,0.000000 0.000000,0.000000 0.000000,0.000000 0.000000,0.000000 0.000000,0.000000 0.000000,1.000000 0.000000,-1.000000 0.000000,25.000000 0.000000,-1.000000 0.000000,1.000000 0.000000,0.000000 0.000000,24.000000 0.000000,1.000000 0.000000,-1.000000 0.000000,1.000000 0.000000,-25.000000 0.000000,0.000000 0.000000,-25.000000 0.000000,0.000000 0.000000,0.000000 24.000000,0.000000 1.000000,0.000000-25.000000,0.000000 0.000000,0.000000 0.000000,0.000000 0.000000,-24.000000 0.000000,-1.000000 0.000000,25.000000 0.000000,0.000000 0.000000,0.000000 0.000000,1.000000 0.000000,-1.000000 0.000000,0.000000 0.000000,0.000000 0.000000,0.000000 0.000000,25.000000 0.000000,0.000000 0.000000,-25.000000 0.000000,0.000000 0.000000,0.000000 0.000000,0.000000 0.000000,25.000000 0.000000,0.000000 0.000000,-50.000000 0.000000,0.000000 0.000000,1.000000 0.000000,-1.000000 0.000000,25.000000 0.000000,0.000000 0.000000,-24.000000 0.000000,-1.000000 0.000000,1.000000 0.000000,-1.000000 0.000000,0.000000-25.000000,1.000000 1.000000,-1.000000 24.000000,1.000000 0.000000,-1.000000 0.000000,0.000000 0.000000,1.000000-25.000000,-1.000000 0.000000,1.000000 25.000000,-1.000000 0.000000,25.000000 0.000000,0.000000 0.000000,-24.000000-24.000000,-1.000000-1.000000,25.000000 25.000000,0.000000 0.000000,25.000000 0.000000,0.000000 0.000000,-25.000000-25.000000,0.000000 0.000000,25.000000 25.000000,0.000000 0.000000,-25.000000 0.000000,0.000000 0.000000,25.000000-24.000000,-1.000000-1.000000,-23.000000 25.000000,-1.000000 0.000000,-25.000000 0.000000,0.000000 0.000000,26.000000 0.000000,-1.000000 0.000000,-50.000000 0.000000,1.000000 0.000000,24.000000-25.000000,1.000000 1.000000,-1.000000 24.000000,1.000000 0.000000,24.000000 0.000000,0.000000 0.000000,0.000000 0.000000,0.000000 0.000000,0.000000-25.000000,0.000000 0.000000,50.000000 25.000000,-1.000000 0.000000,1.000000 0.000000,-1.000000 0.000000,1.000000 0.000000,-1.000000 0.000000,1.000000 0.000000,-1.000000 0.000000,1.000000 0.000000,-1.000000 0.000000,-24.000000 0.000000,0.000000 0.000000,-25.000000 0.000000,0.000000 0.000000,0.000000 25.000000,0.000000 0.000000,-24.000000-25.000000,-1.000000 0.000000,25.000000 0.000000,0.000000 0.000000,0.000000 0.000000,1.000000 0.000000,23.000000 0.000000,1.000000 0.000000,-25.000000 0.000000,0.000000 0.000000,25.000000 0.000000,0.000000 0.000000,0.000000 0.000000,0.000000 0.000000,-25.000000 0.000000,0.000000 0.000000,0.000000 0.000000,0.000000 0.000000,25.000000 0.000000,0.000000 0.000000,-25.000000-25.000000,0.000000 0.000000,0.000000 25.000000,0.000000 0.000000,0.000000 0.000000,0.000000 0.000000,0.000000 0.000000,0.000000 0.000000,25.000000 0.000000,0.000000 0.000000,0.000000 0.000000,0.000000 0.000000,-1.000000 0.000000,1.000000 0.000000,0.000000 0.000000,0.000000 0.000000,24.000000 0.000000,1.000000 0.000000,-50.000000 0.000000,0.000000 0.000000,25.000000 0.000000,0.000000 0.000000,-1.000000 0.000000,1.000000 0.000000,-25.000000 0.000000,0.000000 0.000000,-24.000000 0.000000,-1.000000 0.000000,1.000000 0.000000,-1.000000 0.000000,25.000000 0.000000,0.000000 0.000000,-24.000000 0.000000,-1.000000 0.000000,25.000000 0.000000,0.000000 0.000000,0.000000 0.000000,1.000000 0.000000,-1.000000 0.000000,0.000000 0.000000,25.000000 0.000000,-1.000000 0.000000,1.000000 0.000000,0.000000 0.000000,-25.000000 0.000000,0.000000 0.000000,25.000000 0.000000,0.000000 0.000000,-50.000000 0.000000,1.000000 0.000000,24.000000 0.000000,0.000000 0.000000,-25.000000 0.000000,1.000000 0.000000,-1.000000 0.000000,0.000000 0.000000,1.000000 0.000000,-1.000000 0.000000,1.000000 0.000000,-1.000000 0.000000,0.000000 0.000000,1.000000 0.000000,-1.000000 0.000000,1.000000 0.000000,24.000000-24.000000,0.000000-1.000000,0.000000 25.000000,0.000000 0.000000,25.000000 0.000000,0.000000 0.000000,-1.000000 0.000000,1.000000 0.000000,25.000000-25.000000,-1.000000 0.000000,-24.000000 25.000000,0.000000 0.000000,0.000000 0.000000,-1.000000 0.000000,1.000000 0.000000,0.000000 0.000000,-25.000000 0.000000,0.000000 0.000000,0.000000-24.000000,0.000000-1.000000,-24.000000 25.000000,-1.000000 0.000000,1.000000 0.000000,-1.000000 0.000000,0.000000 0.000000,1.000000 0.000000,-1.000000 0.000000,1.000000 0.000000,24.000000 0.000000,0.000000 0.000000,-25.000000 0.000000,1.000000 0.000000,24.000000 0.000000,0.000000 0.000000,25.000000 0.000000,-1.000000 0.000000,-23.000000 0.000000,-1.000000 0.000000,24.000000 0.000000,1.000000 0.000000,0.000000 0.000000,0.000000 0.000000,-25.000000 0.000000,0.000000 0.000000,0.000000 0.000000,0.000000 0.000000,0.000000 0.000000,0.000000 0.000000,1.000000 0.000000,-1.000000 0.000000,0.000000 0.000000,0.000000 0.000000,0.000000 0.000000,0.000000 0.000000,25.000000 0.000000,0.000000 0.000000,-1.000000 0.000000,1.000000 0.000000,0.000000 0.000000,0.000000 0.000000,24.000000 0.000000,1.000000 0.000000,-25.000000 0.000000,0.000000 0.000000,-1.000000 0.000000,1.000000 0.000000,-25.000000 25.000000,0.000000-1.000000,-24.000000-24.000000,-1.000000 0.000000,25.000000 0.000000,0.000000 0.000000,-49.000000 0.000000,0.000000 0.000000,24.000000 0.000000,1.000000 0.000000,-1.000000 0.000000,0.000000 0.000000,-24.000000 0.000000,0.000000 0.000000,24.000000 0.000000,1.000000 0.000000,24.000000 0.000000,0.000000 0.000000,-25.000000 0.000000,1.000000 0.000000,48.000000 0.000000,1.000000 0.000000,0.000000 0.000000,0.000000 0.000000,0.000000 25.000000,-1.000000 0.000000,26.000000 0.000000,-1.000000-1.000000,-24.000000-24.000000,0.000000 0.000000,-25.000000 25.000000,0.000000 0.000000,0.000000-1.000000,0.000000 1.000000,-24.000000 0.000000,-1.000000-1.000000,1.000000-24.000000,-1.000000 0.000000,-24.000000 0.000000,-1.000000 0.000000,1.000000 25.000000,0.000000 0.000000,0.000000-25.000000,-1.000000 0.000000,1.000000 25.000000,0.000000-1.000000,-1.000000-24.000000,1.000000 0.000000,0.000000 0.000000,-1.000000 0.000000,26.000000 0.000000,-1.000000 0.000000,-24.000000 0.000000,0.000000 0.000000,-1.000000 25.000000,1.000000 0.000000,0.000000-25.000000,-1.000000 0.000000,1.000000 0.000000,0.000000 0.000000,0.000000 0.000000,-1.000000 0.000000,1.000000 0.000000,0.000000 0.000000,-1.000000 0.000000,1.000000 0.000000,24.000000 0.000000,1.000000 0.000000,-1.000000 0.000000,1.000000 0.000000,-1.000000 0.000000,0.000000 0.000000,1.000000 0.000000,-1.000000 0.000000,25.000000 24.000000,0.000000 1.000000,-24.000000-25.000000,-1.000000 0.000000,1.000000 0.000000,-1.000000 0.000000,0.000000 0.000000,1.000000 0.000000,-1.000000 0.000000,1.000000 0.000000,-1.000000 0.000000,0.000000 0.000000,-24.000000 0.000000,0.000000 0.000000,24.000000 0.000000,1.000000 0.000000,-26.000000 0.000000,1.000000 0.000000,24.000000 0.000000,1.000000 0.000000,-1.000000 0.000000,1.000000 0.000000,-26.000000 0.000000,1.000000 0.000000,49.000000 0.000000,0.000000 0.000000,0.000000 0.000000,0.000000 0.000000,25.000000 0.000000,0.000000 0.000000,25.000000 0.000000,-1.000000 0.000000,1.000000 0.000000,-1.000000 0.000000,1.000000 0.000000,-1.000000 0.000000,25.000000 0.000000,1.000000 0.000000,-51.000000 0.000000,1.000000 0.000000,-25.000000 0.000000,0.000000 0.000000,-24.000000 0.000000,-1.000000 0.000000,1.000000-25.000000,-1.000000 1.000000,-24.000000 24.000000,-1.000000 0.000000,26.000000-25.000000,-1.000000 0.000000,-24.000000 25.000000,0.000000 0.000000,-1.000000-24.000000,1.000000-1.000000,49.000000 0.000000,0.000000 0.000000,-24.000000 25.000000,-1.000000 0.000000,0.000000-49.000000,1.000000 0.000000,24.000000 24.000000,0.000000 0.000000,-25.000000 1.000000,1.000000-1.000000,-1.000000 0.000000,1.000000 0.000000,24.000000 1.000000,0.000000-1.000000,-25.000000 0.000000,1.000000 1.000000,-1.000000-1.000000,0.000000 0.000000,1.000000 1.000000,-1.000000-1.000000,1.000000 0.000000,-1.000000 0.000000,0.000000 25.000000,1.000000 0.000000,-1.000000-24.000000,1.000000-1.000000,-1.000000 0.000000,0.000000 1.000000,1.000000 24.000000,-1.000000 0.000000,1.000000-25.000000,-1.000000 0.000000,-24.000000 1.000000,-1.000000-1.000000,26.000000 0.000000,-1.000000 0.000000,1.000000 25.000000,-1.000000 0.000000,0.000000 0.000000,1.000000 0.000000,24.000000 0.000000,0.000000 0.000000,25.000000 0.000000,0.000000 0.000000,-1.000000 0.000000,1.000000 0.000000,25.000000 0.000000,-1.000000 0.000000,-49.000000 25.000000,0.000000 0.000000,25.000000 0.000000,0.000000-1.000000,0.000000-24.000000,0.000000 0.000000,-50.000000 25.000000,0.000000 0.000000,1.000000-25.000000,-1.000000 0.000000,1.000000 0.000000,-1.000000 0.000000,-24.000000 24.000000,-1.000000 1.000000,1.000000-25.000000,0.000000 0.000000,0.000000 0.000000,-1.000000 0.000000,1.000000 25.000000,0.000000-1.000000,-1.000000 1.000000,1.000000 0.000000,0.000000-25.000000,-1.000000 0.000000,1.000000 0.000000,0.000000 0.000000,0.000000 25.000000,-1.000000-1.000000,1.000000-24.000000,0.000000 0.000000,-1.000000 0.000000,1.000000 0.000000,24.000000 0.000000,1.000000 0.000000,-25.000000 25.000000,-1.000000 0.000000,26.000000-25.000000,-1.000000 0.000000,0.000000 0.000000,1.000000 0.000000,24.000000 0.000000,0.000000 0.000000,-25.000000 0.000000,1.000000 0.000000,24.000000 0.000000,0.000000 0.000000,25.000000 24.000000,0.000000 1.000000,-25.000000-25.000000,0.000000 0.000000,25.000000 0.000000,0.000000 0.000000,-50.000000 25.000000,0.000000-1.000000,25.000000-24.000000,1.000000 0.000000,-26.000000 0.000000,0.000000 0.000000,-24.000000 0.000000,0.000000 0.000000,-1.000000 0.000000,1.000000 0.000000,0.000000 0.000000,0.000000 0.000000,-1.000000 0.000000,1.000000 0.000000,0.000000 0.000000,-1.000000 0.000000,1.000000 0.000000,0.000000 0.000000,24.000000 0.000000,1.000000 0.000000,-26.000000 0.000000,1.000000 0.000000,0.000000 0.000000,-1.000000 0.000000,26.000000 0.000000,-1.000000 0.000000,1.000000 0.000000,-1.000000 0.000000,0.000000 0.000000,1.000000 0.000000,24.000000 0.000000,0.000000 0.000000,25.000000 0.000000,0.000000 0.000000,-1.000000 25.000000,1.000000 0.000000,0.000000-25.000000,0.000000 0.000000,24.000000 25.000000,1.000000-1.000000,-1.000000 1.000000,1.000000 0.000000,-1.000000-1.000000,1.000000 1.000000,-25.000000 0.000000,-1.000000-1.000000,26.000000 1.000000,-1.000000 0.000000,-24.000000-25.000000,0.000000 0.000000,0.000000 0.000000,0.000000 0.000000,-1.000000 0.000000,1.000000 0.000000,-25.000000 0.000000,0.000000 0.000000,-24.000000 0.000000,-1.000000 0.000000,1.000000 0.000000,-1.000000 0.000000,-24.000000 0.000000,-1.000000 0.000000,26.000000-25.000000,-1.000000 0.000000,-24.000000 25.000000,0.000000 0.000000,24.000000-24.000000,0.000000-1.000000,1.000000 25.000000,-1.000000 0.000000,1.000000-25.000000,-1.000000 1.000000,0.000000-1.000000,1.000000 0.000000,-25.000000 25.000000,-1.000000 0.000000,26.000000-24.000000,-1.000000-1.000000,0.000000 0.000000,1.000000 0.000000,-1.000000 25.000000,1.000000 0.000000,-1.000000-24.000000,0.000000-1.000000,1.000000 25.000000,-1.000000 0.000000,25.000000-25.000000,0.000000 1.000000,-24.000000 24.000000,-1.000000 0.000000,25.000000 0.000000,0.000000 0.000000,1.000000 0.000000,-1.000000 0.000000,0.000000 0.000000,0.000000 0.000000,25.000000 0.000000,0.000000 0.000000,-25.000000 0.000000,0.000000 0.000000,0.000000 24.000000,0.000000 1.000000,25.000000-25.000000,0.000000 0.000000,-50.000000 25.000000,0.000000-1.000000,25.000000-24.000000,1.000000 0.000000,-1.000000 25.000000,0.000000 0.000000,0.000000-25.000000,0.000000 0.000000,-25.000000 25.000000,1.000000-1.000000,-1.000000-24.000000,1.000000 0.000000,-1.000000 25.000000,0.000000 0.000000,1.000000-25.000000,-1.000000 0.000000,1.000000 0.000000,-1.000000 0.000000,-24.000000 0.000000,-1.000000 0.000000,1.000000 0.000000,0.000000 0.000000,-1.000000 0.000000,1.000000 0.000000,25.000000 0.000000,-1.000000 0.000000,0.000000-25.000000,1.000000 0.000000,-1.000000 25.000000,1.000000 0.000000,-1.000000 0.000000,0.000000 0.000000,25.000000 0.000000,1.000000 0.000000,-26.000000 0.000000,0.000000 0.000000,1.000000 0.000000,-1.000000 0.000000,-24.000000 0.000000,0.000000 0.000000,24.000000-24.000000,0.000000-1.000000,-24.000000 25.000000,0.000000 0.000000,24.000000 0.000000,1.000000 0.000000,-26.000000 0.000000,1.000000 0.000000,0.000000-25.000000,-1.000000 0.000000,26.000000 25.000000,-1.000000 0.000000,-24.000000 0.000000,0.000000 0.000000,-1.000000 0.000000,1.000000 0.000000,24.000000 0.000000,1.000000 0.000000,-25.000000-24.000000,-1.000000-1.000000,26.000000 25.000000,-1.000000 0.000000,-24.000000 0.000000,-1.000000 0.000000,26.000000 0.000000,-1.000000 0.000000,-24.000000 0.000000,0.000000 0.000000,-1.000000 0.000000,1.000000 0.000000,24.000000 0.000000,1.000000 0.000000,-25.000000 0.000000,-1.000000 0.000000,26.000000 0.000000,-1.000000 0.000000,-24.000000 0.000000,-1.000000 0.000000,26.000000 0.000000,-1.000000 0.000000,1.000000 0.000000,-1.000000 0.000000,0.000000 0.000000,1.000000 0.000000,-1.000000 0.000000,1.000000 0.000000,-1.000000 25.000000,0.000000-1.000000,1.000000-24.000000,-1.000000 0.000000,1.000000 25.000000,-1.000000 0.000000,-24.000000-25.000000,-1.000000 0.000000,1.000000 0.000000,0.000000 0.000000,24.000000 0.000000,1.000000 0.000000,-26.000000 25.000000,1.000000-1.000000,0.000000-24.000000,-1.000000 0.000000,1.000000 0.000000,0.000000 0.000000,0.000000 0.000000,-1.000000 0.000000,1.000000-24.000000,0.000000-1.000000,-25.000000-25.000000,0.000000 1.000000,0.000000 0.000000,0.000000-1.000000,-25.000000 1.000000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2: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94999.000000 30678.000000,'148.000000'0.000000,"-123.000000"0.000000,-1.000000 0.000000,26.000000 0.000000,-1.000000 0.000000,25.000000 0.000000,0.000000 0.000000,25.000000 0.000000,0.000000 0.000000,49.000000 0.000000,0.000000 0.000000,25.000000-25.000000,0.000000 1.000000,25.000000 24.000000,-1.000000 0.000000,-24.000000 0.000000,0.000000 0.000000,25.000000 0.000000,-1.000000 0.000000,50.000000 0.000000,0.000000 0.000000,0.000000 0.000000,0.000000 0.000000,0.000000 0.000000,0.000000 0.000000,25.000000 0.000000,0.000000 0.000000,-25.000000 0.000000,0.000000 0.000000,49.000000 24.000000,1.000000 1.000000,48.000000-25.000000,1.000000 0.000000,-74.000000 25.000000,0.000000 0.000000,73.000000-25.000000,1.000000 0.000000,25.000000 24.000000,-1.000000 1.000000,-73.000000-25.000000,-1.000000 0.000000,25.000000 0.000000,0.000000 0.000000,75.000000 0.000000,-1.000000 0.000000,-124.000000 0.000000,1.000000 0.000000,0.000000 0.000000,0.000000 0.000000,73.000000-25.000000,1.000000 1.000000,-74.000000-1.000000,0.000000 0.000000,-1.000000 0.000000,1.000000 1.000000,370.000000-26.000000,1.000000 1.000000,-495.000000 24.000000,0.000000 1.000000,99.000000-1.000000,0.000000 0.000000,49.000000 25.000000,1.000000 0.000000,24.000000-25.000000,0.000000 1.000000,-74.000000 24.000000,0.000000 0.000000,-49.000000-25.000000,-1.000000 0.000000,26.000000 25.000000,-1.000000 0.000000,25.000000 0.000000,0.000000 0.000000,-74.000000 0.000000,0.000000 0.000000,-50.000000 0.000000,1.000000 0.000000,-26.000000 25.000000,1.000000 0.000000,-74.000000-25.000000,0.000000 0.000000,-1.000000 0.000000,1.000000 0.000000,0.000000 24.000000,-1.000000 1.000000,1.000000 25.000000,0.000000-1.000000,-25.000000-24.000000,0.000000-1.000000,0.000000 26.000000,0.000000-1.000000,25.000000 1.000000,-1.000000-1.000000,1.000000 25.000000,0.000000 0.000000,-25.000000 0.000000,0.000000 0.000000,24.000000 0.000000,1.000000 1.000000,0.000000 48.000000,-1.000000 1.000000,1.000000-26.000000,0.000000 1.000000,0.000000 0.000000,-1.000000 0.000000,1.000000 49.000000,0.000000 0.000000,-1.000000 25.000000,1.000000 0.000000,0.000000-25.000000,-1.000000 0.000000,1.000000 25.000000,0.000000 0.000000,24.000000-25.000000,1.000000 1.000000,-26.000000-26.000000,1.000000 1.000000,0.000000 49.000000,-1.000000-1.000000,-24.000000-48.000000,0.000000-1.000000,0.000000 26.000000,0.000000-1.000000,0.000000 0.000000,0.000000 0.000000,0.000000-49.000000,0.000000 0.000000,-24.000000-25.000000,-1.000000 0.000000,-49.000000 25.000000,0.000000 0.000000,0.000000-50.000000,0.000000 1.000000,-25.000000-1.000000,0.000000 0.000000,-24.000000 1.000000,-1.000000-1.000000,1.000000-24.000000,-1.000000 0.000000,-24.000000-1.000000,0.000000 1.000000,-50.000000 0.000000,0.000000-1.000000,-73.000000 1.000000,-1.000000 0.000000,0.000000-25.000000,1.000000 0.000000,-1.000000 0.000000,0.000000 0.000000,25.000000 0.000000,0.000000 0.000000,-49.000000 0.000000,-1.000000 0.000000,-24.000000 0.000000,0.000000 0.000000,99.000000 0.000000,0.000000 0.000000,-50.000000 0.000000,0.000000 0.000000,-74.000000-25.000000,0.000000 0.000000,50.000000 25.000000,0.000000 0.000000,49.000000 0.000000,0.000000 0.000000,-99.000000-24.000000,0.000000-1.000000,0.000000 25.000000,0.000000 0.000000,75.000000-25.000000,-1.000000 1.000000,-49.000000 24.000000,0.000000 0.000000,-25.000000-25.000000,0.000000 0.000000,50.000000 25.000000,-1.000000 0.000000,26.000000-25.000000,-1.000000 1.000000,-25.000000 24.000000,1.000000 0.000000,-25.000000-25.000000,0.000000 0.000000,74.000000 25.000000,0.000000 0.000000,-25.000000 0.000000,0.000000 0.000000,-49.000000 0.000000,0.000000 0.000000,25.000000-24.000000,-1.000000-1.000000,75.000000 25.000000,0.000000 0.000000,-50.000000 0.000000,0.000000 0.000000,1.000000-25.000000,-1.000000 1.000000,50.000000 24.000000,-1.000000 0.000000,50.000000 0.000000,1.000000 0.000000,-1.000000-25.000000,0.000000 0.000000,0.000000 25.000000,0.000000 0.000000,25.000000-25.000000,-1.000000 1.000000,1.000000 24.000000,0.000000 0.000000,25.000000-25.000000,-1.000000 0.000000,50.000000 25.000000,0.000000 0.000000,0.000000-24.000000,0.000000-1.000000,49.000000 25.000000,0.000000 0.000000,1.000000 0.000000,-1.000000 0.000000,0.000000-25.000000,0.000000 1.000000,25.000000-1.000000,0.000000 0.000000,0.000000 0.000000,0.000000 1.000000,0.000000-1.000000,0.000000 0.000000,25.000000 1.000000,0.000000-1.000000,0.000000-24.000000,-1.000000-1.000000,1.000000 1.000000,0.000000-1.000000,-1.000000 1.000000,1.000000 0.000000,24.000000-26.000000,1.000000 1.000000,-25.000000-24.000000,-1.000000-1.000000,26.000000 0.000000,-1.000000 0.000000,-24.000000 0.000000,-1.000000 0.000000,1.000000-24.000000,0.000000-1.000000,24.000000 26.000000,1.000000-1.000000,-50.000000-25.000000,0.000000 1.000000,0.000000 24.000000,0.000000 0.000000,0.000000-24.000000,0.000000-1.000000,0.000000 1.000000,0.000000-1.000000,-25.000000 1.000000,0.000000-1.000000,-24.000000-24.000000,-1.000000 0.000000,26.000000 24.000000,-1.000000 1.000000,-24.000000-25.000000,-1.000000-1.000000,1.000000 26.000000,-1.000000-1.000000,26.000000 26.000000,-1.000000-1.000000,0.000000 0.000000,1.000000 0.000000,-1.000000 25.000000,0.000000 0.000000,25.000000 0.000000,0.000000 0.000000,0.000000 0.000000,0.000000 0.000000,0.000000 24.000000,0.000000 1.000000,0.000000-1.000000,0.000000 1.000000,50.000000 0.000000,-1.000000-1.000000,25.000000 1.000000,0.000000-1.000000,50.000000 50.000000,-1.000000 0.000000,50.000000-24.000000,0.000000-1.000000,25.000000 25.000000,-1.000000 0.000000,26.000000 25.000000,-1.000000-1.000000,25.000000 26.000000,0.000000-1.000000,-25.000000 25.000000,1.000000 0.000000,24.000000 0.000000,0.000000 1.000000,24.000000 23.000000,1.000000 1.000000,-50.000000-25.000000,1.000000 0.000000,-125.000000-49.000000,1.000000 0.000000,25.000000 24.000000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2: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5829.000000 40163.000000,'0.000000'50.000000,"0.000000"-26.000000,0.000000 1.000000,25.000000-25.000000,-1.000000 0.000000,-24.000000-25.000000,0.000000 1.000000,0.000000-1.000000,0.000000 0.000000,25.000000 25.000000,0.000000 0.000000,-25.000000-24.000000,0.000000-1.000000,0.000000 0.000000,0.000000 0.000000,0.000000 1.000000,0.000000-1.000000,24.000000 0.000000,1.000000 1.000000,0.000000-1.000000,-1.000000 0.000000,1.000000 1.000000,0.000000-1.000000,74.000000 0.000000,-1.000000 0.000000,51.000000 1.000000,-1.000000-1.000000,173.000000 0.000000,0.000000 1.000000,74.000000-26.000000,1.000000 1.000000,122.000000-1.000000,1.000000 1.000000,99.000000 0.000000,-1.000000-1.000000,25.000000-24.000000,0.000000 0.000000,1.000000 49.000000,-1.000000 1.000000,50.000000-26.000000,-1.000000 1.000000,-73.000000 24.000000,-1.000000 0.000000,50.000000 1.000000,0.000000-1.000000,-49.000000-24.000000,-1.000000-1.000000,-74.000000 26.000000,1.000000-1.000000,-1.000000 0.000000,1.000000 0.000000,-75.000000 25.000000,0.000000 0.000000,-98.000000-24.000000,-1.000000-1.000000,26.000000 0.000000,-1.000000 1.000000,-123.000000 24.000000,-1.000000 0.000000,-73.000000-25.000000,-1.000000 0.000000,1.000000 25.000000,0.000000 0.000000,-25.000000-24.000000,-1.000000-1.000000,-48.000000 0.000000,-1.000000 0.000000,-48.000000 25.000000,-1.000000 0.000000,-25.000000-24.000000,0.000000-1.000000,-24.000000 0.000000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2: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39965.000000 38385.000000,'50.000000'-50.000000,"-50.000000"26.000000,0.000000-1.000000,24.000000 25.000000,1.000000 0.000000,0.000000 0.000000,0.000000 0.000000,24.000000 0.000000,0.000000 0.000000,25.000000 0.000000,1.000000 0.000000,48.000000 0.000000,1.000000 0.000000,24.000000 0.000000,0.000000 0.000000,50.000000 25.000000,-1.000000-1.000000,25.000000-24.000000,1.000000 0.000000,-50.000000 25.000000,0.000000 0.000000,24.000000-25.000000,1.000000 0.000000,24.000000 0.000000,0.000000 0.000000,1.000000 0.000000,-1.000000 0.000000,0.000000 0.000000,1.000000 0.000000,-1.000000 25.000000,0.000000-1.000000,-24.000000-24.000000,-1.000000 0.000000,1.000000 0.000000,0.000000 0.000000,49.000000 25.000000,0.000000 0.000000,0.000000-25.000000,0.000000 0.000000,-74.000000 24.000000,0.000000 1.000000,24.000000-25.000000,1.000000 0.000000,-1.000000 25.000000,1.000000-1.000000,49.000000-24.000000,0.000000 0.000000,-25.000000 0.000000,1.000000 0.000000,-26.000000 0.000000,1.000000 0.000000,-1.000000 0.000000,1.000000 0.000000,0.000000 0.000000,-1.000000 0.000000,50.000000 0.000000,0.000000 0.000000,25.000000 0.000000,0.000000 0.000000,-75.000000 0.000000,1.000000 0.000000,-1.000000 0.000000,1.000000 0.000000,49.000000 0.000000,0.000000 0.000000,0.000000 0.000000,0.000000 0.000000,-25.000000 0.000000,1.000000 0.000000,-50.000000 0.000000,0.000000 0.000000,-1.000000 0.000000,1.000000 0.000000,0.000000 25.000000,0.000000 0.000000,25.000000-25.000000,-1.000000 0.000000,-24.000000 0.000000,0.000000 0.000000,-49.000000 0.000000,-1.000000 0.000000,1.000000 0.000000,-1.000000 0.000000,-49.000000 0.000000,0.000000 0.000000,25.000000 0.000000,0.000000 0.000000,25.000000 0.000000,-1.000000 0.000000,1.000000 0.000000,-1.000000 0.000000,1.000000 0.000000,-1.000000 0.000000,50.000000 0.000000,0.000000 0.000000,-50.000000 0.000000,1.000000 0.000000,-1.000000 0.000000,1.000000 0.000000,-25.000000 0.000000,-1.000000 0.000000,1.000000 0.000000,0.000000 0.000000,0.000000 0.000000,0.000000 0.000000,24.000000 0.000000,1.000000 0.000000,-26.000000 0.000000,1.000000 0.000000,0.000000 0.000000,0.000000 0.000000,24.000000 0.000000,1.000000 0.000000,-25.000000 0.000000,0.000000 0.000000,-1.000000 0.000000,1.000000 0.000000,0.000000 0.000000,0.000000 0.000000,-50.000000 0.000000,1.000000 0.000000,24.000000 0.000000,0.000000 0.000000,0.000000 0.000000,0.000000 0.000000,0.000000 0.000000,0.000000 0.000000,0.000000 0.000000,0.000000 0.000000,25.000000 0.000000,0.000000 0.000000,0.000000 0.000000,0.000000 0.000000,-1.000000-25.000000,1.000000 0.000000,25.000000 25.000000,-1.000000 0.000000,1.000000 0.000000,-1.000000 0.000000,1.000000 0.000000,-1.000000 0.000000,1.000000-24.000000,-1.000000-1.000000,-24.000000 25.000000,0.000000 0.000000,-25.000000 0.000000,0.000000 0.000000,25.000000 0.000000,0.000000 0.000000,-1.000000 0.000000,1.000000 0.000000,0.000000 0.000000,0.000000 0.000000,0.000000 0.000000,-1.000000 0.000000,1.000000 0.000000,0.000000 0.000000,0.000000 0.000000,0.000000 0.000000,24.000000 0.000000,1.000000 0.000000,-26.000000 0.000000,1.000000 0.000000,-25.000000 0.000000,0.000000 0.000000,1.000000 0.000000,-1.000000 0.000000,0.000000 0.000000,0.000000 0.000000,25.000000 0.000000,-1.000000 0.000000,1.000000 0.000000,0.000000 0.000000,0.000000 0.000000,0.000000 0.000000,24.000000 0.000000,1.000000 0.000000,-1.000000 0.000000,1.000000 0.000000,-25.000000 0.000000,-1.000000 0.000000,1.000000 0.000000,0.000000 0.000000,0.000000 0.000000,0.000000 0.000000,-25.000000 0.000000,0.000000 0.000000,-25.000000 0.000000,1.000000 0.000000,24.000000 0.000000,0.000000 0.000000,0.000000 0.000000,0.000000 0.000000,0.000000 0.000000,0.000000 0.000000,0.000000 0.000000,0.000000 0.000000,25.000000 0.000000,0.000000 0.000000,0.000000 0.000000,0.000000 0.000000,-1.000000 0.000000,1.000000 0.000000,0.000000 0.000000,0.000000 0.000000,0.000000 0.000000,-1.000000 0.000000,1.000000 0.000000,0.000000 0.000000,-50.000000 0.000000,1.000000 0.000000,24.000000 0.000000,0.000000 0.000000,-25.000000 0.000000,1.000000 0.000000,-25.000000 0.000000,-1.000000 0.000000,26.000000 0.000000,-1.000000 0.000000,25.000000 0.000000,0.000000 0.000000,0.000000 0.000000,0.000000 0.000000,1.000000 0.000000,-1.000000 0.000000,0.000000 0.000000,0.000000 0.000000,0.000000 0.000000,0.000000 0.000000,50.000000 0.000000,-1.000000 0.000000,-24.000000 0.000000,0.000000 0.000000,24.000000 0.000000,1.000000 0.000000,-26.000000 0.000000,1.000000 0.000000,25.000000 0.000000,-1.000000 0.000000,-24.000000 25.000000,0.000000-1.000000,24.000000-24.000000,1.000000 0.000000,-1.000000 0.000000,1.000000 0.000000,-1.000000 25.000000,1.000000 0.000000,49.000000 0.000000,0.000000-1.000000,-25.000000-24.000000,0.000000 0.000000,-49.000000 25.000000,0.000000 0.000000,24.000000-25.000000,1.000000 0.000000,-25.000000 24.000000,-1.000000 1.000000,-24.000000-25.000000,1.000000 0.000000,48.000000 25.000000,1.000000-1.000000,-26.000000-24.000000,1.000000 0.000000,0.000000 25.000000,0.000000 0.000000,0.000000-25.000000,-1.000000 0.000000,-48.000000 25.000000,-1.000000-1.000000,-24.000000-24.000000,0.000000 0.000000,-1.000000 0.000000,1.000000 0.000000,-25.000000-24.000000,0.000000-1.000000,25.000000 25.000000,-1.000000 0.000000,1.000000-25.000000,0.000000 0.000000,24.000000 25.000000,1.000000 0.000000,-1.000000-24.000000,0.000000-1.000000,1.000000 25.000000,-1.000000 0.000000,25.000000 0.000000,0.000000 0.000000,-24.000000-25.000000,-1.000000 1.000000,1.000000 24.000000,-1.000000 0.000000,0.000000 0.000000,1.000000 0.000000,-1.000000 0.000000,1.000000 0.000000,24.000000 0.000000,0.000000 0.000000,0.000000 0.000000,0.000000 0.000000,50.000000 0.000000,-1.000000 0.000000,1.000000 0.000000,-1.000000 0.000000,50.000000 0.000000,0.000000 0.000000,0.000000 24.000000,0.000000 1.000000,-25.000000-25.000000,0.000000 0.000000,-24.000000 25.000000,-1.000000-1.000000,1.000000-24.000000,-1.000000 0.000000,-24.000000 0.000000,0.000000 0.000000,24.000000 0.000000,1.000000 0.000000,-1.000000 0.000000,1.000000 0.000000,-1.000000 25.000000,1.000000 0.000000,24.000000 0.000000,0.000000-1.000000,-24.000000-24.000000,-1.000000 0.000000,-24.000000 25.000000,0.000000 0.000000,0.000000-1.000000,-1.000000 1.000000,1.000000 0.000000,0.000000-1.000000,0.000000-24.000000,0.000000 0.000000,-1.000000 0.000000,1.000000 0.000000,0.000000 0.000000,0.000000 0.000000,24.000000 0.000000,1.000000 0.000000,-1.000000 0.000000,1.000000 0.000000,-1.000000-24.000000,1.000000-1.000000,-1.000000 0.000000,1.000000 1.000000,-25.000000-1.000000,-1.000000 0.000000,1.000000 1.000000,0.000000-1.000000,0.000000 0.000000,0.000000 0.000000,24.000000 1.000000,1.000000-1.000000,-1.000000 0.000000,1.000000 1.000000,-1.000000 24.000000,1.000000 0.000000,-1.000000-25.000000,1.000000 0.000000,-26.000000 1.000000,1.000000-1.000000,-25.000000 25.000000,0.000000 0.000000,1.000000-25.000000,-1.000000 0.000000,-25.000000 25.000000,0.000000 0.000000,-24.000000-24.000000,0.000000-1.000000,49.000000 25.000000,0.000000 0.000000,-25.000000 0.000000,1.000000 0.000000,-1.000000 0.000000,1.000000 0.000000,48.000000 0.000000,1.000000 0.000000,0.000000 0.000000,0.000000 0.000000,24.000000 25.000000,1.000000-1.000000,-1.000000 1.000000,1.000000 0.000000,-25.000000 0.000000,0.000000-1.000000,24.000000 1.000000,1.000000 0.000000,-26.000000-25.000000,1.000000 0.000000,-25.000000 24.000000,0.000000 1.000000,-24.000000-25.000000,-1.000000 0.000000,1.000000 0.000000,-1.000000 0.000000,0.000000 0.000000,1.000000 0.000000,-26.000000 0.000000,1.000000 0.000000,25.000000 25.000000,-1.000000-1.000000,-24.000000-24.000000,-1.000000 0.000000,26.000000 0.000000,-1.000000 0.000000,1.000000 25.000000,-1.000000 0.000000,0.000000 0.000000,1.000000-1.000000,-1.000000-24.000000,1.000000 0.000000,-26.000000 25.000000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3:0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6273.000000 41695.000000,'50.000000'0.000000,"-1.000000"0.000000,1.000000 0.000000,-1.000000 0.000000,1.000000 0.000000,24.000000 0.000000,0.000000 0.000000,25.000000 0.000000,-1.000000 0.000000,26.000000 0.000000,-1.000000 0.000000,1.000000 0.000000,-1.000000 0.000000,26.000000 0.000000,-1.000000 0.000000,0.000000 24.000000,0.000000 1.000000,-24.000000-25.000000,-1.000000 0.000000,1.000000 0.000000,-1.000000 0.000000,-24.000000 0.000000,0.000000 0.000000,24.000000 0.000000,1.000000 0.000000,-1.000000 0.000000,1.000000 0.000000,-1.000000 0.000000,1.000000 0.000000,98.000000 0.000000,0.000000 0.000000,-73.000000 0.000000,-1.000000 0.000000,-25.000000 0.000000,1.000000 0.000000,-25.000000 0.000000,-1.000000 0.000000,1.000000 0.000000,0.000000 0.000000,25.000000 0.000000,-1.000000 0.000000,1.000000 0.000000,-1.000000 0.000000,25.000000 0.000000,0.000000 0.000000,25.000000 0.000000,0.000000 0.000000,0.000000 0.000000,0.000000 0.000000,-49.000000 0.000000,-1.000000 0.000000,25.000000 0.000000,0.000000 0.000000,1.000000 0.000000,-1.000000 0.000000,0.000000 0.000000,0.000000 0.000000,75.000000 0.000000,-1.000000 0.000000,-49.000000 0.000000,0.000000 0.000000,-50.000000 0.000000,1.000000 0.000000,-1.000000 0.000000,1.000000 0.000000,-50.000000 0.000000,0.000000 0.000000,25.000000 0.000000,0.000000 0.000000,-1.000000 0.000000,1.000000 0.000000,25.000000 0.000000,-1.000000 0.000000,50.000000 0.000000,0.000000 0.000000,0.000000 0.000000,0.000000 0.000000,-25.000000 0.000000,0.000000 0.000000,-24.000000 0.000000,-1.000000 0.000000,-24.000000 0.000000,0.000000 0.000000,0.000000 0.000000,-1.000000 0.000000,26.000000 0.000000,-1.000000 0.000000,1.000000 0.000000,-1.000000 0.000000,26.000000 0.000000,-1.000000 0.000000,25.000000 0.000000,0.000000 0.000000,-25.000000 0.000000,0.000000 0.000000,-24.000000 0.000000,-1.000000 0.000000,1.000000 0.000000,-1.000000 0.000000,1.000000 0.000000,-1.000000 0.000000,1.000000 0.000000,-1.000000 0.000000,50.000000 0.000000,0.000000 0.000000,0.000000 0.000000,0.000000 0.000000,0.000000 0.000000,0.000000 0.000000,-25.000000 0.000000,0.000000 0.000000,-25.000000 0.000000,1.000000 0.000000,24.000000 0.000000,0.000000 0.000000,1.000000 0.000000,-1.000000 0.000000,49.000000 0.000000,1.000000 0.000000,24.000000 0.000000,1.000000 0.000000,-26.000000 0.000000,1.000000 0.000000,-25.000000 0.000000,0.000000 0.000000,-25.000000 0.000000,0.000000 0.000000,25.000000 0.000000,0.000000 0.000000,49.000000 0.000000,0.000000 0.000000,-24.000000 0.000000,0.000000 0.000000,-1.000000 0.000000,1.000000 0.000000,-50.000000 0.000000,0.000000 0.000000,25.000000 0.000000,0.000000 0.000000,25.000000 0.000000,-1.000000 0.000000,1.000000 0.000000,0.000000 0.000000,-26.000000 0.000000,1.000000 0.000000,25.000000 0.000000,0.000000 0.000000,-75.000000 0.000000,1.000000 0.000000,-1.000000 0.000000,1.000000 0.000000,-1.000000 0.000000,1.000000 0.000000,48.000000 0.000000,1.000000 0.000000,-24.000000 0.000000,-1.000000 0.000000,25.000000 0.000000,0.000000 0.000000,-50.000000 0.000000,1.000000 0.000000,-26.000000 0.000000,1.000000 0.000000,25.000000 25.000000,-1.000000 0.000000,-49.000000-25.000000,0.000000 0.000000,25.000000 0.000000,0.000000 0.000000,25.000000 0.000000,-1.000000 0.000000,-24.000000 0.000000,0.000000 0.000000,24.000000 0.000000,1.000000 0.000000,-26.000000 0.000000,1.000000 0.000000,0.000000 24.000000,0.000000 1.000000,-25.000000-25.000000,0.000000 0.000000,25.000000 0.000000,0.000000 0.000000,-50.000000 0.000000,0.000000 0.000000,1.000000 0.000000,-1.000000 0.000000,25.000000 25.000000,0.000000-1.000000,25.000000-24.000000,0.000000 0.000000,-25.000000 0.000000,0.000000 0.000000,50.000000 0.000000,-1.000000 0.000000,1.000000 0.000000,-1.000000 0.000000,1.000000 0.000000,-1.000000 0.000000,-24.000000 0.000000,0.000000 0.000000,0.000000 0.000000,0.000000 0.000000,-25.000000 0.000000,0.000000 0.000000,0.000000 0.000000,0.000000 0.000000,-25.000000 0.000000,1.000000 0.000000,24.000000 0.000000,0.000000 0.000000,0.000000 0.000000,0.000000 0.000000,0.000000 0.000000,0.000000 0.000000,0.000000 0.000000,1.000000 0.000000,48.000000 25.000000,1.000000 0.000000,-26.000000-25.000000,1.000000 0.000000,0.000000 0.000000,0.000000 0.000000,-25.000000 0.000000,0.000000 0.000000,0.000000 0.000000,0.000000 0.000000,-49.000000 0.000000,0.000000 0.000000,24.000000 0.000000,0.000000 0.000000,-24.000000 0.000000,0.000000 0.000000,0.000000 0.000000,-1.000000 0.000000,1.000000 0.000000,0.000000 0.000000,-1.000000 0.000000,1.000000 0.000000,0.000000 24.000000,-1.000000 1.000000,1.000000-25.000000,0.000000 0.000000,0.000000 0.000000,-1.000000 0.000000,1.000000 0.000000,0.000000 0.000000,-25.000000 25.000000,0.000000 0.000000,24.000000-25.000000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3:31"/>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6224.000000 51032.000000,'49.000000'0.000000,"-24.000000"0.000000,0.000000 0.000000,0.000000 0.000000,-1.000000 0.000000,26.000000-25.000000,-1.000000 0.000000,1.000000 25.000000,-1.000000 0.000000,25.000000-24.000000,0.000000-1.000000,25.000000 25.000000,0.000000 0.000000,24.000000 0.000000,1.000000 0.000000,-1.000000 0.000000,1.000000 0.000000,49.000000-25.000000,0.000000 0.000000,-50.000000 25.000000,1.000000 0.000000,-1.000000 0.000000,1.000000 0.000000,-1.000000 0.000000,1.000000 0.000000,-26.000000-24.000000,1.000000-1.000000,25.000000 25.000000,-1.000000 0.000000,25.000000 0.000000,1.000000 0.000000,-1.000000-25.000000,0.000000 1.000000,-24.000000 24.000000,-1.000000 0.000000,50.000000 0.000000,0.000000 0.000000,-74.000000 0.000000,-1.000000 0.000000,26.000000-25.000000,-1.000000 0.000000,26.000000 25.000000,-1.000000 0.000000,-25.000000 0.000000,1.000000 0.000000,49.000000-24.000000,0.000000-1.000000,24.000000 25.000000,1.000000 0.000000,-25.000000-25.000000,0.000000 0.000000,0.000000 25.000000,-1.000000 0.000000,-23.000000-24.000000,-1.000000-1.000000,0.000000 25.000000,0.000000 0.000000,1.000000 0.000000,-1.000000 0.000000,49.000000-25.000000,1.000000 1.000000,-25.000000 24.000000,0.000000 0.000000,0.000000 0.000000,0.000000 0.000000,-25.000000-25.000000,0.000000 0.000000,25.000000 25.000000,0.000000 0.000000,24.000000-24.000000,1.000000-1.000000,49.000000 0.000000,0.000000 0.000000,-25.000000 25.000000,1.000000 0.000000,-26.000000-24.000000,1.000000-1.000000,-1.000000 0.000000,1.000000 1.000000,24.000000 24.000000,1.000000 0.000000,24.000000-25.000000,0.000000 0.000000,-25.000000 25.000000,0.000000 0.000000,-24.000000-25.000000,-1.000000 1.000000,-24.000000 24.000000,0.000000 0.000000,50.000000-25.000000,-1.000000 0.000000,50.000000 25.000000,-1.000000 0.000000,-48.000000-24.000000,-1.000000-1.000000,0.000000 25.000000,1.000000 0.000000,-26.000000 0.000000,1.000000 0.000000,49.000000 0.000000,0.000000 0.000000,0.000000 0.000000,0.000000 0.000000,-50.000000 0.000000,1.000000 0.000000,0.000000-25.000000,-1.000000 1.000000,1.000000 24.000000,-1.000000 0.000000,26.000000 0.000000,-1.000000 0.000000,25.000000-25.000000,0.000000 0.000000,-49.000000 25.000000,-1.000000 0.000000,-49.000000 0.000000,1.000000 0.000000,24.000000 0.000000,0.000000 0.000000,49.000000-25.000000,0.000000 1.000000,-24.000000 24.000000,-1.000000 0.000000,1.000000 0.000000,0.000000 0.000000,-1.000000-25.000000,1.000000 0.000000,-25.000000 25.000000,0.000000 0.000000,49.000000-24.000000,0.000000-1.000000,50.000000 25.000000,0.000000 0.000000,-25.000000 0.000000,0.000000 0.000000,-25.000000 0.000000,0.000000 0.000000,1.000000 0.000000,-1.000000 0.000000,50.000000 0.000000,-1.000000 0.000000,-24.000000-25.000000,0.000000 1.000000,-49.000000 24.000000,-1.000000 0.000000,-24.000000 0.000000,0.000000 0.000000,50.000000 0.000000,-1.000000 0.000000,50.000000 0.000000,-1.000000 0.000000,-24.000000-25.000000,0.000000 0.000000,-24.000000 25.000000,-1.000000 0.000000,-24.000000 0.000000,-1.000000 0.000000,50.000000 0.000000,0.000000 0.000000,25.000000 0.000000,0.000000 0.000000,-75.000000 0.000000,1.000000 0.000000,-25.000000 0.000000,0.000000 0.000000,0.000000 0.000000,-1.000000 0.000000,1.000000 0.000000,0.000000 0.000000,50.000000 0.000000,-1.000000 0.000000,-25.000000 0.000000,1.000000 0.000000,-74.000000 0.000000,-1.000000 0.000000,1.000000 0.000000,-1.000000 0.000000,25.000000 0.000000,0.000000 0.000000,1.000000 0.000000,-1.000000 0.000000,25.000000 0.000000,0.000000 0.000000,49.000000 25.000000,0.000000 0.000000,-49.000000-25.000000,0.000000 0.000000,-25.000000 0.000000,1.000000 0.000000,23.000000 0.000000,1.000000 0.000000,25.000000 24.000000,0.000000 1.000000,24.000000-25.000000,0.000000 0.000000,25.000000 25.000000,0.000000-1.000000,-49.000000-24.000000,-1.000000 0.000000,1.000000 25.000000,0.000000 0.000000,73.000000-25.000000,1.000000 0.000000,-25.000000 24.000000,0.000000 1.000000,-25.000000-25.000000,1.000000 0.000000,-1.000000 25.000000,0.000000 0.000000,-24.000000-25.000000,0.000000 0.000000,49.000000 0.000000,0.000000 0.000000,24.000000 24.000000,1.000000 1.000000,-74.000000-25.000000,-1.000000 0.000000,1.000000 0.000000,-1.000000 0.000000,50.000000 25.000000,0.000000-1.000000,25.000000-24.000000,0.000000 0.000000,-25.000000 25.000000,0.000000 0.000000,-25.000000-25.000000,0.000000 0.000000,-24.000000 24.000000,0.000000 1.000000,24.000000-25.000000,0.000000 0.000000,50.000000 0.000000,0.000000 0.000000,-75.000000 25.000000,1.000000 0.000000,-25.000000-25.000000,0.000000 0.000000,24.000000 24.000000,1.000000 1.000000,24.000000-25.000000,1.000000 0.000000,-1.000000 0.000000,0.000000 0.000000,0.000000 25.000000,1.000000-1.000000,-50.000000-24.000000,0.000000 0.000000,-1.000000 0.000000,1.000000 0.000000,74.000000 25.000000,0.000000 0.000000,-24.000000-25.000000,-1.000000 0.000000,-24.000000 0.000000,-1.000000 0.000000,1.000000 0.000000,-1.000000 0.000000,-48.000000 25.000000,-1.000000-1.000000,49.000000-24.000000,1.000000 0.000000,49.000000 25.000000,0.000000 0.000000,-49.000000-25.000000,-1.000000 0.000000,-24.000000 0.000000,0.000000 0.000000,-25.000000 0.000000,0.000000 0.000000,1.000000 24.000000,-1.000000 1.000000,25.000000-25.000000,0.000000 0.000000,24.000000 0.000000,1.000000 0.000000,-25.000000 0.000000,0.000000 0.000000,-25.000000 0.000000,0.000000 0.000000,0.000000 0.000000,1.000000 0.000000,-51.000000-25.000000,1.000000 1.000000,49.000000 24.000000,1.000000 0.000000,-1.000000 0.000000,0.000000 0.000000,25.000000 0.000000,0.000000 0.000000,0.000000 0.000000,0.000000 0.000000,-1.000000-25.000000,1.000000 0.000000,-49.000000 25.000000,-1.000000 0.000000,1.000000 0.000000,-1.000000 0.000000,50.000000 0.000000,0.000000 0.000000,0.000000 0.000000,0.000000 0.000000,25.000000 0.000000,-1.000000 0.000000,1.000000 0.000000,-1.000000 0.000000,-48.000000 0.000000,-1.000000 0.000000,-25.000000 0.000000,1.000000 0.000000,49.000000 0.000000,0.000000 0.000000,0.000000 0.000000,0.000000 0.000000,24.000000 25.000000,1.000000 0.000000,-25.000000-25.000000,0.000000 0.000000,-25.000000 0.000000,0.000000 0.000000,-25.000000 0.000000,1.000000 0.000000,-1.000000 0.000000,1.000000 0.000000,24.000000 24.000000,0.000000 1.000000,25.000000-25.000000,0.000000 0.000000,0.000000 0.000000,0.000000 0.000000,25.000000 0.000000,-1.000000 0.000000,-73.000000 25.000000,-1.000000-1.000000,25.000000-24.000000,1.000000 0.000000,-26.000000 0.000000,1.000000 0.000000,24.000000 25.000000,0.000000 0.000000,50.000000-25.000000,-1.000000 0.000000,-24.000000 25.000000,0.000000-1.000000,0.000000-24.000000,0.000000 0.000000,-25.000000 25.000000,0.000000 0.000000,-24.000000-25.000000,-1.000000 0.000000,1.000000 24.000000,-1.000000 1.000000,50.000000-25.000000,0.000000 0.000000,0.000000 25.000000,0.000000-1.000000,0.000000-24.000000,0.000000 0.000000,-50.000000 0.000000,1.000000 0.000000,-1.000000 0.000000,1.000000 0.000000,-1.000000 0.000000,1.000000 0.000000,-25.000000 0.000000,-1.000000 0.000000,26.000000 0.000000,-1.000000 0.000000,50.000000 0.000000,0.000000 0.000000,-25.000000 0.000000,1.000000 0.000000,-1.000000 0.000000,0.000000 0.000000,0.000000 25.000000,0.000000 0.000000,-49.000000-25.000000,0.000000 0.000000,0.000000 0.000000,0.000000 0.000000,24.000000 0.000000,1.000000 0.000000,-26.000000 0.000000,1.000000 0.000000,49.000000 0.000000,1.000000 0.000000,24.000000 0.000000,-1.000000 0.000000,-23.000000 25.000000,-1.000000-1.000000,0.000000-24.000000,0.000000 0.000000,-24.000000 0.000000,-1.000000 0.000000,-49.000000 0.000000,0.000000 0.000000,25.000000 0.000000,0.000000 0.000000,0.000000-24.000000,0.000000-1.000000,-1.000000 25.000000,1.000000 0.000000,25.000000-25.000000,-1.000000 0.000000,50.000000 25.000000,0.000000 0.000000,-49.000000-24.000000,-1.000000-1.000000,1.000000 25.000000,-1.000000 0.000000,1.000000 0.000000,-1.000000 0.000000,-24.000000-25.000000,0.000000 1.000000,0.000000 24.000000,-1.000000 0.000000,51.000000 0.000000,-1.000000 0.000000,-25.000000 0.000000,1.000000 0.000000,24.000000 0.000000,0.000000 0.000000,25.000000 0.000000,0.000000 0.000000,-50.000000 0.000000,1.000000 0.000000,-1.000000 0.000000,1.000000 0.000000,-25.000000 0.000000,0.000000 0.000000,-1.000000 0.000000,1.000000 0.000000,0.000000 0.000000,0.000000 0.000000,0.000000 0.000000,-1.000000 0.000000,26.000000 0.000000,-1.000000 0.000000,1.000000 0.000000,-1.000000 0.000000,1.000000 0.000000,-1.000000 0.000000,1.000000 0.000000,-1.000000 0.000000,1.000000 0.000000,-1.000000 0.000000,-24.000000 0.000000,0.000000 0.000000,0.000000 0.000000,0.000000 0.000000,-25.000000 0.000000,0.000000 0.000000,49.000000 0.000000,1.000000 0.000000,-25.000000 0.000000,-1.000000 0.000000,26.000000 0.000000,-1.000000 0.000000,1.000000 0.000000,0.000000 0.000000,-1.000000 0.000000,1.000000 0.000000,-1.000000 24.000000,1.000000 1.000000,-1.000000-25.000000,1.000000 0.000000,-26.000000 0.000000,1.000000 0.000000,0.000000 0.000000,0.000000 0.000000,0.000000 25.000000,-1.000000-1.000000,-24.000000-24.000000,1.000000 0.000000,-1.000000 0.000000,0.000000 0.000000,-25.000000 0.000000,1.000000 0.000000,-1.000000 25.000000,0.000000 0.000000,-24.000000-25.000000,0.000000 0.000000,-1.000000 0.000000,1.000000 0.000000,-74.000000 25.000000,-1.000000-1.000000,-73.000000 1.000000,-1.000000 0.000000,26.000000-1.000000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3:50"/>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6570.000000 55626.000000,'0.000000'49.000000,"-25.000000"-49.000000,1.000000 0.000000,24.000000-24.000000,0.000000-1.000000,24.000000 25.000000,1.000000 0.000000,0.000000-25.000000,-1.000000 1.000000,26.000000 24.000000,-1.000000 0.000000,1.000000 0.000000,-1.000000 0.000000,25.000000-25.000000,0.000000 0.000000,0.000000 25.000000,0.000000 0.000000,0.000000 0.000000,1.000000 0.000000,23.000000 0.000000,1.000000 0.000000,0.000000-25.000000,0.000000 1.000000,24.000000 24.000000,1.000000 0.000000,-25.000000-25.000000,-1.000000 0.000000,1.000000 25.000000,0.000000 0.000000,24.000000-24.000000,1.000000-1.000000,-50.000000 25.000000,0.000000 0.000000,25.000000-25.000000,0.000000 1.000000,0.000000 24.000000,-1.000000 0.000000,1.000000 0.000000,0.000000 0.000000,-25.000000 0.000000,0.000000 0.000000,25.000000-25.000000,0.000000 0.000000,-25.000000 25.000000,0.000000 0.000000,25.000000 0.000000,0.000000 0.000000,-1.000000-25.000000,1.000000 1.000000,-25.000000 24.000000,0.000000 0.000000,1.000000 0.000000,-1.000000 0.000000,0.000000 0.000000,0.000000 0.000000,0.000000 0.000000,0.000000 0.000000,25.000000 0.000000,0.000000 0.000000,-1.000000 0.000000,1.000000 0.000000,25.000000 0.000000,-1.000000 0.000000,-24.000000 0.000000,0.000000 0.000000,0.000000 0.000000,-1.000000 0.000000,1.000000 0.000000,0.000000 0.000000,0.000000 0.000000,0.000000 0.000000,-25.000000 0.000000,0.000000 0.000000,0.000000 0.000000,0.000000 0.000000,0.000000 0.000000,0.000000 0.000000,0.000000 0.000000,0.000000 0.000000,1.000000 0.000000,-1.000000 0.000000,25.000000 0.000000,-1.000000 0.000000,26.000000 0.000000,-1.000000 0.000000,-24.000000 0.000000,0.000000 0.000000,24.000000 0.000000,1.000000 0.000000,24.000000 0.000000,0.000000 0.000000,-24.000000 24.000000,-1.000000 1.000000,-24.000000-25.000000,0.000000 0.000000,24.000000 0.000000,1.000000 0.000000,-25.000000 25.000000,0.000000 0.000000,-1.000000-25.000000,1.000000 0.000000,25.000000 24.000000,-1.000000 1.000000,25.000000-25.000000,1.000000 0.000000,-26.000000 0.000000,1.000000 0.000000,-1.000000 25.000000,1.000000-1.000000,-1.000000-24.000000,1.000000 0.000000,-1.000000 0.000000,1.000000 0.000000,-50.000000 0.000000,0.000000 0.000000,25.000000 0.000000,-1.000000 0.000000,1.000000 0.000000,0.000000 0.000000,25.000000 0.000000,-1.000000 0.000000,25.000000 0.000000,0.000000 0.000000,1.000000 25.000000,-1.000000 0.000000,-25.000000-25.000000,1.000000 0.000000,-1.000000 0.000000,1.000000 0.000000,-1.000000 24.000000,1.000000 1.000000,-25.000000-25.000000,-1.000000 0.000000,-23.000000 0.000000,-1.000000 0.000000,49.000000 25.000000,1.000000 0.000000,-25.000000-25.000000,-1.000000 0.000000,51.000000 24.000000,-1.000000 1.000000,0.000000-25.000000,0.000000 0.000000,-24.000000 0.000000,-1.000000 0.000000,1.000000 0.000000,-1.000000 0.000000,-24.000000 25.000000,0.000000-1.000000,-25.000000-24.000000,0.000000 0.000000,0.000000 0.000000,0.000000 0.000000,0.000000 0.000000,0.000000 0.000000,0.000000 0.000000,1.000000 0.000000,23.000000 0.000000,1.000000 0.000000,25.000000 25.000000,-1.000000 0.000000,-24.000000-25.000000,0.000000 0.000000,0.000000 0.000000,-1.000000 0.000000,1.000000 0.000000,0.000000 0.000000,-25.000000 0.000000,0.000000 0.000000,-24.000000 0.000000,-1.000000 0.000000,25.000000 24.000000,0.000000 1.000000,-49.000000-25.000000,0.000000 0.000000,-1.000000 0.000000,1.000000 0.000000,24.000000 0.000000,1.000000 0.000000,-25.000000 0.000000,-1.000000 0.000000,1.000000 0.000000,0.000000 0.000000,-1.000000 0.000000,1.000000 0.000000,-25.000000 25.000000,0.000000 0.000000,25.000000-25.000000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2:51"/>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84450.000000 17900.000000,'50.000000'0.000000,"-25.000000"0.000000,0.000000 0.000000,0.000000 0.000000,0.000000 0.000000,25.000000 0.000000,0.000000 0.000000,0.000000 0.000000,0.000000 0.000000,25.000000 0.000000,0.000000 0.000000,25.000000-25.000000,0.000000 0.000000,0.000000 0.000000,0.000000 0.000000,25.000000 25.000000,0.000000 0.000000,0.000000-25.000000,0.000000 0.000000,25.000000 25.000000,0.000000 0.000000,0.000000-25.000000,0.000000 0.000000,25.000000 25.000000,0.000000 0.000000,-25.000000 0.000000,0.000000 0.000000,-25.000000 0.000000,0.000000 0.000000,0.000000 0.000000,0.000000 0.000000,-50.000000 0.000000,0.000000 0.000000,25.000000 0.000000,0.000000 0.000000,0.000000-25.000000,0.000000 0.000000,0.000000 25.000000,0.000000 0.000000,25.000000 0.000000,0.000000 0.000000,25.000000 0.000000,0.000000 0.000000,-25.000000 0.000000,0.000000 0.000000,0.000000-25.000000,0.000000 0.000000,-25.000000 25.000000,0.000000 0.000000,0.000000 0.000000,0.000000 0.000000,-25.000000 0.000000,0.000000 0.000000,0.000000 0.000000,0.000000 0.000000,25.000000 0.000000,0.000000 0.000000,50.000000 0.000000,0.000000 0.000000,0.000000 0.000000,0.000000 0.000000,25.000000 25.000000,0.000000 0.000000,-25.000000-25.000000,0.000000 0.000000,-25.000000 0.000000,0.000000 0.000000,-25.000000 0.000000,0.000000 0.000000,25.000000 25.000000,0.000000 0.000000,-50.000000-25.000000,0.000000 0.000000,25.000000 0.000000,0.000000 0.000000,25.000000 25.000000,0.000000 0.000000,0.000000-25.000000,0.000000 0.000000,0.000000 0.000000,0.000000 0.000000,25.000000 0.000000,0.000000 0.000000,-25.000000 0.000000,0.000000 0.000000,-25.000000 25.000000,0.000000 0.000000,0.000000-25.000000,0.000000 0.000000,-25.000000 0.000000,0.000000 0.000000,25.000000 0.000000,0.000000 0.000000,0.000000 25.000000,0.000000 0.000000,0.000000-25.000000,0.000000 0.000000,0.000000 0.000000,0.000000 0.000000,25.000000 0.000000,0.000000 0.000000,-25.000000 0.000000,0.000000 0.000000,0.000000 25.000000,0.000000 0.000000,0.000000-25.000000,0.000000 0.000000,-25.000000 0.000000,0.000000 0.000000,0.000000 25.000000,0.000000 0.000000,0.000000-25.000000,0.000000 0.000000,0.000000 0.000000,0.000000 0.000000,25.000000 25.000000,0.000000 0.000000,-25.000000-25.000000,0.000000 0.000000,25.000000 0.000000,0.000000 0.000000,-25.000000 0.000000,0.000000 0.000000,50.000000 0.000000,0.000000 0.000000,-25.000000 0.000000,0.000000 0.000000,-25.000000 0.000000,0.000000 0.000000,25.000000 0.000000,0.000000 0.000000,-50.000000 0.000000,0.000000 0.000000,25.000000 0.000000,0.000000 0.000000,-25.000000 0.000000,0.000000 0.000000,25.000000 0.000000,0.000000 0.000000,0.000000 0.000000,0.000000 0.000000,50.000000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25.000000,0.000000 0.000000,-25.000000 0.000000,0.000000 0.000000,0.000000-25.000000,0.000000 0.000000,0.000000 25.000000,0.000000 0.000000,-25.000000 0.000000,0.000000 0.000000,-25.000000-25.000000,0.000000 0.000000,0.000000 25.000000,0.000000 0.000000,0.000000-25.000000,0.000000 0.000000,-25.000000 25.000000,0.000000 0.000000,0.000000-25.000000,0.000000 0.000000,0.000000 0.000000,0.000000 0.000000,0.000000 0.000000,0.000000 0.000000,0.000000 25.000000,0.000000 0.000000,0.000000-25.000000,0.000000 0.000000,0.000000 0.000000,0.000000 0.000000,0.000000 0.000000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7:09"/>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30500.000000 20850.000000,'50.000000'0.000000,"-25.000000"0.000000,0.000000 0.000000,0.000000 0.000000,0.000000 0.000000,0.000000-25.000000,0.000000 0.000000,0.000000 25.000000,0.000000 0.000000,-25.000000-25.000000,0.000000 0.000000,25.000000 25.000000,0.000000 0.000000,0.000000 0.000000,0.000000 0.000000,0.000000 0.000000,0.000000 0.000000,0.000000 0.000000,0.000000 0.000000,0.000000 0.000000,0.000000 0.000000,0.000000 0.000000,0.000000 0.000000,0.000000 0.000000,0.000000 0.000000,25.000000-25.000000,0.000000 0.000000,-25.000000 25.000000,0.000000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0.000000,50.000000 0.000000,0.000000 0.000000,-25.000000 0.000000,0.000000 0.000000,0.000000 0.000000,0.000000 0.000000,25.000000 0.000000,0.000000 0.000000,0.000000 0.000000,0.000000 0.000000,25.000000 0.000000,0.000000 0.000000,-25.000000 0.000000,0.000000 0.000000,25.000000 0.000000,0.000000 0.000000,0.000000-25.000000,0.000000 0.000000,-25.000000 25.000000,0.000000 0.000000,0.000000 0.000000,0.000000 0.000000,0.000000-25.000000,0.000000 0.000000,-25.000000 25.000000,0.000000 0.000000,25.000000-25.000000,0.000000 0.000000,0.000000 0.000000,0.000000 0.000000,-25.000000 25.000000,0.000000 0.000000,50.000000 0.000000,0.000000 0.000000,-25.000000 0.000000,0.000000 0.000000,25.000000 0.000000,0.000000 0.000000,0.000000 0.000000,0.000000 0.000000,0.000000 0.000000,0.000000 0.000000,0.000000 0.000000,0.000000 0.000000,-25.000000 0.000000,0.000000 0.000000,25.000000 0.000000,0.000000 0.000000,-50.000000 0.000000,0.000000 0.000000,0.000000-25.000000,0.000000 0.000000,25.000000 25.000000,0.000000 0.000000,-25.000000 0.000000,0.000000 0.000000,0.000000-25.000000,0.000000 0.000000,25.000000 25.000000,0.000000 0.000000,-25.000000 0.000000,0.000000 0.000000,50.000000-25.000000,0.000000 0.000000,-25.000000 25.000000,0.000000 0.000000,25.000000 0.000000,0.000000 0.000000,-25.000000-25.000000,0.000000 0.000000,25.000000 25.000000,0.000000 0.000000,0.000000-25.000000,0.000000 0.000000,-25.000000 25.000000,0.000000 0.000000,0.000000 0.000000,0.000000 0.000000,-25.000000 0.000000,0.000000 0.000000,25.000000 0.000000,0.000000 0.000000,0.000000 0.000000,0.000000 0.000000,-25.000000 0.000000,0.000000 0.000000,50.000000 0.000000,0.000000 0.000000,0.000000 0.000000,0.000000 0.000000,0.000000-25.000000,0.000000 0.000000,0.000000 25.000000,0.000000 0.000000,0.000000 0.000000,0.000000 0.000000,0.000000-25.000000,0.000000 0.000000,-25.000000 25.000000,0.000000 0.000000,25.000000-25.000000,0.000000 0.000000,-50.000000 25.000000,0.000000 0.000000,25.000000-25.000000,0.000000 0.000000,-25.000000 25.000000,0.000000 0.000000,0.000000 0.000000,0.000000 0.000000,25.000000 0.000000,0.000000 0.000000,0.000000 0.000000,0.000000 0.000000,25.000000 0.000000,0.000000 0.000000,0.000000 0.000000,0.000000 0.000000,25.000000 25.000000,0.000000 0.000000,-25.000000 0.000000,0.000000 0.000000,0.000000 0.000000,0.000000 0.000000,25.000000 0.000000,0.000000 0.000000,-50.000000 0.000000,0.000000 0.000000,0.000000-25.000000,0.000000 0.000000,0.000000 25.000000,0.000000 0.000000,0.000000-25.000000,0.000000 0.000000,-25.000000 0.000000,0.000000 0.000000,25.000000 0.000000,0.000000 0.000000,0.000000 25.000000,0.000000 0.000000,0.000000-25.000000,0.000000 0.000000,25.000000 25.000000,0.000000 0.000000,-25.000000-25.000000,0.000000 0.000000,25.000000 0.000000,0.000000 0.000000,-25.000000 25.000000,0.000000 0.000000,0.000000-25.000000,0.000000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25.000000,0.000000 0.000000,0.000000-25.000000,0.000000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25.000000,0.000000 0.000000,-25.000000 0.000000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7:4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48650.000000 20800.000000,'0.000000'-50.000000,"25.000000"25.000000,0.000000 0.000000,0.000000 0.000000,0.000000 0.000000,0.000000 25.000000,0.000000 0.000000,0.000000-25.000000,0.000000 0.000000,0.000000 25.000000,0.000000 0.000000,0.000000-25.000000,0.000000 0.000000,0.000000 25.000000,0.000000 0.000000,0.000000 0.000000,0.000000 0.000000,0.000000 0.000000,0.000000 0.000000,0.000000 0.000000,0.000000 0.000000,0.000000-25.000000,0.000000 0.000000,0.000000 25.000000,0.000000 0.000000,25.000000 0.000000,0.000000 0.000000,0.000000 0.000000,0.000000 0.000000,25.000000 0.000000,0.000000 0.000000,0.000000 0.000000,0.000000 0.000000,25.000000 0.000000,0.000000 0.000000,0.000000 0.000000,0.000000 0.000000,-25.000000 0.000000,0.000000 0.000000,50.000000 0.000000,0.000000 0.000000,-50.000000 0.000000,0.000000 0.000000,0.000000 0.000000,0.000000 0.000000,0.000000 0.000000,0.000000 0.000000,0.000000 25.000000,0.000000 0.000000,-50.000000-25.000000,0.000000 0.000000,25.000000 25.000000,0.000000 0.000000,0.000000-25.000000,0.000000 0.000000,-25.000000 0.000000,0.000000 0.000000,0.000000 25.000000,0.000000 0.000000,25.000000-25.000000,0.000000 0.000000,-25.000000 0.000000,0.000000 0.000000,25.000000 0.000000,0.000000 0.000000,-25.000000 25.000000,0.000000 0.000000,25.000000-25.000000,0.000000 0.000000,0.000000 0.000000,0.000000 0.000000,0.000000 25.000000,0.000000 0.000000,0.000000-25.000000,0.000000 0.000000,0.000000 25.000000,0.000000 0.000000,25.000000-25.000000,0.000000 0.000000,-25.000000 0.000000,0.000000 0.000000,25.000000 25.000000,0.000000 0.000000,0.000000-25.000000,0.000000 0.000000,0.000000 25.000000,0.000000 0.000000,-25.000000-25.000000,0.000000 0.000000,25.000000 0.000000,0.000000 0.000000,-25.000000 0.000000,0.000000 0.000000,0.000000 0.000000,0.000000 0.000000,0.000000 0.000000,0.000000 0.000000,-25.000000 0.000000,0.000000 0.000000,25.000000 25.000000,0.000000 0.000000,0.000000-25.000000,0.000000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0.000000,0.000000-25.000000,0.000000 0.000000,0.000000 25.000000,0.000000 0.000000,0.000000 0.000000,0.000000 0.000000,0.000000 0.000000,0.000000 0.000000,0.000000-25.000000,0.000000 0.000000,0.000000 25.000000,0.000000 0.000000,25.000000 0.000000,0.000000 0.000000,0.000000 0.000000,0.000000 0.000000,-25.000000 0.000000,0.000000 0.000000,50.000000 0.000000,0.000000 0.000000,-25.000000-25.000000,0.000000 0.000000,0.000000 25.000000,0.000000 0.000000,0.000000 0.000000,0.000000 0.000000,0.000000 0.000000,0.000000 0.000000,0.000000 0.000000,0.000000 0.000000,-25.000000 0.000000,0.000000 0.000000,0.000000-25.000000,0.000000 0.000000,0.000000 25.000000,0.000000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0.000000,-25.000000-25.000000,0.000000 0.000000,25.000000 25.000000,0.000000 0.000000,0.000000 0.000000,0.000000 0.000000,-25.000000 0.000000,0.000000 0.000000,-25.000000-25.000000,0.000000 0.000000,25.000000 25.000000,0.000000 0.000000,-50.000000 0.000000,0.000000 0.000000,0.000000 0.000000,0.000000 0.000000,25.000000 0.000000,0.000000 0.000000,-25.000000 0.000000,0.000000 0.000000,25.000000 0.000000,0.000000 0.000000,0.000000 0.000000,0.000000 0.000000,-25.000000 0.000000,0.000000 0.000000,0.000000 0.000000,0.000000 0.000000,0.000000 25.000000,0.000000 0.000000,0.000000-25.000000,0.000000 0.000000,25.000000 25.000000,0.000000 0.000000,-25.000000-25.000000,0.000000 0.000000,0.000000 0.000000,0.000000 0.000000,0.000000 25.000000,0.000000 0.000000,0.000000-25.000000,0.000000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25.000000,0.000000 0.000000,-25.000000-25.000000,0.000000 0.000000,0.000000 0.000000,0.000000 0.000000,-25.000000 0.000000,0.000000 0.000000,25.000000 25.000000,0.000000 0.000000,-25.000000-25.000000,0.000000 0.000000,-25.000000 0.000000,0.000000 0.000000,0.000000 0.000000,0.000000 0.000000,0.000000 0.000000,0.000000 0.000000,0.000000 0.000000,0.000000 0.000000,0.000000 0.000000,0.000000 0.000000,0.000000 0.000000,0.000000 0.000000,0.000000 0.000000,0.000000 0.000000,-25.000000-25.000000,0.000000 0.000000,25.000000 25.000000,0.000000 0.000000,-25.000000 25.000000,0.000000 0.000000,0.000000 0.000000,0.000000 0.000000,-25.000000 0.000000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7:47"/>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74850.000000 20800.000000,'0.000000'-50.000000,"0.000000"25.000000,0.000000 0.000000,0.000000 0.000000,0.000000 0.000000,25.000000 25.000000,0.000000 0.000000,-25.000000-25.000000,0.000000 0.000000,25.000000 25.000000,0.000000 0.000000,25.000000 0.000000,0.000000 0.000000,-25.000000 0.000000,0.000000 0.000000,25.000000 0.000000,0.000000 0.000000,0.000000 0.000000,0.000000 0.000000,25.000000 0.000000,0.000000 0.000000,25.000000 0.000000,0.000000 0.000000,0.000000 0.000000,0.000000 0.000000,25.000000 25.000000,0.000000 0.000000,-25.000000-25.000000,0.000000 0.000000,25.000000 25.000000,0.000000 0.000000,-25.000000-25.000000,0.000000 0.000000,0.000000 25.000000,0.000000 0.000000,0.000000-25.000000,0.000000 0.000000,0.000000 0.000000,0.000000 0.000000,0.000000 0.000000,0.000000 0.000000,25.000000 0.000000,0.000000 0.000000,25.000000 0.000000,0.000000 0.000000,0.000000 0.000000,0.000000 0.000000,0.000000 0.000000,0.000000 0.000000,-25.000000 0.000000,0.000000 0.000000,-25.000000 0.000000,0.000000 0.000000,25.000000 25.000000,0.000000 0.000000,-25.000000-25.000000,0.000000 0.000000,25.000000 0.000000,0.000000 0.000000,0.000000 25.000000,0.000000 0.000000,25.000000-25.000000,0.000000 0.000000,-25.000000 25.000000,0.000000 0.000000,0.000000-25.000000,0.000000 0.000000,0.000000 25.000000,0.000000 0.000000,-25.000000 0.000000,0.000000 0.000000,25.000000-25.000000,0.000000 0.000000,0.000000 25.000000,0.000000 0.000000,25.000000-25.000000,0.000000 0.000000,0.000000 0.000000,0.000000 0.000000,0.000000 0.000000,0.000000 0.000000,-25.000000 25.000000,0.000000 0.000000,-25.000000-25.000000,0.000000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0.000000,-50.000000 0.000000,0.000000 0.000000,0.000000 0.000000,0.000000 0.000000,0.000000 0.000000,0.000000 0.000000,0.000000 25.000000,0.000000 0.000000,25.000000-25.000000,0.000000 0.000000,25.000000 0.000000,0.000000 0.000000,0.000000 0.000000,0.000000 0.000000,-25.000000 0.000000,0.000000 0.000000,0.000000 0.000000,0.000000 0.000000,-25.000000 0.000000,0.000000 0.000000,-25.000000 0.000000,0.000000 0.000000,25.000000-25.000000,0.000000 0.000000,0.000000 25.000000,0.000000 0.000000,0.000000 0.000000,0.000000 0.000000,0.000000-25.000000,0.000000 0.000000,0.000000 25.000000,0.000000 0.000000,25.000000 0.000000,0.000000 0.000000,-25.000000 0.000000,0.000000 0.000000,-25.000000-25.000000,0.000000 0.000000,25.000000 25.000000,0.000000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0.000000,25.000000-25.000000,0.000000 0.000000,0.000000 25.000000,0.000000 0.000000,0.000000 0.000000,0.000000 0.000000,25.000000-25.000000,0.000000 0.000000,-25.000000 25.000000,0.000000 0.000000,25.000000 0.000000,0.000000 0.000000,25.000000 0.000000,0.000000 0.000000,-25.000000 0.000000,0.000000 0.000000,0.000000 0.000000,0.000000 0.000000,0.000000-25.000000,0.000000 0.000000,-25.000000 25.000000,0.000000 0.000000,25.000000 0.000000,0.000000 0.000000,0.000000 0.000000,0.000000 0.000000,0.000000-25.000000,0.000000 0.000000,25.000000 25.000000,0.000000 0.000000,0.000000-25.000000,0.000000 0.000000,-25.000000 25.000000,0.000000 0.000000,25.000000-25.000000,0.000000 0.000000,-25.000000 0.000000,0.000000 0.000000,0.000000 25.000000,0.000000 0.000000,0.000000-25.000000,0.000000 0.000000,-25.000000 0.000000,0.000000 0.000000,25.000000 25.000000,0.000000 0.000000,25.000000-25.000000,0.000000 0.000000,0.000000 25.000000,0.000000 0.000000,0.000000 0.000000,0.000000 0.000000,25.000000 0.000000,0.000000 0.000000,-50.000000 0.000000,0.000000 0.000000,0.000000 0.000000,0.000000 0.000000,0.000000 0.000000,0.000000 0.000000,-25.000000 0.000000,0.000000 0.000000,25.000000 0.000000,0.000000 0.000000,0.000000 0.000000,0.000000 0.000000,-25.000000 0.000000,0.000000 0.000000,25.000000 0.000000,0.000000 0.000000,25.000000 25.000000,0.000000 0.000000,-25.000000-25.000000,0.000000 0.000000,-25.000000 0.000000,0.000000 0.000000,25.000000 0.000000,0.000000 0.000000,-50.000000 0.000000,0.000000 0.000000,0.000000 25.000000,0.000000 0.000000,0.000000-25.000000,0.000000 0.000000,0.000000 0.000000,0.000000 0.000000,-25.000000 0.000000,0.000000 0.000000,25.000000 25.000000,0.000000 0.000000,-25.000000-25.000000,0.000000 0.000000,25.000000 0.000000,0.000000 0.000000,-25.000000 0.000000,0.000000 0.000000,25.000000 0.000000,0.000000 0.000000,-25.000000 25.000000,0.000000 0.000000,-25.000000 0.000000,0.000000 0.000000,-25.000000 0.000000,0.000000 0.000000,-25.000000 0.000000,0.000000 0.000000,0.000000 0.000000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7:49"/>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11900.000000 25700.000000,'50.000000'-50.000000,"-25.000000"50.000000,0.000000 0.000000,-25.000000-25.000000,0.000000 0.000000,50.000000 25.000000,0.000000 0.000000,-25.000000-25.000000,0.000000 0.000000,25.000000 0.000000,0.000000 0.000000,-25.000000 25.000000,0.000000 0.000000,25.000000-25.000000,0.000000 0.000000,25.000000 25.000000,0.000000 0.000000,-25.000000-25.000000,0.000000 0.000000,0.000000 25.000000,0.000000 0.000000,25.000000 0.000000,0.000000 0.000000,0.000000 0.000000,0.000000 0.000000,0.000000-25.000000,0.000000 0.000000,50.000000 25.000000,0.000000 0.000000,-25.000000 0.000000,0.000000 0.000000,25.000000 0.000000,0.000000 0.000000,0.000000 0.000000,0.000000 0.000000,0.000000 0.000000,0.000000 0.000000,0.000000 0.000000,0.000000 0.000000,0.000000 0.000000,0.000000 0.000000,-25.000000 0.000000,0.000000 0.000000,25.000000-25.000000,0.000000 0.000000,0.000000 25.000000,0.000000 0.000000,25.000000-25.000000,0.000000 0.000000,0.000000 25.000000,0.000000 0.000000,0.000000-25.000000,0.000000 0.000000,0.000000 0.000000,0.000000 0.000000,-25.000000 25.000000,0.000000 0.000000,-25.000000 0.000000,0.000000 0.000000,-25.000000 0.000000,0.000000 0.000000,50.000000 0.000000,0.000000 0.000000,-25.000000 0.000000,0.000000 0.000000,25.000000 0.000000,0.000000 0.000000,25.000000 0.000000,0.000000 0.000000,-25.000000 0.000000,0.000000 0.000000,0.000000 0.000000,0.000000 0.000000,-25.000000 0.000000,0.000000 0.000000,0.000000-25.000000,0.000000 0.000000,25.000000 25.000000,0.000000 0.000000,25.000000 0.000000,0.000000 0.000000,25.000000-25.000000,0.000000 0.000000,25.000000 25.000000,0.000000 0.000000,25.000000-25.000000,0.000000 0.000000,-75.000000 25.000000,0.000000 0.000000,0.000000 0.000000,0.000000 0.000000,0.000000 0.000000,0.000000 0.000000,0.000000 0.000000,0.000000 0.000000,0.000000 0.000000,0.000000 0.000000,25.000000 0.000000,0.000000 0.000000,-75.000000 0.000000,0.000000 0.000000,0.000000 0.000000,0.000000 0.000000,0.000000 0.000000,0.000000 0.000000,-25.000000 0.000000,0.000000 0.000000,25.000000 0.000000,0.000000 0.000000,25.000000-25.000000,0.000000 0.000000,-25.000000 25.000000,0.000000 0.000000,50.000000 0.000000,0.000000 0.000000,0.000000-25.000000,0.000000 0.000000,-25.000000 25.000000,0.000000 0.000000,0.000000-25.000000,0.000000 0.000000,-25.000000 25.000000,0.000000 0.000000,-25.000000-25.000000,0.000000 0.000000,0.000000 25.000000,0.000000 0.000000,25.000000 0.000000,0.000000 0.000000,-25.000000 0.000000,0.000000 0.000000,50.000000 0.000000,0.000000 0.000000,25.000000 0.000000,0.000000 0.000000,-25.000000 0.000000,0.000000 0.000000,0.000000 25.000000,0.000000 0.000000,0.000000 0.000000,0.000000 0.000000,-50.000000-25.000000,0.000000 0.000000,25.000000 25.000000,0.000000 0.000000,-25.000000-25.000000,0.000000 0.000000,0.000000 25.000000,0.000000 0.000000,0.000000-25.000000,0.000000 0.000000,50.000000 0.000000,0.000000 0.000000,-25.000000 0.000000,0.000000 0.000000,50.000000 0.000000,0.000000 0.000000,-25.000000 0.000000,0.000000 0.000000,-25.000000 0.000000,0.000000 0.000000,0.000000-25.000000,0.000000 0.000000,0.000000 25.000000,0.000000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50.000000,0.000000 0.000000,0.000000-25.000000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7:49"/>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32450.000000 25700.000000,'50.000000'-50.000000,"0.000000"50.000000,0.000000 0.000000,-25.000000-25.000000,0.000000 0.000000,25.000000 25.000000,0.000000 0.000000,0.000000-25.000000,0.000000 0.000000,0.000000 25.000000,0.000000 0.000000,25.000000 0.000000,0.000000 0.000000,0.000000-25.000000,0.000000 0.000000,-25.000000 25.000000,0.000000 0.000000,25.000000 0.000000,0.000000 0.000000,-25.000000 0.000000,0.000000 0.000000,0.000000 25.000000,0.000000 0.000000,0.000000 0.000000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8:11"/>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38450.000000 30350.000000,'-50.000000'-50.000000,"50.000000"25.000000,0.000000 0.000000,-25.000000 0.000000,0.000000 0.000000,25.000000 0.000000,0.000000 0.000000,0.000000 0.000000,0.000000 0.000000,0.000000 0.000000,0.000000 0.000000,0.000000 0.000000,0.000000 0.000000,25.000000 0.000000,0.000000 0.000000,0.000000 25.000000,0.000000 0.000000,0.000000 0.000000,0.000000 0.000000,0.000000 0.000000,0.000000 0.000000,0.000000 0.000000,0.000000 0.000000,-25.000000 25.000000,0.000000 0.000000,50.000000 0.000000,0.000000 0.000000,-25.000000-25.000000,0.000000 0.000000,0.000000 25.000000,0.000000 0.000000,0.000000-25.000000,0.000000 0.000000,25.000000 25.000000,0.000000 0.000000,0.000000-25.000000,0.000000 0.000000,25.000000 25.000000,0.000000 0.000000,25.000000-25.000000,0.000000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0.000000,-25.000000-25.000000,0.000000 0.000000,-25.000000 25.000000,0.000000 0.000000,0.000000 0.000000,0.000000 0.000000,-50.000000 0.000000,0.000000 0.000000,0.000000 0.000000,0.000000 0.000000,0.000000 25.000000,0.000000 0.000000,0.000000-25.000000,0.000000 0.000000,0.000000 0.000000,0.000000 0.000000,25.000000-25.000000,0.000000 0.000000,0.000000 25.000000,0.000000 0.000000,0.000000-25.000000,0.000000 0.000000,25.000000 25.000000,0.000000 0.000000,-25.000000 0.000000,0.000000 0.000000,25.000000 0.000000,0.000000 0.000000,-25.000000 0.000000,0.000000 0.000000,25.000000 25.000000,0.000000 0.000000,0.000000-25.000000,0.000000 0.000000,0.000000 25.000000,0.000000 0.000000,0.000000-25.000000,0.000000 0.000000,25.000000 0.000000,0.000000 0.000000,-50.000000 0.000000,0.000000 0.000000,0.000000 0.000000,0.000000 0.000000,0.000000 0.000000,0.000000 0.000000,-50.000000 0.000000,0.000000 0.000000,25.000000 0.000000,0.000000 0.000000,25.000000 0.000000,0.000000 0.000000,-25.000000 0.000000,0.000000 0.000000,0.000000 0.000000,0.000000 0.000000,0.000000 0.000000,0.000000 0.000000,-25.000000 25.000000,0.000000 0.000000,25.000000-25.000000,0.000000 0.000000,-25.000000 25.000000,0.000000 0.000000,-25.000000-25.000000,0.000000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25.000000,0.000000 0.000000,25.000000 0.000000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8:13"/>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53500.000000 30550.000000,'50.000000'-50.000000,"0.000000"25.000000,0.000000 0.000000,0.000000 0.000000,0.000000 0.000000,25.000000 0.000000,0.000000 0.000000,0.000000 25.000000,0.000000 0.000000,50.000000 0.000000,0.000000 0.000000,0.000000 0.000000,0.000000 0.000000,25.000000 0.000000,0.000000 0.000000,0.000000 0.000000,0.000000 0.000000,-25.000000-25.000000,0.000000 0.000000,-25.000000 25.000000,0.000000 0.000000,50.000000 0.000000,0.000000 0.000000,25.000000-25.000000,0.000000 0.000000,50.000000 25.000000,0.000000 0.000000,25.000000 0.000000,0.000000 0.000000,-50.000000 0.000000,0.000000 0.000000,0.000000 0.000000,0.000000 0.000000,25.000000 0.000000,0.000000 0.000000,0.000000 0.000000,0.000000 0.000000,25.000000 0.000000,0.000000 0.000000,-50.000000 0.000000,0.000000 0.000000,-50.000000 0.000000,0.000000 0.000000,25.000000 0.000000,0.000000 0.000000,25.000000 25.000000,0.000000 0.000000,0.000000-25.000000,0.000000 0.000000,-25.000000 0.000000,0.000000 0.000000,0.000000 25.000000,0.000000 0.000000,-25.000000-25.000000,0.000000 0.000000,0.000000 25.000000,0.000000 0.000000,25.000000-25.000000,0.000000 0.000000,0.000000 25.000000,0.000000 0.000000,0.000000 0.000000,0.000000 0.000000,-25.000000-25.000000,0.000000 0.000000,-25.000000 25.000000,0.000000 0.000000,-25.000000-25.000000,0.000000 0.000000,25.000000 25.000000,0.000000 0.000000,0.000000-25.000000,0.000000 0.000000,25.000000 25.000000,0.000000 0.000000,0.000000-25.000000,0.000000 0.000000,-50.000000 0.000000,0.000000 0.000000,25.000000 0.000000,0.000000 0.000000,-25.000000 0.000000,0.000000 0.000000,-25.000000 0.000000,0.000000 0.000000,25.000000-25.000000,0.000000 0.000000,25.000000 25.000000,0.000000 0.000000,-25.000000 0.000000,0.000000 0.000000,25.000000 0.000000,0.000000 0.000000,25.000000 0.000000,0.000000 0.000000,-25.000000 0.000000,0.000000 0.000000,0.000000 0.000000,0.000000 0.000000,0.000000 25.000000,0.000000 0.000000,-50.000000-25.000000,0.000000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25.000000,0.000000 0.000000,0.000000-25.000000,0.000000 0.000000,25.000000 0.000000,0.000000 0.000000,-25.000000 0.000000,0.000000 0.000000,25.000000 0.000000,0.000000 0.000000,0.000000 25.000000,0.000000 0.000000,25.000000-25.000000,0.000000 0.000000,0.000000 0.000000,0.000000 0.000000,-25.000000 0.000000,0.000000 0.000000,25.000000 0.000000,0.000000 0.000000,-25.000000 0.000000,0.000000 0.000000,0.000000 0.000000,0.000000 0.000000,25.000000 0.000000,0.000000 0.000000,-25.000000-25.000000,0.000000 0.000000,-25.000000 25.000000,0.000000 0.000000,0.000000-25.000000,0.000000 0.000000,0.000000 25.000000,0.000000 0.000000,-25.000000-25.000000,0.000000 0.000000,25.000000 25.000000,0.000000 0.000000,-25.000000-25.000000,0.000000 0.000000,25.000000 25.000000,0.000000 0.000000,0.000000 25.000000,0.000000 0.000000,-25.000000 0.000000,0.000000 0.000000,0.000000 0.000000,0.000000 0.000000,0.000000 0.000000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48:28"/>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73600.000000 36350.000000,'50.000000'0.000000,"-25.000000"-25.000000,0.000000 0.000000,0.000000 25.000000,0.000000 0.000000,0.000000 0.000000,0.000000 0.000000,25.000000-25.000000,0.000000 0.000000,-25.000000 25.000000,0.000000 0.000000,50.000000 0.000000,0.000000 0.000000,-25.000000 0.000000,0.000000 0.000000,25.000000 0.000000,0.000000 0.000000,-25.000000 0.000000,0.000000 0.000000,25.000000 0.000000,0.000000 0.000000,0.000000 0.000000,0.000000 0.000000,25.000000 0.000000,0.000000 0.000000,0.000000 0.000000,0.000000 0.000000,50.000000 25.000000,0.000000 0.000000,25.000000-25.000000,0.000000 0.000000,25.000000 0.000000,0.000000 0.000000,-25.000000 0.000000,0.000000 0.000000,0.000000 25.000000,0.000000 0.000000,-25.000000-25.000000,0.000000 0.000000,25.000000 0.000000,0.000000 0.000000,0.000000 0.000000,0.000000 0.000000,25.000000 25.000000,0.000000 0.000000,0.000000-25.000000,0.000000 0.000000,-50.000000 0.000000,0.000000 0.000000,25.000000 25.000000,0.000000 0.000000,-25.000000-25.000000,0.000000 0.000000,50.000000 25.000000,0.000000 0.000000,25.000000 0.000000,0.000000 0.000000,-25.000000-25.000000,0.000000 0.000000,-50.000000 25.000000,0.000000 0.000000,25.000000 0.000000,0.000000 0.000000,-50.000000 0.000000,0.000000 0.000000,50.000000 0.000000,0.000000 0.000000,0.000000 0.000000,0.000000 0.000000,-50.000000-25.000000,0.000000 0.000000,0.000000 0.000000,0.000000 0.000000,-25.000000 0.000000,0.000000 0.000000,-25.000000 0.000000,0.000000 0.000000,-25.000000 0.000000,0.000000 0.000000,50.000000 0.000000,0.000000 0.000000,0.000000 0.000000,0.000000 0.000000,0.000000 25.000000,0.000000 0.000000,0.000000-25.000000,0.000000 0.000000,0.000000 0.000000,0.000000 0.000000,-25.000000 0.000000,0.000000 0.000000,0.000000 0.000000,0.000000 0.000000,-25.000000 0.000000,0.000000 0.000000,-25.000000 0.000000,0.000000 0.000000,25.000000-25.000000,0.000000 0.000000,-25.000000 25.000000,0.000000 0.000000,0.000000-25.000000,0.000000 0.000000,0.000000 25.000000,0.000000 0.000000,0.000000-25.000000,0.000000 0.000000,0.000000 25.000000,0.000000 0.000000,0.000000 0.000000,0.000000 0.000000,0.000000-25.000000,0.000000 0.000000,0.000000 25.000000,0.000000 0.000000,0.000000 0.000000,0.000000 0.000000,0.000000 0.000000,0.000000 0.000000,0.000000 0.000000,0.000000 0.000000,-25.000000-25.000000,0.000000 0.000000,25.000000 25.000000,0.000000 0.000000,0.000000 0.000000,0.000000 0.000000,0.000000 0.000000,0.000000 0.000000,0.000000 0.000000,0.000000 0.000000,0.000000 0.000000,0.000000 0.000000,0.000000-25.000000,0.000000 0.000000,0.000000 25.000000,0.000000 0.000000,0.000000 0.000000,0.000000 0.000000,0.000000 0.000000,0.000000 0.000000,-25.000000-25.000000,0.000000 0.000000,25.000000 25.000000,0.000000 0.000000,0.000000 0.000000,0.000000 0.000000,0.000000-25.000000,0.000000 0.000000,0.000000 25.000000,0.000000 0.000000,0.000000 0.000000,0.000000 0.000000,0.000000 0.000000,0.000000 0.000000,0.000000-25.000000,0.000000 0.000000,-50.000000 25.000000,0.000000 0.000000,0.000000 0.000000,0.000000 0.000000,0.000000 0.000000,0.000000 0.000000,0.000000 0.000000,0.000000 0.000000,0.000000 0.000000,0.000000 0.000000,0.000000 0.000000,0.000000 0.000000,0.000000 0.000000,0.000000 0.000000,0.000000 0.000000,0.000000 0.000000,0.000000-25.000000,0.000000 0.000000,-25.000000 25.000000,0.000000 0.000000,25.000000 0.000000,0.000000 0.000000,-25.000000 0.000000,0.000000 0.000000,-25.000000 0.000000,0.000000 0.000000,0.000000 0.000000,0.000000 0.000000,-50.000000 0.000000,0.000000 0.000000,-25.000000 0.000000,0.000000 0.000000,-25.000000 0.000000,0.000000 0.000000,-50.000000-25.000000,0.000000 0.000000,25.000000 25.000000,0.000000 0.000000,25.000000 0.000000,0.000000 0.000000,0.000000-25.000000,0.000000 0.000000,0.000000 25.000000,0.000000 0.000000,-25.000000-25.000000,0.000000 0.000000,0.000000 0.000000,0.000000 0.000000,0.000000 25.000000,0.000000 0.000000,50.000000-25.000000,0.000000 0.000000,0.000000 25.000000,0.000000 0.000000,0.000000-25.000000,0.000000 0.000000,-50.000000 25.000000,0.000000 0.000000,-25.000000 0.000000,0.000000 0.000000,0.000000-25.000000,0.000000 0.000000,50.000000 25.000000,0.000000 0.000000,25.000000 0.000000,0.000000 0.000000,-50.000000 0.000000,0.000000 0.000000,-25.000000-25.000000,0.000000 0.000000,0.000000 25.000000,0.000000 0.000000,25.000000 0.000000,0.000000 0.000000,75.000000-25.000000,0.000000 0.000000,-25.000000 25.000000,0.000000 0.000000,-25.000000 0.000000,0.000000 0.000000,0.000000 0.000000,0.000000 0.000000,0.000000 0.000000,0.000000 0.000000,25.000000 0.000000,0.000000 0.000000,75.000000 0.000000,0.000000 0.000000,25.000000 0.000000,0.000000 0.000000,0.000000 0.000000,0.000000 0.000000,75.000000 25.000000,0.000000 0.000000,25.000000-25.000000,0.000000 0.000000,0.000000 0.000000,0.000000 0.000000,50.000000 25.000000,0.000000 0.000000,0.000000-25.000000,0.000000 0.000000,25.000000 0.000000,0.000000 0.000000,50.000000 0.000000,0.000000 0.000000,0.000000 0.000000,0.000000 0.000000,0.000000 0.000000,0.000000 0.000000,0.000000 0.000000,0.000000 0.000000,25.000000 0.000000,0.000000 0.000000,50.000000 0.000000,0.000000 0.000000,75.000000 0.000000,0.000000 0.000000,-25.000000 0.000000,0.000000 0.000000,25.000000 0.000000,0.000000 0.000000,50.000000 0.000000,0.000000 0.000000,-50.000000 0.000000,0.000000 0.000000,-25.000000 0.000000,0.000000 0.000000,75.000000 0.000000,0.000000 0.000000,-50.000000 25.000000,0.000000 0.000000,-75.000000-25.000000,0.000000 0.000000,25.000000 0.000000,0.000000 0.000000,-25.000000 0.000000,0.000000 0.000000,-25.000000 0.000000,0.000000 0.000000,-50.000000 0.000000,0.000000 0.000000,-50.000000 0.000000,0.000000 0.000000,-50.000000 0.000000,0.000000 0.000000,25.000000 0.000000,0.000000 0.000000,-25.000000 0.000000,0.000000 0.000000,-25.000000 0.000000,0.000000 0.000000,-25.000000 0.000000,0.000000 0.000000,-75.000000 0.000000,0.000000 0.000000,0.000000 0.000000,0.000000 0.000000,-50.000000 0.000000,0.000000 0.000000,0.000000-25.000000,0.000000 0.000000,-25.000000 25.000000,0.000000 0.000000,0.000000 0.000000,0.000000 0.000000,0.000000 0.000000,0.000000 0.000000,-25.000000-25.000000,0.000000 0.000000,-25.000000 25.000000,0.000000 0.000000,-25.000000 0.000000,0.000000 0.000000,-25.000000 0.000000,0.000000 0.000000,-25.000000 0.000000,0.000000 0.000000,-50.000000 0.000000,0.000000 0.000000,-25.000000 0.000000,0.000000 0.000000,-50.000000 0.000000,0.000000 0.000000,50.000000 0.000000,0.000000 0.000000,-50.000000 0.000000,0.000000 0.000000,0.000000 0.000000,0.000000 0.000000,125.000000-25.000000,0.000000 0.000000,-50.000000 25.000000,0.000000 0.000000,25.000000-25.000000,0.000000 0.000000,75.000000 25.000000,0.000000 0.000000,50.000000-25.000000,0.000000 0.000000,-25.000000 25.000000,0.000000 0.000000,-25.000000 0.000000,0.000000 0.000000,0.000000 0.000000,0.000000 0.000000,-25.000000 0.000000,0.000000 0.000000,100.000000 0.000000,0.000000 0.000000,0.000000 0.000000,0.000000 0.000000,0.000000 0.000000,0.000000 0.000000,25.000000 0.000000,0.000000 0.000000,25.000000 0.000000,0.000000 0.000000,25.000000 0.000000,0.000000 0.000000,25.000000 0.000000,0.000000 0.000000,50.000000-25.000000,0.000000 0.000000,0.000000 0.000000,0.000000 0.000000,0.000000 0.000000,0.000000 0.000000,25.000000 25.000000,0.000000 0.000000,-25.000000-25.000000,0.000000 0.000000,25.000000 0.000000,0.000000 0.000000,-25.000000 25.000000,0.000000 0.000000,25.000000-25.000000,0.000000 0.000000,0.000000 25.000000,0.000000 0.000000,0.000000 0.000000,0.000000 0.000000,-25.000000-25.000000,0.000000 0.000000,0.000000 25.000000,0.000000 0.000000,0.000000 0.000000,0.000000 0.000000,-50.000000 0.000000,0.000000 0.000000,0.000000 0.000000,0.000000 0.000000,-50.000000 0.000000,0.000000 0.000000,25.000000 25.000000,0.000000 0.000000,-25.000000-25.000000,0.000000 0.000000,0.000000 25.000000,0.000000 0.000000,0.000000-25.000000,0.000000 0.000000,0.000000 0.000000,0.000000 0.000000,25.000000 25.000000,0.000000 0.000000,0.000000-25.000000,0.000000 0.000000,0.000000 0.000000,0.000000 0.000000,25.000000 0.000000,0.000000 0.000000,0.000000 0.000000,0.000000 0.000000,0.000000 0.000000,0.000000 0.000000,25.000000-25.000000,0.000000 0.000000,0.000000 0.000000,0.000000 0.000000,25.000000 0.000000,0.000000 0.000000,0.000000 25.000000,0.000000 0.000000,0.000000 0.000000,0.000000 0.000000,25.000000-25.000000,0.000000 0.000000,25.000000 25.000000,0.000000 0.000000,25.000000-25.000000,0.000000 0.000000,25.000000 25.000000,0.000000 0.000000,25.000000 0.000000,0.000000 0.000000,25.000000-25.000000,0.000000 0.000000,25.000000 25.000000,0.000000 0.000000,25.000000 0.000000,0.000000 0.000000,50.000000-25.000000,0.000000 0.000000,-25.000000 25.000000,0.000000 0.000000,0.000000 0.000000,0.000000 0.000000,0.000000 0.000000,0.000000 0.000000,50.000000-25.000000,0.000000 0.000000,0.000000 25.000000,0.000000 0.000000,-75.000000 0.000000,0.000000 0.000000,25.000000 0.000000,0.000000 0.000000,25.000000 0.000000,0.000000 0.000000,0.000000 0.000000,0.000000 0.000000,-25.000000 25.000000,0.000000 0.000000,-50.000000 0.000000,0.000000 0.000000,0.000000-25.000000,0.000000 0.000000,25.000000 25.000000,0.000000 0.000000,-75.000000 0.000000,0.000000 0.000000,0.000000-25.000000,0.000000 0.000000,-50.000000 25.000000,0.000000 0.000000,-25.000000-25.000000,0.000000 0.000000,25.000000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25.000000,0.000000 0.000000,25.000000 0.000000,0.000000 0.000000,0.000000-25.000000,0.000000 0.000000,0.000000 25.000000,0.000000 0.000000,0.000000 0.000000,0.000000 0.000000,0.000000 0.000000,0.000000 0.000000,0.000000 25.000000,0.000000 0.000000,-25.000000-50.000000,0.000000 0.000000,25.000000 25.000000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58:3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91554.000000 64349.000000,'-291.000000'349.000000,"175.000000"-116.000000,0.000000-1.000000,58.000000 59.000000,-1.000000-1.000000,1.000000 30.000000,0.000000 0.000000,0.000000 58.000000,0.000000 0.000000,-58.000000 28.000000,-1.000000 1.000000,-86.000000-58.000000,-1.000000 0.000000,88.000000-146.000000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58:39"/>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47202.000000 47899.000000,'58.000000'-58.000000,"-58.000000"29.000000,0.000000 0.000000,0.000000-29.000000,0.000000 0.000000,0.000000-1.000000,0.000000 1.000000,0.000000 29.000000,0.000000 0.000000,0.000000-29.000000,0.000000 0.000000,0.000000 0.000000,0.000000 0.000000,0.000000 29.000000,0.000000 0.000000,0.000000-1.000000,0.000000 1.000000,-29.000000 29.000000,0.000000 0.000000,29.000000-29.000000,0.000000 0.000000,0.000000 58.000000,0.000000 0.000000,0.000000 30.000000,0.000000-1.000000,0.000000-29.000000,0.000000 0.000000,29.000000 29.000000,0.000000 0.000000,29.000000 0.000000,0.000000 0.000000,0.000000 0.000000,1.000000 1.000000,28.000000-1.000000,0.000000 0.000000,0.000000 0.000000,0.000000 0.000000,59.000000 0.000000,-1.000000 0.000000,0.000000 0.000000,1.000000 1.000000,28.000000-30.000000,0.000000 0.000000,1.000000 29.000000,-1.000000 0.000000,-29.000000-29.000000,1.000000 0.000000,28.000000 29.000000,1.000000 0.000000,-59.000000-29.000000,0.000000 0.000000,0.000000 1.000000,1.000000-1.000000,-30.000000-29.000000,0.000000 0.000000,29.000000 0.000000,0.000000 0.000000,1.000000 0.000000,-1.000000 0.000000,0.000000 0.000000,1.000000 0.000000,-1.000000 0.000000,0.000000 0.000000,-29.000000 0.000000,0.000000 0.000000,30.000000 0.000000,-1.000000 0.000000,-29.000000 0.000000,0.000000 0.000000,1.000000 0.000000,-1.000000 0.000000,29.000000-29.000000,0.000000-1.000000,-29.000000 1.000000,1.000000 0.000000,-1.000000 29.000000,0.000000 0.000000,58.000000-58.000000,1.000000 0.000000,-30.000000 29.000000,0.000000 0.000000,59.000000 29.000000,-1.000000 0.000000,0.000000-58.000000,1.000000 0.000000,-30.000000 58.000000,0.000000 0.000000,1.000000-29.000000,-1.000000 0.000000,0.000000 0.000000,1.000000-1.000000,-30.000000 30.000000,0.000000 0.000000,0.000000 0.000000,1.000000 0.000000,-1.000000-29.000000,0.000000 0.000000,0.000000 29.000000,1.000000 0.000000,28.000000 0.000000,0.000000 0.000000,1.000000 0.000000,-1.000000 0.000000,0.000000-29.000000,1.000000 0.000000,-30.000000 29.000000,0.000000 0.000000,0.000000 0.000000,1.000000 0.000000,-30.000000 0.000000,0.000000 0.000000,0.000000 0.000000,0.000000 0.000000,1.000000 0.000000,-1.000000 0.000000,0.000000 0.000000,0.000000 0.000000,0.000000 0.000000,1.000000 0.000000,28.000000 29.000000,0.000000 0.000000,-29.000000-29.000000,0.000000 0.000000,1.000000 29.000000,-1.000000 0.000000,29.000000-29.000000,0.000000 0.000000,-28.000000 30.000000,-1.000000-1.000000,0.000000-29.000000,0.000000 0.000000,0.000000 29.000000,0.000000 0.000000,1.000000-29.000000,-1.000000 0.000000,0.000000 0.000000,0.000000 0.000000,0.000000 0.000000,1.000000 0.000000,-30.000000 0.000000,0.000000 0.000000,0.000000 0.000000,0.000000 0.000000,0.000000 0.000000,0.000000 0.000000,1.000000 0.000000,-1.000000 0.000000,0.000000-29.000000,0.000000 0.000000,29.000000 29.000000,0.000000 0.000000,-29.000000-29.000000,1.000000-1.000000,28.000000 30.000000,0.000000 0.000000,0.000000-29.000000,0.000000 0.000000,-29.000000 0.000000,1.000000 0.000000,28.000000 29.000000,0.000000 0.000000,0.000000-29.000000,0.000000 0.000000,-29.000000 29.000000,1.000000 0.000000,28.000000-29.000000,0.000000 0.000000,-29.000000 0.000000,0.000000 0.000000,29.000000 29.000000,1.000000 0.000000,-30.000000-29.000000,0.000000 0.000000,29.000000 29.000000,0.000000 0.000000,-29.000000 0.000000,1.000000 0.000000,-1.000000 0.000000,0.000000 0.000000,29.000000-29.000000,0.000000 0.000000,-29.000000 29.000000,0.000000 0.000000,1.000000 0.000000,-1.000000 0.000000,29.000000-30.000000,0.000000 1.000000,0.000000 0.000000,0.000000 0.000000,30.000000 29.000000,-1.000000 0.000000,-29.000000-29.000000,0.000000 0.000000,1.000000 0.000000,-1.000000 0.000000,-29.000000 29.000000,0.000000 0.000000,29.000000-29.000000,0.000000 0.000000,-28.000000 0.000000,-1.000000 0.000000,0.000000 29.000000,0.000000 0.000000,0.000000-29.000000,0.000000 0.000000,-29.000000 29.000000,0.000000 0.000000,0.000000-29.000000,0.000000 0.000000,30.000000 29.000000,-1.000000 0.000000,-29.000000 0.000000,0.000000 0.000000,0.000000 0.000000,0.000000 0.000000,0.000000 0.000000,0.000000 0.000000,0.000000 0.000000,0.000000 0.000000,0.000000 0.000000,0.000000 0.000000,0.000000 29.000000,0.000000 0.000000,0.000000-29.000000,1.000000 0.000000,-1.000000 29.000000,0.000000 0.000000,0.000000-29.000000,0.000000 0.000000,0.000000 0.000000,0.000000 0.000000,0.000000 29.000000,0.000000 0.000000,0.000000-29.000000,0.000000 0.000000,0.000000 0.000000,0.000000 0.000000,0.000000 0.000000,0.000000 0.000000,1.000000 29.000000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2:53"/>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12200.000000 21900.000000,'-100.000000'0.000000,"50.000000"0.000000,0.000000 0.000000,0.000000-25.000000,0.000000 0.000000,0.000000 0.000000,0.000000 0.000000,25.000000-25.000000,0.000000 0.000000,25.000000 0.000000,0.000000 0.000000,25.000000-25.000000,0.000000 0.000000,50.000000 0.000000,0.000000 0.000000,25.000000 0.000000,0.000000 0.000000,-25.000000 0.000000,0.000000 0.000000,-25.000000 50.000000,0.000000 0.000000,0.000000 0.000000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58:42"/>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4943.000000 50166.000000,'58.000000'-58.000000,"-29.000000"29.000000,0.000000 0.000000,0.000000 29.000000,0.000000 0.000000,0.000000 0.000000,0.000000 0.000000,-29.000000-29.000000,0.000000 0.000000,29.000000 29.000000,0.000000 0.000000,0.000000 0.000000,0.000000 0.000000,0.000000 0.000000,1.000000 0.000000,-1.000000 29.000000,0.000000 0.000000,29.000000-29.000000,0.000000 0.000000,0.000000 29.000000,0.000000 0.000000,29.000000-29.000000,1.000000 0.000000,-1.000000 0.000000,0.000000 0.000000,29.000000 0.000000,0.000000 0.000000,30.000000 0.000000,-1.000000 0.000000,-29.000000-29.000000,1.000000 0.000000,-1.000000-29.000000,0.000000 0.000000,0.000000 28.000000,1.000000 1.000000,-30.000000 0.000000,0.000000 0.000000,0.000000 0.000000,0.000000 0.000000,1.000000 0.000000,-1.000000 0.000000,-29.000000 29.000000,0.000000 0.000000,0.000000 0.000000,0.000000 0.000000,30.000000 0.000000,-1.000000 0.000000,0.000000 0.000000,0.000000 0.000000,0.000000 29.000000,0.000000 0.000000,30.000000 29.000000,-1.000000 0.000000,-29.000000 1.000000,0.000000-1.000000,30.000000-29.000000,-1.000000 0.000000,-29.000000 29.000000,0.000000 0.000000,0.000000-29.000000,1.000000 0.000000,-1.000000 29.000000,0.000000 0.000000,0.000000-28.000000,0.000000-1.000000,1.000000 29.000000,-1.000000 0.000000,0.000000-29.000000,0.000000 0.000000,0.000000 0.000000,1.000000 0.000000,-1.000000 0.000000,0.000000 0.000000,29.000000 0.000000,0.000000 0.000000,-28.000000 0.000000,-1.000000 0.000000,0.000000-29.000000,0.000000 0.000000,30.000000 0.000000,-1.000000 0.000000,0.000000 0.000000,0.000000 0.000000,1.000000 0.000000,-1.000000 0.000000,0.000000 0.000000,0.000000 0.000000,-28.000000 0.000000,-1.000000 0.000000,0.000000 0.000000,0.000000 0.000000,0.000000-29.000000,0.000000 0.000000,1.000000 29.000000,-1.000000 0.000000,-29.000000-29.000000,0.000000 0.000000,29.000000 0.000000,0.000000 0.000000,-28.000000 0.000000,-1.000000 0.000000,29.000000 0.000000,0.000000 0.000000,0.000000 0.000000,1.000000 0.000000,-1.000000-29.000000,0.000000-1.000000,0.000000 30.000000,0.000000 0.000000,0.000000-29.000000,1.000000 0.000000,28.000000 29.000000,0.000000 0.000000,-29.000000 0.000000,1.000000 0.000000,28.000000-29.000000,0.000000 0.000000,-29.000000 28.000000,0.000000 1.000000,1.000000-29.000000,-1.000000 0.000000,0.000000 29.000000,0.000000 0.000000,-29.000000 0.000000,0.000000 0.000000,1.000000 29.000000,-1.000000 0.000000,0.000000-29.000000,0.000000 0.000000,29.000000 0.000000,0.000000 0.000000,-28.000000 29.000000,-1.000000 0.000000,29.000000 0.000000,0.000000 0.000000,-29.000000 0.000000,0.000000 0.000000,29.000000 29.000000,1.000000 0.000000,28.000000 29.000000,0.000000 0.000000,-58.000000-29.000000,0.000000 0.000000,59.000000 29.000000,-1.000000 0.000000,-29.000000-29.000000,0.000000 1.000000,1.000000 28.000000,-1.000000 0.000000,0.000000-29.000000,0.000000 0.000000,0.000000 0.000000,0.000000 0.000000,-28.000000-29.000000,-1.000000 0.000000,0.000000 0.000000,0.000000 0.000000,0.000000 29.000000,0.000000 0.000000,29.000000-29.000000,1.000000 0.000000,-30.000000 0.000000,0.000000 0.000000,29.000000 0.000000,0.000000 0.000000,0.000000 0.000000,1.000000 0.000000,28.000000 0.000000,0.000000 0.000000,0.000000-29.000000,1.000000 0.000000,-30.000000 0.000000,0.000000 0.000000,29.000000 0.000000,1.000000 0.000000,-30.000000 0.000000,0.000000 0.000000,0.000000 0.000000,0.000000 0.000000,1.000000 29.000000,-1.000000 0.000000,-29.000000-30.000000,0.000000 1.000000,-29.000000 29.000000,0.000000 0.000000,29.000000 0.000000,0.000000 0.000000,-29.000000 0.000000,1.000000 0.000000,28.000000 0.000000,0.000000 0.000000,0.000000 0.000000,0.000000 0.000000,29.000000 0.000000,0.000000 0.000000,1.000000 0.000000,-1.000000 0.000000,0.000000 29.000000,0.000000 1.000000,29.000000-1.000000,1.000000 0.000000,-30.000000 0.000000,0.000000 0.000000,29.000000-29.000000,1.000000 0.000000,-30.000000 29.000000,0.000000 0.000000,0.000000 0.000000,0.000000 0.000000,1.000000 0.000000,-1.000000 0.000000,0.000000-29.000000,0.000000 0.000000,-29.000000 29.000000,0.000000 0.000000,1.000000-29.000000,-1.000000 0.000000,0.000000 29.000000,0.000000 0.000000,0.000000 1.000000,0.000000-1.000000,29.000000-29.000000,1.000000 0.000000,-30.000000 0.000000,0.000000 0.000000,29.000000 29.000000,0.000000 0.000000,-29.000000-29.000000,0.000000 0.000000,30.000000 0.000000,-1.000000 0.000000,0.000000-29.000000,0.000000 0.000000,29.000000 29.000000,1.000000 0.000000,-30.000000-29.000000,0.000000-1.000000,0.000000 1.000000,1.000000 0.000000,-1.000000 0.000000,0.000000 0.000000,0.000000 29.000000,0.000000 0.000000,-29.000000-29.000000,1.000000 0.000000,28.000000 29.000000,0.000000 0.000000,-29.000000-29.000000,0.000000 0.000000,0.000000 0.000000,0.000000 0.000000,1.000000 29.000000,-1.000000 0.000000,29.000000-29.000000,0.000000 0.000000,-29.000000 0.000000,0.000000 0.000000,30.000000 29.000000,-1.000000 0.000000,0.000000-30.000000,0.000000 1.000000,-29.000000 29.000000,0.000000 0.000000,59.000000 0.000000,-1.000000 0.000000,-29.000000 0.000000,0.000000 0.000000,0.000000 0.000000,1.000000 0.000000,28.000000 0.000000,0.000000 0.000000,-29.000000 0.000000,1.000000 0.000000,-1.000000 0.000000,0.000000 0.000000,-29.000000 29.000000,0.000000 1.000000,29.000000-30.000000,1.000000 0.000000,-30.000000 29.000000,0.000000 0.000000,0.000000-29.000000,0.000000 0.000000,0.000000 0.000000,0.000000 0.000000,0.000000 0.000000,1.000000 0.000000,28.000000 0.000000,0.000000 0.000000,-29.000000 0.000000,0.000000 0.000000,29.000000 0.000000,1.000000 0.000000,-1.000000 0.000000,0.000000 0.000000,0.000000 0.000000,0.000000 0.000000,1.000000 0.000000,-1.000000 0.000000,29.000000 0.000000,0.000000 0.000000,-58.000000 0.000000,1.000000 0.000000,28.000000 0.000000,0.000000 0.000000,0.000000 0.000000,0.000000 0.000000,-29.000000 0.000000,1.000000 0.000000,-1.000000 0.000000,0.000000 0.000000,0.000000 29.000000,0.000000 0.000000,0.000000-29.000000,0.000000 0.000000,0.000000 0.000000,1.000000 0.000000,-1.000000 0.000000,0.000000 0.000000,0.000000 0.000000,0.000000 0.000000,0.000000 0.000000,0.000000 0.000000,30.000000 0.000000,-1.000000 0.000000,0.000000 0.000000,0.000000 0.000000,0.000000 0.000000,1.000000 0.000000,-1.000000 0.000000,0.000000 0.000000,0.000000 29.000000,0.000000 0.000000,0.000000-29.000000,1.000000 0.000000,-1.000000 0.000000,0.000000 0.000000,0.000000 0.000000,0.000000 0.000000,-28.000000 0.000000,-1.000000 0.000000,29.000000 0.000000,0.000000 0.000000,-29.000000 0.000000,0.000000 0.000000,0.000000 0.000000,1.000000 0.000000,-1.000000 0.000000,0.000000 0.000000,0.000000 0.000000,0.000000 0.000000,0.000000-29.000000,0.000000 0.000000,30.000000 29.000000,-1.000000 0.000000,-29.000000 0.000000,0.000000 0.000000,0.000000 0.000000,0.000000 0.000000,0.000000 0.000000,1.000000 0.000000,-1.000000 0.000000,0.000000 0.000000,29.000000 0.000000,0.000000 0.000000,-29.000000 29.000000,0.000000 0.000000,30.000000-29.000000,-1.000000 0.000000,0.000000 0.000000,0.000000 0.000000,0.000000 0.000000,1.000000 0.000000,-1.000000 0.000000,0.000000 0.000000,-29.000000 0.000000,0.000000 0.000000,29.000000 0.000000,1.000000 0.000000,-30.000000 0.000000,0.000000 0.000000,0.000000 0.000000,0.000000 0.000000,0.000000 0.000000,0.000000 0.000000,-29.000000-29.000000,0.000000 0.000000,30.000000 29.000000,-1.000000 0.000000,0.000000 0.000000,0.000000 0.000000,0.000000-29.000000,0.000000 0.000000,-29.000000 29.000000,0.000000 0.000000,30.000000-29.000000,-1.000000 0.000000,-29.000000 29.000000,0.000000 0.000000,29.000000 0.000000,0.000000 0.000000,0.000000-30.000000,0.000000 1.000000,-29.000000 29.000000,0.000000 0.000000,0.000000 0.000000,1.000000 0.000000,-1.000000 0.000000,0.000000 0.000000,29.000000-29.000000,0.000000 0.000000,-29.000000 29.000000,0.000000 0.000000,0.000000 0.000000,0.000000 0.000000,0.000000 0.000000,0.000000 0.000000,0.000000 0.000000,0.000000 0.000000,1.000000 29.000000,-1.000000 0.000000,0.000000-29.000000,0.000000 0.000000,0.000000 0.000000,0.000000 0.000000,0.000000 0.000000,0.000000 0.000000,0.000000 0.000000,0.000000 0.000000,-29.000000 29.000000,0.000000 1.000000,29.000000-30.000000,0.000000 0.000000,0.000000 0.000000,0.000000 0.000000,0.000000 0.000000,0.000000 0.000000,1.000000 0.000000,-1.000000 0.000000,0.000000 29.000000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59:34"/>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55747.000000 41272.000000,'116.000000'-58.000000,"-58.000000"29.000000,0.000000 0.000000,-29.000000 0.000000,0.000000 0.000000,0.000000 0.000000,1.000000 0.000000,28.000000 0.000000,0.000000 0.000000,-29.000000 29.000000,0.000000 0.000000,-29.000000-29.000000,0.000000 0.000000,29.000000 29.000000,0.000000 0.000000,0.000000 0.000000,0.000000 0.000000,0.000000 0.000000,0.000000 0.000000,0.000000 0.000000,0.000000 0.000000,1.000000 29.000000,-1.000000 0.000000,29.000000-29.000000,0.000000 0.000000,0.000000 29.000000,0.000000 0.000000,29.000000-29.000000,0.000000 0.000000,-28.000000 0.000000,-1.000000 0.000000,29.000000 0.000000,0.000000 0.000000,0.000000-29.000000,0.000000 0.000000,30.000000 29.000000,-1.000000 0.000000,-29.000000 0.000000,0.000000 0.000000,59.000000-29.000000,-1.000000 0.000000,0.000000 29.000000,1.000000 0.000000,-1.000000 0.000000,0.000000 0.000000,1.000000 0.000000,-1.000000 0.000000,0.000000-29.000000,1.000000 0.000000,-30.000000 29.000000,0.000000 0.000000,0.000000-30.000000,1.000000 1.000000,-1.000000 0.000000,0.000000 0.000000,-29.000000 0.000000,1.000000 0.000000,28.000000 0.000000,0.000000 0.000000,0.000000 0.000000,1.000000 0.000000,-1.000000-29.000000,0.000000 0.000000,29.000000 58.000000,1.000000 0.000000,-30.000000-29.000000,0.000000 0.000000,0.000000-1.000000,1.000000 1.000000,-30.000000 29.000000,0.000000 0.000000,29.000000 0.000000,1.000000 0.000000,-59.000000 29.000000,0.000000 1.000000,0.000000-30.000000,0.000000 0.000000,29.000000 29.000000,1.000000 0.000000,-30.000000-29.000000,0.000000 0.000000,29.000000 29.000000,0.000000 0.000000,-29.000000-29.000000,0.000000 0.000000,30.000000 0.000000,-1.000000 0.000000,29.000000-29.000000,0.000000 0.000000,1.000000 0.000000,-1.000000 0.000000,-29.000000-1.000000,0.000000 1.000000,0.000000 0.000000,1.000000 0.000000,-1.000000-29.000000,0.000000 0.000000,0.000000 29.000000,0.000000 0.000000,-28.000000 29.000000,-1.000000 0.000000,0.000000-29.000000,0.000000 0.000000,-29.000000 29.000000,0.000000 0.000000,0.000000 0.000000,0.000000 0.000000,0.000000 0.000000,0.000000 0.000000,0.000000 29.000000,0.000000 0.000000,-29.000000 0.000000,0.000000 0.000000,29.000000 0.000000,1.000000 0.000000,-30.000000 0.000000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59:3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4943.000000 43830.000000,'58.000000'58.000000,"-29.000000"-58.000000,0.000000 0.000000,0.000000 0.000000,0.000000 0.000000,0.000000 0.000000,0.000000 0.000000,0.000000 0.000000,0.000000 0.000000,29.000000 29.000000,1.000000 0.000000,-1.000000-29.000000,0.000000 0.000000,29.000000 0.000000,0.000000 0.000000,59.000000 29.000000,-1.000000 0.000000,0.000000-29.000000,0.000000 0.000000,59.000000 30.000000,-1.000000-1.000000,-28.000000-29.000000,-1.000000 0.000000,1.000000 0.000000,-1.000000 0.000000,29.000000 0.000000,1.000000 0.000000,-59.000000 0.000000,0.000000 0.000000,30.000000 0.000000,-1.000000 0.000000,59.000000 0.000000,-1.000000 0.000000,-28.000000 0.000000,-1.000000 0.000000,1.000000 0.000000,-1.000000 0.000000,-29.000000 0.000000,1.000000 0.000000,-30.000000 0.000000,0.000000 0.000000,1.000000 0.000000,-1.000000 0.000000,29.000000-29.000000,1.000000-1.000000,-1.000000 30.000000,1.000000 0.000000,-1.000000 0.000000,0.000000 0.000000,1.000000 0.000000,-1.000000 0.000000,-28.000000 0.000000,-1.000000 0.000000,-29.000000 30.000000,0.000000-1.000000,1.000000-29.000000,-1.000000 0.000000,0.000000 0.000000,0.000000 0.000000,30.000000 0.000000,-1.000000 0.000000,29.000000-29.000000,1.000000-1.000000,-1.000000 1.000000,1.000000 0.000000,28.000000 0.000000,0.000000 0.000000,-28.000000 0.000000,-1.000000 0.000000,-28.000000 0.000000,-1.000000 0.000000,-29.000000 29.000000,0.000000 0.000000,1.000000-29.000000,-1.000000 0.000000,0.000000 29.000000,0.000000 0.000000,1.000000 0.000000,-1.000000 0.000000,58.000000 0.000000,1.000000 0.000000,-1.000000 0.000000,0.000000 0.000000,30.000000-29.000000,-1.000000 0.000000,-28.000000 29.000000,-1.000000 0.000000,-29.000000-29.000000,1.000000 0.000000,-30.000000-1.000000,0.000000 1.000000,30.000000 0.000000,-1.000000 0.000000,29.000000 0.000000,1.000000 0.000000,-30.000000 29.000000,0.000000 0.000000,1.000000 0.000000,-1.000000 0.000000,0.000000 0.000000,1.000000 0.000000,-1.000000 0.000000,0.000000 0.000000,-28.000000 29.000000,-1.000000 0.000000,-29.000000-29.000000,0.000000 0.000000,29.000000 0.000000,1.000000 0.000000,-1.000000 0.000000,0.000000 0.000000,29.000000 0.000000,1.000000 0.000000,28.000000 0.000000,1.000000 0.000000,-30.000000 0.000000,0.000000 0.000000,-29.000000 0.000000,1.000000 0.000000,28.000000 0.000000,0.000000 0.000000,-57.000000 0.000000,-1.000000 0.000000,0.000000 0.000000,0.000000 0.000000,0.000000 0.000000,1.000000 0.000000,-1.000000 0.000000,0.000000 0.000000,0.000000 0.000000,0.000000 0.000000,0.000000 29.000000,1.000000 0.000000,28.000000-29.000000,0.000000 0.000000,-29.000000 29.000000,1.000000 1.000000,57.000000-30.000000,0.000000 0.000000,-58.000000 29.000000,1.000000 0.000000,28.000000-29.000000,0.000000 0.000000,0.000000 0.000000,1.000000 0.000000,-59.000000 0.000000,0.000000 0.000000,29.000000 0.000000,0.000000 0.000000,0.000000-29.000000,1.000000 0.000000,-30.000000 29.000000,0.000000 0.000000,0.000000-30.000000,0.000000 1.000000,29.000000 29.000000,1.000000 0.000000,-59.000000-29.000000,0.000000 0.000000,29.000000 29.000000,0.000000 0.000000,-29.000000 0.000000,0.000000 0.000000,0.000000 0.000000,0.000000 0.000000,0.000000 0.000000,0.000000 0.000000,-29.000000 29.000000,0.000000 0.000000,-29.000000-29.000000,0.000000 0.000000,0.000000 29.000000,0.000000 1.000000,0.000000-1.000000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59:50"/>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33950.000000 21600.000000,'0.000000'50.000000,"-25.000000"-50.000000,0.000000 0.000000,25.000000 25.000000,0.000000 0.000000,-25.000000-25.000000,0.000000 0.000000,0.000000-25.000000,0.000000 0.000000,25.000000 0.000000,0.000000 0.000000,25.000000 25.000000,0.000000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0.000000,0.000000 0.000000,0.000000 0.000000,-25.000000-25.000000,0.000000 0.000000,25.000000 25.000000,0.000000 0.000000,0.000000 0.000000,0.000000 0.000000,0.000000 0.000000,0.000000 0.000000,0.000000-25.000000,0.000000 0.000000,0.000000 25.000000,0.000000 0.000000,0.000000 0.000000,0.000000 0.000000,0.000000-25.000000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00:01"/>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31800.000000 33650.000000,'-50.000000'0.000000,"25.000000"0.000000,0.000000 0.000000,0.000000 0.000000,0.000000 0.000000,0.000000 0.000000,0.000000 0.000000,0.000000 0.000000,0.000000 0.000000,0.000000-25.000000,0.000000 0.000000,0.000000 25.000000,0.000000 0.000000,25.000000-25.000000,0.000000 0.000000,0.000000 0.000000,0.000000 0.000000,50.000000 0.000000,0.000000 0.000000,-25.000000 0.000000,0.000000 0.000000,25.000000 0.000000,0.000000 0.000000,0.000000 0.000000,0.000000 0.000000,0.000000 0.000000,0.000000 0.000000,0.000000 0.000000,0.000000 0.000000,0.000000 25.000000,0.000000 0.000000,25.000000 0.000000,0.000000 0.000000,-25.000000 0.000000,0.000000 0.000000,0.000000 0.000000,0.000000 0.000000,25.000000 0.000000,0.000000 0.000000,-25.000000 0.000000,0.000000 0.000000,0.000000 0.000000,0.000000 0.000000,0.000000 25.000000,0.000000 0.000000,0.000000-25.000000,0.000000 0.000000,0.000000 25.000000,0.000000 0.000000,0.000000-25.000000,0.000000 0.000000,0.000000 25.000000,0.000000 0.000000,-25.000000 0.000000,0.000000 0.000000,25.000000-25.000000,0.000000 0.000000,0.000000 25.000000,0.000000 0.000000,-25.000000 0.000000,0.000000 0.000000,25.000000 0.000000,0.000000 0.000000,-25.000000-25.000000,0.000000 0.000000,25.000000 25.000000,0.000000 0.000000,0.000000-25.000000,0.000000 0.000000,-25.000000 0.000000,0.000000 0.000000,0.000000 0.000000,0.000000 0.000000,25.000000 25.000000,0.000000 0.000000,0.000000-25.000000,0.000000 0.000000,-25.000000 25.000000,0.000000 0.000000,0.000000-25.000000,0.000000 0.000000,0.000000 25.000000,0.000000 0.000000,0.000000-25.000000,0.000000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0.000000,0.000000-25.000000,0.000000 0.000000,0.000000 25.000000,0.000000 0.000000,0.000000 0.000000,0.000000 0.000000,0.000000 0.000000,0.000000 0.000000,0.000000 0.000000,0.000000 0.000000,0.000000 0.000000,0.000000 0.000000,25.000000 0.000000,0.000000 0.000000,-25.000000 25.000000,0.000000 0.000000,25.000000-25.000000,0.000000 0.000000,0.000000 25.000000,0.000000 0.000000,25.000000-25.000000,0.000000 0.000000,0.000000 25.000000,0.000000 0.000000,0.000000-25.000000,0.000000 0.000000,25.000000 0.000000,0.000000 0.000000,25.000000 0.000000,0.000000 0.000000,0.000000 0.000000,0.000000 0.000000,0.000000-25.000000,0.000000 0.000000,25.000000 0.000000,0.000000 0.000000,-50.000000 25.000000,0.000000 0.000000,-25.000000-25.000000,0.000000 0.000000,25.000000 0.000000,0.000000 0.000000,-50.000000 25.000000,0.000000 0.000000,0.000000-25.000000,0.000000 0.000000,0.000000 25.000000,0.000000 0.000000,0.000000 0.000000,0.000000 0.000000,-25.000000 0.000000,0.000000 0.000000,25.000000 0.000000,0.000000 0.000000,0.000000 0.000000,0.000000 0.000000,-25.000000 0.000000,0.000000 0.000000,25.000000 0.000000,0.000000 0.000000,0.000000 0.000000,0.000000 0.000000,25.000000 25.000000,0.000000 0.000000,0.000000 0.000000,0.000000 0.000000,0.000000-25.000000,0.000000 0.000000,0.000000 25.000000,0.000000 0.000000,0.000000-25.000000,0.000000 0.000000,0.000000 0.000000,0.000000 0.000000,0.000000 25.000000,0.000000 0.000000,0.000000-25.000000,0.000000 0.000000,0.000000 0.000000,0.000000 0.000000,-25.000000 0.000000,0.000000 0.000000,25.000000-25.000000,0.000000 0.000000,0.000000 25.000000,0.000000 0.000000,0.000000 0.000000,0.000000 0.000000,25.000000-25.000000,0.000000 0.000000,0.000000 25.000000,0.000000 0.000000,-25.000000-25.000000,0.000000 0.000000,25.000000 0.000000,0.000000 0.000000,0.000000 25.000000,0.000000 0.000000,-25.000000-25.000000,0.000000 0.000000,0.000000 25.000000,0.000000 0.000000,-25.000000-25.000000,0.000000 0.000000,0.000000 25.000000,0.000000 0.000000,0.000000 0.000000,0.000000 0.000000,0.000000-25.000000,0.000000 0.000000,-25.000000 25.000000,0.000000 0.000000,25.000000 0.000000,0.000000 0.000000,0.000000 0.000000,0.000000 0.000000,-25.000000 0.000000,0.000000 0.000000,0.000000 25.000000,0.000000 0.000000,25.000000-25.000000,0.000000 0.000000,-25.000000 0.000000,0.000000 0.000000,0.000000 25.000000,0.000000 0.000000,25.000000-25.000000,0.000000 0.000000,-25.000000 0.000000,0.000000 0.000000,25.000000 25.000000,0.000000 0.000000,0.000000-25.000000,0.000000 0.000000,0.000000 0.000000,0.000000 0.000000,0.000000 25.000000,0.000000 0.000000,0.000000-25.000000,0.000000 0.000000,25.000000 25.000000,0.000000 0.000000,-25.000000-25.000000,0.000000 0.000000,0.000000 25.000000,0.000000 0.000000,0.000000-25.000000,0.000000 0.000000,0.000000 0.000000,0.000000 0.000000,-25.000000 0.000000,0.000000 0.000000,25.000000 0.000000,0.000000 0.000000,-25.000000 0.000000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00:03"/>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28600.000000 35550.000000,'-50.000000'0.000000,"25.000000"0.000000,0.000000 0.000000,25.000000-25.000000,0.000000 0.000000,25.000000 0.000000,0.000000 0.000000,0.000000 25.000000,0.000000 0.000000,25.000000-25.000000,0.000000 0.000000,0.000000 25.000000,0.000000 0.000000,0.000000-25.000000,0.000000 0.000000,25.000000 25.000000,0.000000 0.000000,-25.000000 0.000000,0.000000 0.000000,0.000000 25.000000,0.000000 0.000000,25.000000 0.000000,0.000000 0.000000,0.000000-25.000000,0.000000 0.000000,-25.000000 25.000000,0.000000 0.000000,25.000000 0.000000,0.000000 0.000000,0.000000-25.000000,0.000000 0.000000,0.000000 0.000000,0.000000 0.000000,0.000000 0.000000,0.000000 0.000000,25.000000 0.000000,0.000000 0.000000,-25.000000 25.000000,0.000000 0.000000,50.000000-25.000000,0.000000 0.000000,-25.000000 0.000000,0.000000 0.000000,25.000000 25.000000,0.000000 0.000000,-25.000000-25.000000,0.000000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0.000000,-25.000000-25.000000,0.000000 0.000000,0.000000 25.000000,0.000000 0.000000,-25.000000 0.000000,0.000000 0.000000,0.000000-25.000000,0.000000 0.000000,25.000000 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25.000000,0.000000 0.000000,-25.000000-25.000000,0.000000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25.000000,0.000000 0.000000,25.000000-25.000000,0.000000 0.000000,-25.000000 25.000000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00:23"/>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51500.000000 29450.000000,'50.000000'0.000000,"-25.000000"0.000000,0.000000 0.000000,-25.000000-25.000000,0.000000 0.000000,25.000000 25.000000,0.000000 0.000000,-25.000000-25.000000,0.000000 0.000000,0.000000 0.000000,0.000000 0.000000,0.000000 0.000000,0.000000 0.000000,-25.000000 25.000000,0.000000 0.000000,0.000000 0.000000,0.000000 0.000000,25.000000-25.000000,0.000000 0.000000,25.000000 25.000000,0.000000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0.000000,25.000000-25.000000,0.000000 0.000000,0.000000 25.000000,0.000000 0.000000,-25.000000-25.000000,0.000000 0.000000,25.000000 25.000000,0.000000 0.000000,-25.000000-25.000000,0.000000 0.000000,0.000000 25.000000,0.000000 0.000000,-25.000000 0.000000,0.000000 0.000000,25.000000 0.000000,0.000000 0.000000,0.000000 0.000000,0.000000 0.000000,-25.000000 0.000000,0.000000 0.000000,25.000000 0.000000,0.000000 0.000000,0.000000-25.000000,0.000000 0.000000,0.000000 25.000000,0.000000 0.000000,25.000000 0.000000,0.000000 0.000000,25.000000 0.000000,0.000000 0.000000,-25.000000-25.000000,0.000000 0.000000,25.000000 25.000000,0.000000 0.000000,0.000000-25.000000,0.000000 0.000000,-25.000000 0.000000,0.000000 0.000000,0.000000 25.000000,0.000000 0.000000,-25.000000-25.000000,0.000000 0.000000,-25.000000 25.000000,0.000000 0.000000,0.000000 25.000000,0.000000 0.000000,0.000000-25.000000,0.000000 0.000000,0.000000 25.000000,0.000000 0.000000,0.000000-25.000000,0.000000 0.000000,0.000000 0.000000,0.000000 0.000000,0.000000 0.000000,0.000000 0.000000,0.000000 0.000000,0.000000 0.000000,0.000000 0.000000,0.000000 0.000000,25.000000 0.000000,0.000000 0.000000,0.000000 0.000000,0.000000 0.000000,25.000000-25.000000,0.000000 0.000000,0.000000 0.000000,0.000000 0.000000,0.000000 0.000000,0.000000 0.000000,0.000000 25.000000,0.000000 0.000000,0.000000-25.000000,0.000000 0.000000,0.000000 0.000000,0.000000 0.000000,0.000000 25.000000,0.000000 0.000000,0.000000 0.000000,0.000000 0.000000,-25.000000-25.000000,0.000000 0.000000,0.000000 25.000000,0.000000 0.000000,25.000000 0.000000,0.000000 0.000000,-25.000000-25.000000,0.000000 0.000000,-25.000000 25.000000,0.000000 0.000000,25.000000 0.000000,0.000000 0.000000,-25.000000 0.000000,0.000000 0.000000,0.000000 0.000000,0.000000 0.000000,0.000000 0.000000,0.000000 0.000000,0.000000 0.000000,0.000000 0.000000,25.000000 0.000000,0.000000 0.000000,-25.000000 25.000000,0.000000 0.000000,0.000000-25.000000,0.000000 0.000000,0.000000 25.000000,0.000000 0.000000,25.000000-25.000000,0.000000 0.000000,-25.000000 0.000000,0.000000 0.000000,0.000000 25.000000,0.000000 0.000000,25.000000-25.000000,0.000000 0.000000,-25.000000 0.000000,0.000000 0.000000,0.000000 0.000000,0.000000 0.000000,25.000000 25.000000,0.000000 0.000000,-25.000000-25.000000,0.000000 0.000000,25.000000 0.000000,0.000000 0.000000,0.000000 25.000000,0.000000 0.000000,0.000000-25.000000,0.000000 0.000000,-25.000000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25.000000,0.000000 0.000000,25.000000-25.000000,0.000000 0.000000,0.000000 0.000000,0.000000 0.000000,0.000000 0.000000,0.000000 0.000000,0.000000 25.000000,0.000000 0.000000,0.000000 0.000000,0.000000 0.000000,-25.000000 0.000000,0.000000 0.000000,25.000000-25.000000,0.000000 0.000000,-25.000000 25.000000,0.000000 0.000000,0.000000 0.000000,0.000000 0.000000,-25.000000 0.000000,0.000000 0.000000,0.000000-25.000000,0.000000 0.000000,0.000000 0.000000,0.000000 0.000000,0.000000 25.000000,0.000000 0.000000,0.000000-25.000000,0.000000 0.000000,0.000000 25.000000,0.000000 0.000000,-25.000000 0.000000,0.000000 0.000000,25.000000 0.000000,0.000000 0.000000,-25.000000 0.000000,0.000000 0.000000,0.000000 0.000000,0.000000 0.000000,0.000000 0.000000,0.000000 0.000000,0.000000 0.000000,0.000000 0.000000,0.000000 0.000000,0.000000 0.000000,25.000000-25.000000,0.000000 0.000000,-25.000000 0.000000,0.000000 0.000000,25.000000 25.000000,0.000000 0.000000,0.000000-25.000000,0.000000 0.000000,0.000000 0.000000,0.000000 0.000000,0.000000 0.000000,0.000000 0.000000,-25.000000 0.000000,0.000000 0.000000,25.000000 0.000000,0.000000 0.000000,-25.000000 0.000000,0.000000 0.000000,-25.000000-25.000000,0.000000 0.000000,25.000000 25.000000,0.000000 0.000000,0.000000 0.000000,0.000000 0.000000,-25.000000-25.000000,0.000000 0.000000,50.000000 25.000000,0.000000 0.000000,-25.000000 0.000000,0.000000 0.000000,25.000000 0.000000,0.000000 0.000000,0.000000-25.000000,0.000000 0.000000,0.000000 25.000000,0.000000 0.000000,0.000000 0.000000,0.000000 0.000000,0.000000 25.000000,0.000000 0.000000,-25.000000-25.000000,0.000000 0.000000,25.000000 25.000000,0.000000 0.000000,0.000000-25.000000,0.000000 0.000000,-25.000000 25.000000,0.000000 0.000000,25.000000-25.000000,0.000000 0.000000,-25.000000 25.000000,0.000000 0.000000,25.000000-25.000000,0.000000 0.000000,0.000000 25.000000,0.000000 0.000000,-25.000000-25.000000,0.000000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0.000000,25.000000-25.000000,0.000000 0.000000,0.000000 25.000000,0.000000 0.000000,-25.000000 0.000000,0.000000 0.000000,25.000000-25.000000,0.000000 0.000000,-25.000000 25.000000,0.000000 0.000000,0.000000 0.000000,0.000000 0.000000,0.000000 0.000000,0.000000 0.000000,0.000000 25.000000,0.000000 0.000000,0.000000-25.000000,0.000000 0.000000,0.000000 0.000000,0.000000 0.000000,0.000000 25.000000,0.000000 0.000000,0.000000-25.000000,0.000000 0.000000,25.000000 0.000000,0.000000 0.000000,-25.000000 0.000000,0.000000 0.000000,0.000000 25.000000,0.000000 0.000000,0.000000-25.000000,0.000000 0.000000,0.000000 25.000000,0.000000 0.000000,0.000000 0.000000,0.000000 0.000000,0.000000-25.000000,0.000000 0.000000,0.000000 25.000000,0.000000 0.000000,0.000000 0.000000,0.000000 0.000000,0.000000-25.000000,0.000000 0.000000,0.000000 25.000000,0.000000 0.000000,0.000000-25.000000,0.000000 0.000000,0.000000 0.000000,0.000000 0.000000,0.000000 0.000000,0.000000 0.000000,25.000000 0.000000,0.000000 0.000000,-25.000000 0.000000,0.000000 0.000000,0.000000 0.000000,0.000000 0.000000,25.000000 0.000000,0.000000 0.000000,-25.000000 0.000000,0.000000 0.000000,25.000000-25.000000,0.000000 0.000000,0.000000 25.000000,0.000000 0.000000,0.000000-25.000000,0.000000 0.000000,-25.000000 25.000000,0.000000 0.000000,25.000000 0.000000,0.000000 0.000000,0.000000-25.000000,0.000000 0.000000,-25.000000 25.000000,0.000000 0.000000,25.000000 0.000000,0.000000 0.000000,-25.000000 0.000000,0.000000 0.000000,0.000000 0.000000,0.000000 0.000000,0.000000 0.000000,0.000000 0.000000,0.000000 0.000000,0.000000 0.000000,0.000000 0.000000,0.000000 0.000000,25.000000 0.000000,0.000000 0.000000,-25.000000 25.000000,0.000000 0.000000,0.000000-25.000000,0.000000 0.000000,25.000000 0.000000,0.000000 0.000000,-25.000000 0.000000,0.000000 0.000000,0.000000 0.000000,0.000000 0.000000,0.000000 0.000000,0.000000 0.000000,25.000000 0.000000,0.000000 0.000000,-25.000000 25.000000,0.000000 0.000000,0.000000-25.000000,0.000000 0.000000,25.000000 0.000000,0.000000 0.000000,0.000000 25.000000,0.000000 0.000000,-25.000000-25.000000,0.000000 0.000000,25.000000 25.000000,0.000000 0.000000,0.000000-25.000000,0.000000 0.000000,0.000000 50.000000,0.000000 0.000000,0.000000-25.000000,0.000000 0.000000,25.000000 25.000000,0.000000 0.000000,-25.000000-25.000000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25"/>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12150.000000 45850.000000,'50.000000'50.000000,"-25.000000"-50.000000,0.000000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0.000000,25.000000-25.000000,0.000000 0.000000,0.000000 25.000000,0.000000 0.000000,0.000000 0.000000,0.000000 0.000000,25.000000 0.000000,0.000000 0.000000,0.000000-25.000000,0.000000 0.000000,0.000000 25.000000,0.000000 0.000000,25.000000 0.000000,0.000000 0.000000,-25.000000 0.000000,0.000000 0.000000,-25.000000-25.000000,0.000000 0.000000,50.000000 25.000000,0.000000 0.000000,-25.000000 0.000000,0.000000 0.000000,0.000000-25.000000,0.000000 0.000000,25.000000 25.000000,0.000000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25.000000,0.000000 0.000000,25.000000-25.000000,0.000000 0.000000,-25.000000 0.000000,0.000000 0.000000,0.000000 0.000000,0.000000 0.000000,25.000000 0.000000,0.000000 0.000000,0.000000 0.000000,0.000000 0.000000,0.000000 0.000000,0.000000 0.000000,25.000000-25.000000,0.000000 0.000000,-25.000000 25.000000,0.000000 0.000000,0.000000-25.000000,0.000000 0.000000,50.000000 25.000000,0.000000 0.000000,-50.000000 0.000000,0.000000 0.000000,25.000000-25.000000,0.000000 0.000000,0.000000 25.000000,0.000000 0.000000,-50.000000 0.000000,0.000000 0.000000,25.000000 0.000000,0.000000 0.000000,-25.000000 25.000000,0.000000 0.000000,0.000000-25.000000,0.000000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0.000000,-25.000000 25.000000,0.000000 0.000000,25.000000-25.000000,0.000000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0.000000,50.000000 0.000000,0.000000 0.000000,-50.000000 0.000000,0.000000 0.000000,50.000000 0.000000,0.000000 0.000000,-25.000000-25.000000,0.000000 0.000000,-25.000000 25.000000,0.000000 0.000000,0.000000 0.000000,0.000000 0.000000,25.000000 0.000000,0.000000 0.000000,-25.000000 0.000000,0.000000 0.000000,0.000000 25.000000,0.000000 0.000000,25.000000-25.000000,0.000000 0.000000,0.000000 0.000000,0.000000 0.000000,25.000000 0.000000,0.000000 0.000000,0.000000 25.000000,0.000000 0.000000,0.000000-25.000000,0.000000 0.000000,0.000000 25.000000,0.000000 0.000000,0.000000-25.000000,0.000000 0.000000,-25.000000 0.000000,0.000000 0.000000,0.000000 25.000000,0.000000 0.000000,0.000000-25.000000,0.000000 0.000000,-25.000000 0.000000,0.000000 0.000000,0.000000 0.000000,0.000000 0.000000,25.000000 0.000000,0.000000 0.000000,0.000000 0.000000,0.000000 0.000000,25.000000 0.000000,0.000000 0.000000,0.000000-25.000000,0.000000 0.000000,-25.000000 25.000000,0.000000 0.000000,25.000000 0.000000,0.000000 0.000000,-25.000000 0.000000,0.000000 0.000000,25.000000 0.000000,0.000000 0.000000,-25.000000 0.000000,0.000000 0.000000,0.000000 0.000000,0.000000 0.000000,0.000000 0.000000,0.000000 0.000000,-25.000000 0.000000,0.000000 0.000000,50.000000 0.000000,0.000000 0.000000,-50.000000 0.000000,0.000000 0.000000,50.000000 0.000000,0.000000 0.000000,-25.000000 0.000000,0.000000 0.000000,25.000000 0.000000,0.000000 0.000000,-25.000000 25.000000,0.000000 0.000000,0.000000-25.000000,0.000000 0.000000,0.000000 0.000000,0.000000 0.000000,0.000000 0.000000,0.000000 0.000000,0.000000 0.000000,0.000000 0.000000,0.000000 0.000000,0.000000 0.000000,0.000000 25.000000,0.000000 0.000000,25.000000-25.000000,0.000000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0.000000,0.000000 25.000000,0.000000 0.000000,-25.000000-25.000000,0.000000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25.000000,0.000000 0.000000,-25.000000-25.000000,0.000000 0.000000,0.000000 0.000000,0.000000 0.000000,-25.000000 0.000000,0.000000 0.000000,0.000000 0.000000,0.000000 0.000000,0.000000 0.000000,0.000000 0.000000,25.000000 0.000000,0.000000 0.000000,-25.000000 25.000000,0.000000 0.000000,50.000000-25.000000,0.000000 0.000000,0.000000 0.000000,0.000000 0.000000,0.000000 25.000000,0.000000 0.000000,0.000000-25.000000,0.000000 0.000000,0.000000 0.000000,0.000000 0.000000,0.000000 25.000000,0.000000 0.000000,-25.000000-25.000000,0.000000 0.000000,-25.000000 0.000000,0.000000 0.000000,25.000000 0.000000,0.000000 0.000000,-25.000000 0.000000,0.000000 0.000000,-25.000000 0.000000,0.000000 0.000000,50.000000 0.000000,0.000000 0.000000,-25.000000 0.000000,0.000000 0.000000,0.000000 0.000000,0.000000 0.000000,50.000000 0.000000,0.000000 0.000000,-50.000000 0.000000,0.000000 0.000000,25.000000 0.000000,0.000000 0.000000,25.000000 0.000000,0.000000 0.000000,-25.000000 25.000000,0.000000 0.000000,0.000000-25.000000,0.000000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0.000000,0.000000-25.000000,0.000000 0.000000,25.000000 25.000000,0.000000 0.000000,0.000000 0.000000,0.000000 0.000000,25.000000 0.000000,0.000000 0.000000,0.000000 0.000000,0.000000 0.000000,-25.000000 0.000000,0.000000 0.000000,25.000000-25.000000,0.000000 0.000000,-25.000000 25.000000,0.000000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0.000000,-50.000000 0.000000,0.000000 0.000000,50.000000 0.000000,0.000000 0.000000,-50.000000 0.000000,0.000000 0.000000,25.000000 0.000000,0.000000 0.000000,-25.000000 0.000000,0.000000 0.000000,25.000000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0.000000,0.000000-25.000000,0.000000 0.000000,0.000000 0.000000,0.000000 0.000000,25.000000 25.000000,0.000000 0.000000,-25.000000-25.000000,0.000000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25.000000,0.000000 0.000000,-25.000000-25.000000,0.000000 0.000000,0.000000 0.000000,0.000000 0.000000,0.000000 0.000000,0.000000 0.000000,-25.000000 0.000000,0.000000 0.000000,-25.000000 0.000000,0.000000 0.000000,0.000000 0.000000,0.000000 0.000000,0.000000 0.000000,0.000000 0.000000,0.000000 0.000000,0.000000 0.000000,0.000000 0.000000,0.000000 0.000000,0.000000-25.000000,0.000000 0.000000,0.000000 25.000000,0.000000 0.000000,25.000000 0.000000,0.000000 0.000000,-25.000000 0.000000,0.000000 0.000000,25.000000 0.000000,0.000000 0.000000,0.000000-25.000000,0.000000 0.000000,0.000000 25.000000,0.000000 0.000000,25.000000-25.000000,0.000000 0.000000,0.000000 25.000000,0.000000 0.000000,0.000000 0.000000,0.000000 0.000000,0.000000-25.000000,0.000000 0.000000,25.000000 25.000000,0.000000 0.000000,0.000000 0.000000,0.000000 0.000000,-25.000000 0.000000,0.000000 0.000000,0.000000-25.000000,0.000000 0.000000,25.000000 25.000000,0.000000 0.000000,-25.000000 0.000000,0.000000 0.000000,0.000000 0.000000,0.000000 0.000000,0.000000 0.000000,0.000000 0.000000,0.000000 0.000000,0.000000 0.000000,25.000000 25.000000,0.000000 0.000000,0.000000-25.000000,0.000000 0.000000,25.000000 25.000000,0.000000 0.000000,-25.000000-25.000000,0.000000 0.000000,0.000000 0.000000,0.000000 0.000000,0.000000 25.000000,0.000000 0.000000,-25.000000-25.000000,0.000000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25.000000,0.000000 0.000000,-25.000000-25.000000,0.000000 0.000000,25.000000 0.000000,0.000000 0.000000,25.000000 25.000000,0.000000 0.000000,-25.000000 0.000000,0.000000 0.000000,0.000000 0.000000,0.000000 0.000000,25.000000-25.000000,0.000000 0.000000,-25.000000 25.000000,0.000000 0.000000,0.000000-25.000000,0.000000 0.000000,-25.000000 0.000000,0.000000 0.000000,-25.000000 0.000000,0.000000 0.000000,25.000000 0.000000,0.000000 0.000000,-50.000000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 25.000000,0.000000 0.000000,0.000000-25.000000,0.000000 0.000000,0.000000 0.000000,0.000000 0.000000,50.000000 0.000000,0.000000 0.000000,-50.000000 0.000000,0.000000 0.000000,25.000000 0.000000,0.000000 0.000000,-25.000000 0.000000,0.000000 0.000000,0.000000 0.000000,0.000000 0.000000,0.000000 0.000000,0.000000 0.000000,0.000000 0.000000,0.000000 0.000000,-25.000000 0.000000,0.000000 0.000000,0.000000-25.000000,0.000000 0.000000,25.000000 25.000000,0.000000 0.000000,25.000000 0.000000,0.000000 0.000000,-25.000000-25.000000,0.000000 0.000000,25.000000 25.000000,0.000000 0.000000,0.000000 0.000000,0.000000 0.000000,0.000000 0.000000,0.000000 0.000000,0.000000 0.000000,0.000000 0.000000,-25.000000-25.000000,0.000000 0.000000,0.000000 25.000000,0.000000 0.000000,0.000000 0.000000,0.000000 0.000000,0.000000 0.000000,0.000000 0.000000,-25.000000 0.000000,0.000000 0.000000,-25.000000 0.000000,0.000000 0.000000,25.000000 0.000000,0.000000 0.000000,0.000000 0.000000,0.000000 0.000000,25.000000 0.000000,0.000000 0.000000,0.000000-25.000000,0.000000 0.000000,0.000000 25.000000,0.000000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25.000000,0.000000 0.000000,0.000000-25.000000,0.000000 0.000000,25.000000 25.000000,0.000000 0.000000,-25.000000-25.000000,0.000000 0.000000,25.000000 0.000000,0.000000 0.000000,25.000000 0.000000,0.000000 0.000000,-50.000000 25.000000,0.000000 0.000000,-25.000000-25.000000,0.000000 0.000000,25.000000 0.000000,0.000000 0.000000,-50.000000 0.000000,0.000000 0.000000,25.000000-25.000000,0.000000 0.000000,-25.000000 25.000000,0.000000 0.000000,0.000000 0.000000,0.000000 0.000000,0.000000-25.000000,0.000000 0.000000,25.000000 25.000000,0.000000 0.000000,-25.000000 0.000000,0.000000 0.000000,0.000000-25.000000,0.000000 0.000000,0.000000 25.000000,0.000000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25.000000,0.000000 0.000000,-50.000000-25.000000,0.000000 0.000000,-75.000000 0.000000,0.000000 0.000000,25.000000 0.000000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29"/>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11700.000000 49650.000000,'-50.000000'0.000000,"50.000000"-25.000000,0.000000 0.000000,-25.000000 0.000000,0.000000 0.000000,25.000000 0.000000,0.000000 0.000000,25.000000 25.000000,0.000000 0.000000,0.000000-25.000000,0.000000 0.000000,0.000000 25.000000,0.000000 0.000000,0.000000 0.000000,0.000000 0.000000,0.000000-25.000000,0.000000 0.000000,0.000000 25.000000,0.000000 0.000000,0.000000 0.000000,0.000000 0.000000,25.000000 0.000000,0.000000 0.000000,-25.000000 0.000000,0.000000 0.000000,0.000000 0.000000,0.000000 0.000000,25.000000 0.000000,0.000000 0.000000,0.000000 25.000000,0.000000 0.000000,0.000000-25.000000,0.000000 0.000000,25.000000 0.000000,0.000000 0.000000,0.000000 25.000000,0.000000 0.000000,25.000000-25.000000,0.000000 0.000000,0.000000 0.000000,0.000000 0.000000,25.000000 0.000000,0.000000 0.000000,25.000000 0.000000,0.000000 0.000000,-25.000000 0.000000,0.000000 0.000000,0.000000 0.000000,0.000000 0.000000,0.000000 0.000000,0.000000 0.000000,-50.000000 0.000000,0.000000 0.000000,25.000000 0.000000,0.000000 0.000000,-25.000000 25.000000,0.000000 0.000000,-25.000000-25.000000,0.000000 0.000000,0.000000 25.000000,0.000000 0.000000,25.000000-25.000000,0.000000 0.000000,0.000000 25.000000,0.000000 0.000000,25.000000-25.000000,0.000000 0.000000,0.000000 0.000000,0.000000 0.000000,0.000000 0.000000,0.000000 0.000000,25.000000 0.000000,0.000000 0.000000,-25.000000 0.000000,0.000000 0.000000,0.000000 0.000000,0.000000 0.000000,0.000000-25.000000,0.000000 0.000000,-25.000000 25.000000,0.000000 0.000000,25.000000-25.000000,0.000000 0.000000,-25.000000 25.000000,0.000000 0.000000,25.000000-25.000000,0.000000 0.000000,25.000000 0.000000,0.000000 0.000000,0.000000 25.000000,0.000000 0.000000,-25.000000-25.000000,0.000000 0.000000,25.000000 25.000000,0.000000 0.000000,0.000000-25.000000,0.000000 0.000000,-50.000000 25.000000,0.000000 0.000000,25.000000-25.000000,0.000000 0.000000,0.000000 0.000000,0.000000 0.000000,-25.000000 25.000000,0.000000 0.000000,25.000000-25.000000,0.000000 0.000000,0.000000 25.000000,0.000000 0.000000,-25.000000 0.000000,0.000000 0.000000,25.000000-25.000000,0.000000 0.000000,-25.000000 25.000000,0.000000 0.000000,0.000000 0.000000,0.000000 0.000000,25.000000 0.000000,0.000000 0.000000,-25.000000-25.000000,0.000000 0.000000,25.000000 25.000000,0.000000 0.000000,-25.000000-25.000000,0.000000 0.000000,25.000000 25.000000,0.000000 0.000000,0.000000 0.000000,0.000000 0.000000,25.000000-25.000000,0.000000 0.000000,50.000000 25.000000,0.000000 0.000000,0.000000 0.000000,0.000000 0.000000,0.000000 0.000000,0.000000 0.000000,-25.000000-25.000000,0.000000 0.000000,-25.000000 25.000000,0.000000 0.000000,-50.000000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25.000000,0.000000 0.000000,0.000000-25.000000,0.000000 0.000000,0.000000 0.000000,0.000000 0.000000,0.000000 0.000000,0.000000 0.000000,0.000000 0.000000,0.000000 0.000000,25.000000 0.000000,0.000000 0.000000,0.000000 25.000000,0.000000 0.000000,0.000000-25.000000,0.000000 0.000000,50.000000 0.000000,0.000000 0.000000,0.000000 0.000000,0.000000 0.000000,25.000000 25.000000,0.000000 0.000000,-25.000000-25.000000,0.000000 0.000000,-25.000000 0.000000,0.000000 0.000000,0.000000 0.000000,0.000000 0.000000,-25.000000 25.000000,0.000000 0.000000,0.000000-25.000000,0.000000 0.000000,0.000000 0.000000,0.000000 0.000000,0.000000 0.000000,0.000000 0.000000,25.000000 25.000000,0.000000 0.000000,0.000000-25.000000,0.000000 0.000000,0.000000 0.000000,0.000000 0.000000,25.000000 0.000000,0.000000 0.000000,-25.000000 0.000000,0.000000 0.000000,0.000000 0.000000,0.000000 0.000000,0.000000 0.000000,0.000000 0.000000,0.000000 0.000000,0.000000 0.000000,-50.000000 0.000000,0.000000 0.000000,25.000000 0.000000,0.000000 0.000000,25.000000 0.000000,0.000000 0.000000,-25.000000 25.000000,0.000000 0.000000,50.000000-25.000000,0.000000 0.000000,0.000000 0.000000,0.000000 0.000000,0.000000 0.000000,0.000000 0.000000,25.000000 25.000000,0.000000 0.000000,-50.000000-25.000000,0.000000 0.000000,0.000000 0.000000,0.000000 0.000000,0.000000 0.000000,0.000000 0.000000,-50.000000 0.000000,0.000000 0.000000,50.000000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25.000000,0.000000 0.000000,25.000000-25.000000,0.000000 0.000000,-25.000000 0.000000,0.000000 0.000000,50.000000 0.000000,0.000000 0.000000,0.000000 0.000000,0.000000 0.000000,-25.000000 0.000000,0.000000 0.000000,25.000000 0.000000,0.000000 0.000000,0.000000 0.000000,0.000000 0.000000,-25.000000 0.000000,0.000000 0.000000,-25.000000 0.000000,0.000000 0.000000,25.000000 0.000000,0.000000 0.000000,-25.000000 0.000000,0.000000 0.000000,50.000000 0.000000,0.000000 0.000000,0.000000 0.000000,0.000000 0.000000,0.000000 0.000000,0.000000 0.000000,-25.000000 0.000000,0.000000 0.000000,25.000000 0.000000,0.000000 0.000000,-25.000000 0.000000,0.000000 0.000000,0.000000-25.000000,0.000000 0.000000,-25.000000 25.000000,0.000000 0.000000,0.000000 0.000000,0.000000 0.000000,25.000000 0.000000,0.000000 0.000000,25.000000 0.000000,0.000000 0.000000,0.000000 0.000000,0.000000 0.000000,0.000000 0.000000,0.000000 0.000000,25.000000 0.000000,0.000000 0.000000,0.000000 0.000000,0.000000 0.000000,-50.000000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25.000000,0.000000 0.000000,-25.000000-25.000000,0.000000 0.000000,25.000000 0.000000,0.000000 0.000000,0.000000 0.000000,0.000000 0.000000,25.000000 25.000000,0.000000 0.000000,-25.000000-25.000000,0.000000 0.000000,25.000000 0.000000,0.000000 0.000000,-25.000000 25.000000,0.000000 0.000000,0.000000-25.000000,0.000000 0.000000,0.000000 25.000000,0.000000 0.000000,-25.000000-25.000000,0.000000 0.000000,25.000000 0.000000,0.000000 0.000000,0.000000 25.000000,0.000000 0.000000,-25.000000-25.000000,0.000000 0.000000,50.000000 0.000000,0.000000 0.000000,0.000000 0.000000,0.000000 0.000000,0.000000 25.000000,0.000000 0.000000,25.000000-25.000000,0.000000 0.000000,0.000000 0.000000,0.000000 0.000000,-25.000000 25.000000,0.000000 0.000000,0.000000-25.000000,0.000000 0.000000,-25.000000 0.000000,0.000000 0.000000,0.000000 25.000000,0.000000 0.000000,25.000000-25.000000,0.000000 0.000000,-25.000000 0.000000,0.000000 0.000000,25.000000 25.000000,0.000000 0.000000,0.000000-25.000000,0.000000 0.000000,25.000000 0.000000,0.000000 0.000000,-25.000000 0.000000,0.000000 0.000000,0.000000 25.000000,0.000000 0.000000,0.000000-25.000000,0.000000 0.000000,0.000000 0.000000,0.000000 0.000000,-25.000000 0.000000,0.000000 0.000000,-25.000000 25.000000,0.000000 0.000000,50.000000-25.000000,0.000000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0.000000,0.000000-25.000000,0.000000 0.000000,0.000000 25.000000,0.000000 0.000000,25.000000-25.000000,0.000000 0.000000,-25.000000 25.000000,0.000000 0.000000,25.000000-25.000000,0.000000 0.000000,-25.000000 25.000000,0.000000 0.000000,25.000000-25.000000,0.000000 0.000000,-25.000000 25.000000,0.000000 0.000000,0.000000 0.000000,0.000000 0.000000,-25.000000-25.000000,0.000000 0.000000,25.000000 25.000000,0.000000 0.000000,-25.000000 0.000000,0.000000 0.000000,50.000000 0.000000,0.000000 0.000000,-25.000000 0.000000,0.000000 0.000000,25.000000 25.000000,0.000000 0.000000,25.000000-25.000000,0.000000 0.000000,-25.000000 0.000000,0.000000 0.000000,0.000000 25.000000,0.000000 0.000000,25.000000-25.000000,0.000000 0.000000,-50.000000 0.000000,0.000000 0.000000,25.000000 25.000000,0.000000 0.000000,-25.000000-25.000000,0.000000 0.000000,-25.000000 0.000000,0.000000 0.000000,25.000000 25.000000,0.000000 0.000000,0.000000-25.000000,0.000000 0.000000,0.000000 0.000000,0.000000 0.000000,50.000000 25.000000,0.000000 0.000000,0.000000-25.000000,0.000000 0.000000,0.000000 0.000000,0.000000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25.000000,0.000000 0.000000,-25.000000-25.000000,0.000000 0.000000,-50.000000 0.000000,0.000000 0.000000,25.000000 25.000000,0.000000 0.000000,-25.000000-25.000000,0.000000 0.000000,0.000000 0.000000,0.000000 0.000000,0.000000 0.000000,0.000000 0.000000,0.000000 0.000000,0.000000 0.000000,0.000000 0.000000,0.000000 0.000000,25.000000 25.000000,0.000000 0.000000,-25.000000-25.000000,0.000000 0.000000,25.000000 0.000000,0.000000 0.000000,-25.000000 0.000000,0.000000 0.000000,25.000000 0.000000,0.000000 0.000000,-25.000000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0.000000,-25.000000-25.000000,0.000000 0.000000,25.000000 25.000000,0.000000 0.000000,0.000000 0.000000,0.000000 0.000000,-25.000000 0.000000,0.000000 0.000000,0.000000 0.000000,0.000000 0.000000,0.000000-25.000000,0.000000 0.000000,0.000000 25.000000,0.000000 0.000000,0.000000 0.000000,0.000000 0.000000,0.000000-25.000000,0.000000 0.000000,25.000000 25.000000,0.000000 0.000000,0.000000 0.000000,0.000000 0.000000,25.000000-25.000000,0.000000 0.000000,0.000000 25.000000,0.000000 0.000000,25.000000 0.000000,0.000000 0.000000,0.000000 0.000000,0.000000 0.000000,-25.000000 0.000000,0.000000 0.000000,-25.000000 25.000000,0.000000 0.000000,25.000000-25.000000,0.000000 0.000000,-25.000000 25.000000,0.000000 0.000000,25.000000-25.000000,0.000000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25.000000,0.000000 0.000000,-25.000000-25.000000,0.000000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25.000000,0.000000 0.000000,25.000000-25.000000,0.000000 0.000000,-25.000000 25.000000,0.000000 0.000000,0.000000 0.000000,0.000000 0.000000,-25.000000 0.000000,0.000000 0.000000,0.000000 0.000000,0.000000 0.000000,0.000000-25.000000,0.000000 0.000000,-50.000000 0.000000,0.000000 0.000000,0.000000 0.000000,0.000000 0.000000,-50.000000 0.000000,0.000000 0.000000,-50.000000 0.000000,0.000000 0.000000,-75.000000-25.000000,0.000000 0.000000,50.000000-25.000000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3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11200.000000 53050.000000,'0.000000'50.000000,"0.000000"-75.000000,0.000000 0.000000,0.000000 0.000000,0.000000 0.000000,25.000000 25.000000,0.000000 0.000000,0.000000-25.000000,0.000000 0.000000,0.000000 0.000000,0.000000 0.000000,25.000000 25.000000,0.000000 0.000000,0.000000 0.000000,0.000000 0.000000,0.000000-25.000000,0.000000 0.000000,50.000000 0.000000,0.000000 0.000000,-25.000000 25.000000,0.000000 0.000000,0.000000-25.000000,0.000000 0.000000,25.000000 25.000000,0.000000 0.000000,0.000000 0.000000,0.000000 0.000000,-25.000000-25.000000,0.000000 0.000000,25.000000 25.000000,0.000000 0.000000,0.000000 0.000000,0.000000 0.000000,0.000000 0.000000,0.000000 0.000000,25.000000 0.000000,0.000000 0.000000,75.000000 0.000000,0.000000 0.000000,-125.000000 0.000000,0.000000 0.000000,50.000000 0.000000,0.000000 0.000000,25.000000 0.000000,0.000000 0.000000,-50.000000-25.000000,0.000000 0.000000,50.000000 25.000000,0.000000 0.000000,-25.000000 0.000000,0.000000 0.000000,50.000000-25.000000,0.000000 0.000000,25.000000 25.000000,0.000000 0.000000,-50.000000 0.000000,0.000000 0.000000,0.000000 25.000000,0.000000 0.000000,-50.000000 0.000000,0.000000 0.000000,-25.000000 0.000000,0.000000 0.000000,25.000000-25.000000,0.000000 0.000000,-25.000000 25.000000,0.000000 0.000000,25.000000-25.000000,0.000000 0.000000,25.000000 0.000000,0.000000 0.000000,25.000000 0.000000,0.000000 0.000000,-25.000000 25.000000,0.000000 0.000000,0.000000-25.000000,0.000000 0.000000,-25.000000 0.000000,0.000000 0.000000,0.000000 0.000000,0.000000 0.000000,-25.000000 0.000000,0.000000 0.000000,0.000000 0.000000,0.000000 0.000000,25.000000 0.000000,0.000000 0.000000,25.000000-25.000000,0.000000 0.000000,50.000000 25.000000,0.000000 0.000000,0.000000-25.000000,0.000000 0.000000,0.000000 25.000000,0.000000 0.000000,-25.000000 0.000000,0.000000 0.000000,-50.000000 0.000000,0.000000 0.000000,0.000000 0.000000,0.000000 0.000000,0.000000 0.000000,0.000000 0.000000,0.000000 0.000000,0.000000 0.000000,0.000000 25.000000,0.000000 0.000000,50.000000-25.000000,0.000000 0.000000,-25.000000 0.000000,0.000000 0.000000,25.000000 0.000000,0.000000 0.000000,-25.000000 0.000000,0.000000 0.000000,0.000000 0.000000,0.000000 0.000000,0.000000 25.000000,0.000000 0.000000,25.000000-25.000000,0.000000 0.000000,-25.000000 0.000000,0.000000 0.000000,25.000000 25.000000,0.000000 0.000000,0.000000-25.000000,0.000000 0.000000,-50.000000 0.000000,0.000000 0.000000,25.000000 0.000000,0.000000 0.000000,-50.000000 0.000000,0.000000 0.000000,25.000000 0.000000,0.000000 0.000000,25.000000 0.000000,0.000000 0.000000,25.000000 0.000000,0.000000 0.000000,25.000000 0.000000,0.000000 0.000000,25.000000 0.000000,0.000000 0.000000,-25.000000 25.000000,0.000000 0.000000,-25.000000-25.000000,0.000000 0.000000,0.000000 25.000000,0.000000 0.000000,-25.000000 0.000000,0.000000 0.000000,0.000000-25.000000,0.000000 0.000000,25.000000 0.000000,0.000000 0.000000,0.000000 0.000000,0.000000 0.000000,0.000000 0.000000,0.000000 0.000000,0.000000 0.000000,0.000000 0.000000,-50.000000 0.000000,0.000000 0.000000,0.000000 0.000000,0.000000 0.000000,50.000000 0.000000,0.000000 0.000000,-25.000000 0.000000,0.000000 0.000000,50.000000 0.000000,0.000000 0.000000,-25.000000-25.000000,0.000000 0.000000,0.000000 25.000000,0.000000 0.000000,-50.000000 0.000000,0.000000 0.000000,0.000000 0.000000,0.000000 0.000000,0.000000 0.000000,0.000000 0.000000,-25.000000 0.000000,0.000000 0.000000,25.000000 0.000000,0.000000 0.000000,25.000000-25.000000,0.000000 0.000000,-25.000000 25.000000,0.000000 0.000000,25.000000 0.000000,0.000000 0.000000,0.000000 0.000000,0.000000 0.000000,-25.000000 0.000000,0.000000 0.000000,0.000000 0.000000,0.000000 0.000000,0.000000 0.000000,0.000000 0.000000,-25.000000 0.000000,0.000000 0.000000,0.000000 0.000000,0.000000 0.000000,0.000000 0.000000,0.000000 0.000000,0.000000-25.000000,0.000000 0.000000,0.000000 25.000000,0.000000 0.000000,-25.000000 0.000000,0.000000 0.000000,0.000000 0.000000,0.000000 0.000000,0.000000 0.000000,0.000000 0.000000,0.000000-25.000000,0.000000 0.000000,0.000000 25.000000,0.000000 0.000000,-25.000000 0.000000,0.000000 0.000000,0.000000 0.000000,0.000000 0.000000,-25.000000 25.000000,0.000000 0.000000,-25.000000 0.000000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2:54"/>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13000.000000 20850.000000,'0.000000'50.000000,"0.000000"-25.000000,0.000000 0.000000,25.000000-25.000000,0.000000 0.000000,0.000000 0.000000,0.000000 0.000000,0.000000 0.000000,0.000000 0.000000,0.000000 0.000000,0.000000 0.000000,25.000000 0.000000,0.000000 0.000000,0.000000 0.000000,0.000000 0.000000,0.000000 0.000000,0.000000 0.000000,50.000000 0.000000,0.000000 0.000000,-25.000000 0.000000,0.000000 0.000000,25.000000 0.000000,0.000000 0.000000,50.000000 0.000000,0.000000 0.000000,-25.000000-25.000000,0.000000 0.000000,0.000000 25.000000,0.000000 0.000000,25.000000-25.000000,0.000000 0.000000,0.000000 0.000000,0.000000 0.000000,25.000000 0.000000,0.000000 0.000000,25.000000 25.000000,0.000000 0.000000,-25.000000 0.000000,0.000000 0.000000,-50.000000-25.000000,0.000000 0.000000,25.000000 25.000000,0.000000 0.000000,-50.000000 0.000000,0.000000 0.000000,0.000000 0.000000,0.000000 0.000000,25.000000-25.000000,0.000000 0.000000,0.000000 25.000000,0.000000 0.000000,25.000000 0.000000,0.000000 0.000000,-25.000000 0.000000,0.000000 0.000000,-25.000000-25.000000,0.000000 0.000000,-25.000000 25.000000,0.000000 0.000000,0.000000 0.000000,0.000000 0.000000,-25.000000 0.000000,0.000000 0.000000,-25.000000 0.000000,0.000000 0.000000,0.000000 25.000000,0.000000 0.000000,0.000000-25.000000,0.000000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25.000000,0.000000 0.000000,-25.000000-25.000000,0.000000 0.000000,0.000000 25.000000,0.000000 0.000000,0.000000-25.000000,0.000000 0.000000,0.000000 25.000000,0.000000 0.000000,0.000000-25.000000,0.000000 0.000000,0.000000 25.000000,0.000000 0.000000,-25.000000 0.000000,0.000000 0.000000,25.000000-25.000000,0.000000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25.000000,0.000000 0.000000,0.000000-25.000000,0.000000 0.000000,25.000000 0.000000,0.000000 0.000000,-50.000000 25.000000,0.000000 0.000000,25.000000-25.000000,0.000000 0.000000,0.000000 25.000000,0.000000 0.000000,-25.000000 0.000000,0.000000 0.000000,25.000000-25.000000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3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11350.000000 56150.000000,'50.000000'0.000000,"-25.000000"0.000000,0.000000 0.000000,0.000000 0.000000,0.000000 0.000000,0.000000-25.000000,0.000000 0.000000,25.000000 0.000000,0.000000 0.000000,-25.000000 0.000000,0.000000 0.000000,25.000000 25.000000,0.000000 0.000000,0.000000-25.000000,0.000000 0.000000,25.000000 0.000000,0.000000 0.000000,0.000000 0.000000,0.000000 0.000000,0.000000 0.000000,0.000000 0.000000,25.000000 25.000000,0.000000 0.000000,0.000000-25.000000,0.000000 0.000000,-25.000000 0.000000,0.000000 0.000000,25.000000 25.000000,0.000000 0.000000,0.000000-25.000000,0.000000 0.000000,0.000000 25.000000,0.000000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0.000000,25.000000-25.000000,0.000000 0.000000,0.000000 25.000000,0.000000 0.000000,0.000000 0.000000,0.000000 0.000000,0.000000-25.000000,0.000000 0.000000,0.000000 25.000000,0.000000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0.000000,50.000000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0.000000,-50.000000 0.000000,0.000000 0.000000,0.000000 0.000000,0.000000 0.000000,25.000000 0.000000,0.000000 0.000000,-50.000000 0.000000,0.000000 0.000000,25.000000 0.000000,0.000000 0.000000,0.000000 0.000000,0.000000 0.000000,0.000000 0.000000,0.000000 0.000000,25.000000 0.000000,0.000000 0.000000,0.000000 0.000000,0.000000 0.000000,25.000000 25.000000,0.000000 0.000000,25.000000-25.000000,0.000000 0.000000,0.000000 0.000000,0.000000 0.000000,-25.000000 0.000000,0.000000 0.000000,-25.000000 25.000000,0.000000 0.000000,25.000000-25.000000,0.000000 0.000000,-25.000000 25.000000,0.000000 0.000000,25.000000 0.000000,0.000000 0.000000,0.000000 0.000000,0.000000 0.000000,0.000000 0.000000,0.000000 0.000000,25.000000-25.000000,0.000000 0.000000,0.000000 25.000000,0.000000 0.000000,-50.000000-25.000000,0.000000 0.000000,0.000000 25.000000,0.000000 0.000000,0.000000-25.000000,0.000000 0.000000,0.000000 0.000000,0.000000 0.000000,0.000000 25.000000,0.000000 0.000000,25.000000-25.000000,0.000000 0.000000,25.000000 25.000000,0.000000 0.000000,-25.000000-25.000000,0.000000 0.000000,25.000000 0.000000,0.000000 0.000000,-50.000000 25.000000,0.000000 0.000000,0.000000-25.000000,0.000000 0.000000,25.000000 0.000000,0.000000 0.000000,-50.000000 0.000000,0.000000 0.000000,25.000000 0.000000,0.000000 0.000000,50.000000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25.000000,0.000000 0.000000,0.000000-25.000000,0.000000 0.000000,-25.000000 0.000000,0.000000 0.000000,0.000000 0.000000,0.000000 0.000000,-25.000000 25.000000,0.000000 0.000000,25.000000-25.000000,0.000000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0.000000,0.000000-25.000000,0.000000 0.000000,25.000000 25.000000,0.000000 0.000000,-25.000000 0.000000,0.000000 0.000000,25.000000 0.000000,0.000000 0.000000,-25.000000 0.000000,0.000000 0.000000,0.000000-25.000000,0.000000 0.000000,-25.000000 25.000000,0.000000 0.000000,0.000000 0.000000,0.000000 0.000000,0.000000 0.000000,0.000000 0.000000,0.000000-25.000000,0.000000 0.000000,0.000000 25.000000,0.000000 0.000000,0.000000 0.000000,0.000000 0.000000,-25.000000 0.000000,0.000000 0.000000,25.000000 0.000000,0.000000 0.000000,0.000000 0.000000,0.000000 0.000000,-25.000000 0.000000,0.000000 0.000000,25.000000 0.000000,0.000000 0.000000,-25.000000 0.000000,0.000000 0.000000,25.000000-25.000000,0.000000 0.000000,-25.000000 25.000000,0.000000 0.000000,0.000000 0.000000,0.000000 0.000000,0.000000 0.000000,0.000000 0.000000,0.000000 0.000000,0.000000 0.000000,-50.000000 25.000000,0.000000 0.000000,-25.000000 0.000000,0.000000 0.000000,0.000000 0.000000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3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11300.000000 59150.000000,'150.000000'50.000000,"-100.000000"-50.000000,0.000000 0.000000,-25.000000 0.000000,0.000000 0.000000,50.000000 0.000000,0.000000 0.000000,-25.000000 0.000000,0.000000 0.000000,25.000000 0.000000,0.000000 0.000000,25.000000-25.000000,0.000000 0.000000,0.000000 25.000000,0.000000 0.000000,-25.000000-25.000000,0.000000 0.000000,25.000000 25.000000,0.000000 0.000000,-25.000000-25.000000,0.000000 0.000000,25.000000 25.000000,0.000000 0.000000,25.000000 0.000000,0.000000 0.000000,-25.000000 0.000000,0.000000 0.000000,25.000000 0.000000,0.000000 0.000000,25.000000 0.000000,0.000000 0.000000,-25.000000 25.000000,0.000000 0.000000,-25.000000-25.000000,0.000000 0.000000,25.000000 25.000000,0.000000 0.000000,-25.000000-25.000000,0.000000 0.000000,0.000000 0.000000,0.000000 0.000000,50.000000 0.000000,0.000000 0.000000,-25.000000 0.000000,0.000000 0.000000,0.000000-25.000000,0.000000 0.000000,0.000000 25.000000,0.000000 0.000000,-25.000000-25.000000,0.000000 0.000000,0.000000 25.000000,0.000000 0.000000,-25.000000 0.000000,0.000000 0.000000,-25.000000 0.000000,0.000000 0.000000,25.000000 0.000000,0.000000 0.000000,-25.000000 0.000000,0.000000 0.000000,25.000000 0.000000,0.000000 0.000000,25.000000 0.000000,0.000000 0.000000,25.000000 0.000000,0.000000 0.000000,0.000000-25.000000,0.000000 0.000000,25.000000 25.000000,0.000000 0.000000,25.000000 0.000000,0.000000 0.000000,-50.000000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0.000000,0.000000-25.000000,0.000000 0.000000,-25.000000 25.000000,0.000000 0.000000,0.000000-25.000000,0.000000 0.000000,0.000000 25.000000,0.000000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0.000000,50.000000 0.000000,0.000000 0.000000,25.000000 0.000000,0.000000 0.000000,25.000000 0.000000,0.000000 0.000000,0.000000 0.000000,0.000000 0.000000,0.000000 0.000000,0.000000 0.000000,-25.000000 0.000000,0.000000 0.000000,-50.000000 25.000000,0.000000 0.000000,25.000000-25.000000,0.000000 0.000000,0.000000 0.000000,0.000000 0.000000,0.000000 0.000000,0.000000 0.000000,0.000000 0.000000,0.000000 0.000000,0.000000 0.000000,0.000000 0.000000,-25.000000 25.000000,0.000000 0.000000,0.000000-25.000000,0.000000 0.000000,0.000000 25.000000,0.000000 0.000000,-25.000000-25.000000,0.000000 0.000000,0.000000 0.000000,0.000000 0.000000,-25.000000 0.000000,0.000000 0.000000,50.000000 25.000000,0.000000 0.000000,0.000000-25.000000,0.000000 0.000000,-25.000000 0.000000,0.000000 0.000000,50.000000 0.000000,0.000000 0.000000,-25.000000 0.000000,0.000000 0.000000,0.000000 0.000000,0.000000 0.000000,0.000000 0.000000,0.000000 0.000000,-50.000000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25.000000,0.000000 0.000000,-25.000000 25.000000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5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11200.000000 14500.000000,'0.000000'-50.000000,"25.000000"50.000000,0.000000 0.000000,-25.000000-25.000000,0.000000 0.000000,25.000000 25.000000,0.000000 0.000000,0.000000 0.000000,0.000000 0.000000,25.000000 0.000000,0.000000 0.000000,0.000000 0.000000,0.000000 0.000000,50.000000 0.000000,0.000000 0.000000,-25.000000 0.000000,0.000000 0.000000,50.000000 0.000000,0.000000 0.000000,0.000000 0.000000,0.000000 0.000000,0.000000 0.000000,0.000000 0.000000,-25.000000 25.000000,0.000000 0.000000,0.000000 0.000000,0.000000 0.000000,0.000000 0.000000,0.000000 0.000000,-25.000000-25.000000,0.000000 0.000000,25.000000 25.000000,0.000000 0.000000,0.000000 0.000000,0.000000 0.000000,0.000000 25.000000,0.000000 0.000000,25.000000-25.000000,0.000000 0.000000,-50.000000-25.000000,0.000000 0.000000,0.000000 25.000000,0.000000 0.000000,0.000000 0.000000,0.000000 0.000000,-50.000000-25.000000,0.000000 0.000000,25.000000 0.000000,0.000000 0.000000,-25.000000 0.000000,0.000000 0.000000,0.000000 0.000000,0.000000 0.000000,0.000000 0.000000,0.000000 0.000000,-25.000000 25.000000,0.000000 0.000000,0.000000 0.000000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5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24600.000000 14350.000000,'0.000000'-50.000000,"25.000000"50.000000,0.000000 0.000000,-25.000000-25.000000,0.000000 0.000000,25.000000 25.000000,0.000000 0.000000,0.000000 0.000000,0.000000 0.000000,0.000000 0.000000,0.000000 0.000000,0.000000 0.000000,0.000000 0.000000,0.000000 25.000000,0.000000 0.000000,25.000000-25.000000,0.000000 0.000000,25.000000 25.000000,0.000000 0.000000,0.000000 0.000000,0.000000 0.000000,0.000000 0.000000,0.000000 0.000000,25.000000 0.000000,0.000000 0.000000,0.000000-25.000000,0.000000 0.000000,50.000000 0.000000,0.000000 0.000000,0.000000 25.000000,0.000000 0.000000,25.000000-25.000000,0.000000 0.000000,-25.000000 0.000000,0.000000 0.000000,-25.000000 0.000000,0.000000 0.000000,25.000000 25.000000,0.000000 0.000000,-75.000000-25.000000,0.000000 0.000000,25.000000 0.000000,0.000000 0.000000,25.000000 25.000000,0.000000 0.000000,0.000000-25.000000,0.000000 0.000000,0.000000 0.000000,0.000000 0.000000,25.000000 0.000000,0.000000 0.000000,-50.000000 0.000000,0.000000 0.000000,0.000000 0.000000,0.000000 0.000000,0.000000 0.000000,0.000000 0.000000,-50.000000 0.000000,0.000000 0.000000,25.000000 0.000000,0.000000 0.000000,-25.000000-25.000000,0.000000 0.000000,0.000000 25.000000,0.000000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0.000000,0.000000-25.000000,0.000000 0.000000,0.000000 25.000000,0.000000 0.000000,-25.000000 0.000000,0.000000 0.000000,25.000000 0.000000,0.000000 0.000000,-25.000000 0.000000,0.000000 0.000000,0.000000 0.000000,0.000000 0.000000,-25.000000 25.000000,0.000000 0.000000,0.000000 0.000000,0.000000 0.000000,25.000000 25.000000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13:5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62250.000000 14500.000000,'50.000000'0.000000,"-50.000000"-25.000000,0.000000 0.000000,0.000000 0.000000,0.000000 0.000000,25.000000 0.000000,0.000000 0.000000,25.000000 25.000000,0.000000 0.000000,0.000000 0.000000,0.000000 0.000000,25.000000 25.000000,0.000000 0.000000,0.000000-25.000000,0.000000 0.000000,25.000000 25.000000,0.000000 0.000000,0.000000 0.000000,0.000000 0.000000,0.000000 0.000000,0.000000 0.000000,25.000000-25.000000,0.000000 0.000000,-25.000000 25.000000,0.000000 0.000000,25.000000-25.000000,0.000000 0.000000,0.000000 0.000000,0.000000 0.000000,50.000000 0.000000,0.000000 0.000000,25.000000 0.000000,0.000000 0.000000,0.000000 0.000000,0.000000 0.000000,-25.000000 0.000000,0.000000 0.000000,0.000000 0.000000,0.000000 0.000000,-50.000000 0.000000,0.000000 0.000000,25.000000 0.000000,0.000000 0.000000,25.000000 0.000000,0.000000 0.000000,0.000000 0.000000,0.000000 0.000000,0.000000 0.000000,0.000000 0.000000,0.000000 0.000000,0.000000 0.000000,-75.000000 0.000000,0.000000 0.000000,0.000000 0.000000,0.000000 0.000000,25.000000 0.000000,0.000000 0.000000,-25.000000 0.000000,0.000000 0.000000,25.000000 0.000000,0.000000 0.000000,50.000000 0.000000,0.000000 0.000000,-25.000000 0.000000,0.000000 0.000000,0.000000 0.000000,0.000000 0.000000,0.000000 25.000000,0.000000 0.000000,-50.000000-25.000000,0.000000 0.000000,50.000000 0.000000,0.000000 0.000000,0.000000 0.000000,0.000000 0.000000,-25.000000 25.000000,0.000000 0.000000,25.000000-25.000000,0.000000 0.000000,0.000000 0.000000,0.000000 0.000000,-25.000000 0.000000,0.000000 0.000000,0.000000 0.000000,0.000000 0.000000,0.000000 0.000000,0.000000 0.000000,0.000000 25.000000,0.000000 0.000000,0.000000-25.000000,0.000000 0.000000,25.000000 0.000000,0.000000 0.000000,-25.000000 0.000000,0.000000 0.000000,-50.000000 0.000000,0.000000 0.000000,25.000000-25.000000,0.000000 0.000000,-50.000000 25.000000,0.000000 0.000000,-25.000000-25.000000,0.000000 0.000000,0.000000 25.000000,0.000000 0.000000,0.000000-25.000000,0.000000 0.000000,25.000000 25.000000,0.000000 0.000000,0.000000-25.000000,0.000000 0.000000,0.000000 25.000000,0.000000 0.000000,0.000000 0.000000,0.000000 0.000000,25.000000-25.000000,0.000000 0.000000,-25.000000 25.000000,0.000000 0.000000,0.000000 0.000000,0.000000 0.000000,-25.000000 0.000000,0.000000 0.000000,25.000000 0.000000,0.000000 0.000000,-25.000000 0.000000,0.000000 0.000000,0.000000 0.000000,0.000000 0.000000,0.000000 0.000000,0.000000 0.000000,0.000000 0.000000,0.000000 0.000000,-25.000000 25.000000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0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65550.000000 18350.000000,'-50.000000'0.000000,"25.000000"-25.000000,0.000000 0.000000,0.000000-25.000000,0.000000 0.000000,25.000000 25.000000,0.000000 0.000000,0.000000-25.000000,0.000000 0.000000,0.000000 25.000000,0.000000 0.000000,50.000000 0.000000,0.000000 0.000000,-25.000000 0.000000,0.000000 0.000000,50.000000 0.000000,0.000000 0.000000,-25.000000 0.000000,0.000000 0.000000,25.000000 0.000000,0.000000 0.000000,-25.000000 25.000000,0.000000 0.000000,25.000000-25.000000,0.000000 0.000000,0.000000 25.000000,0.000000 0.000000,0.000000 0.000000,0.000000 0.000000,0.000000 0.000000,0.000000 0.000000,25.000000 25.000000,0.000000 0.000000,0.000000 0.000000,0.000000 0.000000,25.000000 0.000000,0.000000 0.000000,0.000000 0.000000,0.000000 0.000000,-25.000000-25.000000,0.000000 0.000000,25.000000 25.000000,0.000000 0.000000,-50.000000-25.000000,0.000000 0.000000,25.000000 0.000000,0.000000 0.000000,-25.000000 0.000000,0.000000 0.000000,-25.000000 0.000000,0.000000 0.000000,0.000000 0.000000,0.000000 0.000000,25.000000 0.000000,0.000000 0.000000,0.000000 0.000000,0.000000 0.000000,25.000000-25.000000,0.000000 0.000000,-25.000000 25.000000,0.000000 0.000000,25.000000-25.000000,0.000000 0.000000,0.000000 25.000000,0.000000 0.000000,-25.000000 0.000000,0.000000 0.000000,0.000000-25.000000,0.000000 0.000000,0.000000 25.000000,0.000000 0.000000,0.000000 0.000000,0.000000 0.000000,-25.000000 0.000000,0.000000 0.000000,0.000000 0.000000,0.000000 0.000000,25.000000-25.000000,0.000000 0.000000,-25.000000 25.000000,0.000000 0.000000,25.000000 0.000000,0.000000 0.000000,0.000000-25.000000,0.000000 0.000000,25.000000 25.000000,0.000000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25.000000,0.000000 0.000000,-25.000000-25.000000,0.000000 0.000000,25.000000 25.000000,0.000000 0.000000,0.000000-25.000000,0.000000 0.000000,0.000000 25.000000,0.000000 0.000000,-25.000000-25.000000,0.000000 0.000000,0.000000 25.000000,0.000000 0.000000,0.000000 25.000000,0.000000 0.000000,-25.000000-25.000000,0.000000 0.000000,-25.000000 0.000000,0.000000 0.000000,25.000000 0.000000,0.000000 0.000000,-25.000000 0.000000,0.000000 0.000000,0.000000 0.000000,0.000000 0.000000,0.000000 0.000000,0.000000 0.000000,0.000000-25.000000,0.000000 0.000000,-25.000000 25.000000,0.000000 0.000000,-25.000000-25.000000,0.000000 0.000000,0.000000 0.000000,0.000000 0.000000,0.000000 0.000000,0.000000 0.000000,0.000000 0.000000,0.000000 0.000000,-25.000000 0.000000,0.000000 0.000000,-25.000000 0.000000,0.000000 0.000000,0.000000 0.000000,0.000000 0.000000,-75.000000 0.000000,0.000000 0.000000,0.000000 25.000000,0.000000 0.000000,-50.000000 0.000000,0.000000 0.000000,0.000000 25.000000,0.000000 0.000000,25.000000-25.000000,0.000000 0.000000,25.000000-25.000000,0.000000 0.000000,25.000000 0.000000,0.000000 0.000000,0.000000 25.000000,0.000000 0.000000,0.000000-25.000000,0.000000 0.000000,-25.000000 0.000000,0.000000 0.000000,0.000000 0.000000,0.000000 0.000000,25.000000 0.000000,0.000000 0.000000,25.000000-25.000000,0.000000 0.000000,25.000000 25.000000,0.000000 0.000000,0.000000 0.000000,0.000000 0.000000,0.000000 0.000000,0.000000 0.000000,25.000000 0.000000,0.000000 0.000000,-25.000000 0.000000,0.000000 0.000000,-25.000000 0.000000,0.000000 0.000000,25.000000 25.000000,0.000000 0.000000,-25.000000-25.000000,0.000000 0.000000,25.000000 0.000000,0.000000 0.000000,-25.000000 25.000000,0.000000 0.000000,25.000000-25.000000,0.000000 0.000000,-25.000000 25.000000,0.000000 0.000000,25.000000-25.000000,0.000000 0.000000,0.000000 25.000000,0.000000 0.000000,0.000000-25.000000,0.000000 0.000000,0.000000 25.000000,0.000000 0.000000,0.000000-25.000000,0.000000 0.000000,25.000000 25.000000,0.000000 0.000000,-50.000000-25.000000,0.000000 0.000000,50.000000 0.000000,0.000000 0.000000,-25.000000 0.000000,0.000000 0.000000,-25.000000-25.000000,0.000000 0.000000,25.000000 25.000000,0.000000 0.000000,25.000000-25.000000,0.000000 0.000000,-25.000000 25.000000,0.000000 0.000000,25.000000-25.000000,0.000000 0.000000,0.000000 25.000000,0.000000 0.000000,0.000000 0.000000,0.000000 0.000000,25.000000-25.000000,0.000000 0.000000,-25.000000 25.000000,0.000000 0.000000,25.000000-25.000000,0.000000 0.000000,0.000000 0.000000,0.000000 0.000000,0.000000 0.000000,0.000000 0.000000,0.000000 25.000000,0.000000 0.000000,25.000000-25.000000,0.000000 0.000000,-25.000000 25.000000,0.000000 0.000000,25.000000-25.000000,0.000000 0.000000,-25.000000 25.000000,0.000000 0.000000,25.000000 25.000000,0.000000 0.000000,0.000000 0.000000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0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92550.000000 18850.000000,'0.000000'-50.000000,"0.000000"25.000000,0.000000 0.000000,0.000000 0.000000,0.000000 0.000000,50.000000 0.000000,0.000000 0.000000,0.000000 0.000000,0.000000 0.000000,0.000000 0.000000,0.000000 0.000000,25.000000 25.000000,0.000000 0.000000,25.000000-25.000000,0.000000 0.000000,0.000000 25.000000,0.000000 0.000000,0.000000 0.000000,0.000000 0.000000,25.000000 0.000000,0.000000 0.000000,25.000000 0.000000,0.000000 0.000000,0.000000 0.000000,0.000000 0.000000,50.000000 0.000000,0.000000 0.000000,0.000000 0.000000,0.000000 0.000000,0.000000 0.000000,0.000000 0.000000,0.000000 0.000000,0.000000 0.000000,-50.000000-25.000000,0.000000 0.000000,0.000000 25.000000,0.000000 0.000000,50.000000 0.000000,0.000000 0.000000,0.000000 0.000000,0.000000 0.000000,25.000000-25.000000,0.000000 0.000000,0.000000 25.000000,0.000000 0.000000,-25.000000 0.000000,0.000000 0.000000,50.000000-25.000000,0.000000 0.000000,50.000000 0.000000,0.000000 0.000000,-50.000000 0.000000,0.000000 0.000000,-25.000000 0.000000,0.000000 0.000000,25.000000 25.000000,0.000000 0.000000,0.000000-25.000000,0.000000 0.000000,0.000000 25.000000,0.000000 0.000000,-50.000000 0.000000,0.000000 0.000000,-25.000000 0.000000,0.000000 0.000000,75.000000 0.000000,0.000000 0.000000,-25.000000 0.000000,0.000000 0.000000,0.000000 0.000000,0.000000 0.000000,-25.000000 0.000000,0.000000 0.000000,-25.000000 0.000000,0.000000 0.000000,50.000000 0.000000,0.000000 0.000000,25.000000 0.000000,0.000000 0.000000,-75.000000 0.000000,0.000000 0.000000,0.000000 25.000000,0.000000 0.000000,-50.000000-25.000000,0.000000 0.000000,0.000000 25.000000,0.000000 0.000000,0.000000-25.000000,0.000000 0.000000,25.000000 0.000000,0.000000 0.000000,0.000000 25.000000,0.000000 0.000000,-25.000000-25.000000,0.000000 0.000000,-25.000000 0.000000,0.000000 0.000000,-25.000000 0.000000,0.000000 0.000000,-25.000000 0.000000,0.000000 0.000000,0.000000 0.000000,0.000000 0.000000,0.000000 0.000000,0.000000 0.000000,-25.000000-25.000000,0.000000 0.000000,25.000000 25.000000,0.000000 0.000000,-50.000000-25.000000,0.000000 0.000000,-50.000000 50.000000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0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10700.000000 21750.000000,'50.000000'-50.000000,"-50.000000"25.000000,0.000000 0.000000,0.000000 0.000000,0.000000 0.000000,25.000000 25.000000,0.000000 0.000000,0.000000-25.000000,0.000000 0.000000,0.000000 25.000000,0.000000 0.000000,0.000000-25.000000,0.000000 0.000000,0.000000 25.000000,0.000000 0.000000,25.000000 0.000000,0.000000 0.000000,0.000000 0.000000,0.000000 0.000000,0.000000 0.000000,0.000000 0.000000,0.000000 0.000000,0.000000 0.000000,25.000000 25.000000,0.000000 0.000000,0.000000-25.000000,0.000000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0.000000,-50.000000 25.000000,0.000000 0.000000,25.000000-25.000000,0.000000 0.000000,-25.000000 25.000000,0.000000 0.000000,0.000000-25.000000,0.000000 0.000000,25.000000 0.000000,0.000000 0.000000,0.000000 25.000000,0.000000 0.000000,0.000000-25.000000,0.000000 0.000000,50.000000 0.000000,0.000000 0.000000,-25.000000 0.000000,0.000000 0.000000,0.000000 0.000000,0.000000 0.000000,0.000000 25.000000,0.000000 0.000000,-25.000000-25.000000,0.000000 0.000000,-25.000000 0.000000,0.000000 0.000000,0.000000 25.000000,0.000000 0.000000,25.000000-25.000000,0.000000 0.000000,0.000000 0.000000,0.000000 0.000000,0.000000 0.000000,0.000000 0.000000,0.000000 25.000000,0.000000 0.000000,25.000000-25.000000,0.000000 0.000000,-25.000000 0.000000,0.000000 0.000000,-25.000000 25.000000,0.000000 0.000000,25.000000-25.000000,0.000000 0.000000,-25.000000 25.000000,0.000000 0.000000,-25.000000 0.000000,0.000000 0.000000,0.000000-25.000000,0.000000 0.000000,25.000000 25.000000,0.000000 0.000000,-25.000000 0.000000,0.000000 0.000000,25.000000-25.000000,0.000000 0.000000,25.000000 25.000000,0.000000 0.000000,-25.000000-25.000000,0.000000 0.000000,50.000000 0.000000,0.000000 0.000000,-25.000000 0.000000,0.000000 0.000000,0.000000 0.000000,0.000000 0.000000,0.000000 0.000000,0.000000 0.000000,-25.000000 0.000000,0.000000 0.000000,0.000000 0.000000,0.000000 0.000000,0.000000 0.000000,0.000000 0.000000,-25.000000 0.000000,0.000000 0.000000,0.000000 0.000000,0.000000 0.000000,50.000000-25.000000,0.000000 0.000000,-25.000000 25.000000,0.000000 0.000000,25.000000 0.000000,0.000000 0.000000,25.000000 0.000000,0.000000 0.000000,-25.000000-25.000000,0.000000 0.000000,25.000000 25.000000,0.000000 0.000000,-25.000000 0.000000,0.000000 0.000000,0.000000 0.000000,0.000000 0.000000,-25.000000 0.000000,0.000000 0.000000,0.000000 0.000000,0.000000 0.000000,0.000000 0.000000,0.000000 0.000000,-25.000000 0.000000,0.000000 0.000000,50.000000 0.000000,0.000000 0.000000,-25.000000-25.000000,0.000000 0.000000,50.000000 25.000000,0.000000 0.000000,-25.000000 0.000000,0.000000 0.000000,25.000000 0.000000,0.000000 0.000000,-25.000000 0.000000,0.000000 0.000000,25.000000 0.000000,0.000000 0.000000,-50.000000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0.000000,0.000000-25.000000,0.000000 0.000000,25.000000 25.000000,0.000000 0.000000,-25.000000 0.000000,0.000000 0.000000,0.000000 0.000000,0.000000 0.000000,25.000000 0.000000,0.000000 0.000000,25.000000 0.000000,0.000000 0.000000,-25.000000 25.000000,0.000000 0.000000,25.000000-25.000000,0.000000 0.000000,-25.000000 0.000000,0.000000 0.000000,-25.000000 0.000000,0.000000 0.000000,25.000000 0.000000,0.000000 0.000000,-50.000000 0.000000,0.000000 0.000000,25.000000 25.000000,0.000000 0.000000,0.000000-25.000000,0.000000 0.000000,-25.000000 25.000000,0.000000 0.000000,25.000000-25.000000,0.000000 0.000000,25.000000 25.000000,0.000000 0.000000,0.000000-25.000000,0.000000 0.000000,0.000000 25.000000,0.000000 0.000000,25.000000-25.000000,0.000000 0.000000,-25.000000 25.000000,0.000000 0.000000,25.000000-25.000000,0.000000 0.000000,-25.000000 0.000000,0.000000 0.000000,-25.000000 0.000000,0.000000 0.000000,0.000000 0.000000,0.000000 0.000000,0.000000 0.000000,0.000000 0.000000,0.000000 0.000000,0.000000 0.000000,25.000000 0.000000,0.000000 0.000000,0.000000 0.000000,0.000000 0.000000,25.000000-25.000000,0.000000 0.000000,-25.000000 0.000000,0.000000 0.000000,25.000000 25.000000,0.000000 0.000000,-25.000000 0.000000,0.000000 0.000000,-25.000000-25.000000,0.000000 0.000000,0.000000 25.000000,0.000000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25.000000,0.000000 0.000000,25.000000 25.000000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0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50800.000000 22000.000000,'-50.000000'0.000000,"50.000000"25.000000,0.000000 0.000000,-25.000000-25.000000,0.000000 0.000000,0.000000 0.000000,0.000000 0.000000,25.000000-25.000000,0.000000 0.000000,25.000000 25.000000,0.000000 0.000000,0.000000 0.000000,0.000000 0.000000,0.000000 0.000000,0.000000 0.000000,0.000000 0.000000,0.000000 0.000000,25.000000 0.000000,0.000000 0.000000,-25.000000 0.000000,0.000000 0.000000,50.000000 0.000000,0.000000 0.000000,-25.000000 0.000000,0.000000 0.000000,25.000000 0.000000,0.000000 0.000000,0.000000 0.000000,0.000000 0.000000,25.000000 0.000000,0.000000 0.000000,0.000000 25.000000,0.000000 0.000000,0.000000-25.000000,0.000000 0.000000,25.000000 25.000000,0.000000 0.000000,-25.000000-25.000000,0.000000 0.000000,25.000000 0.000000,0.000000 0.000000,0.000000 0.000000,0.000000 0.000000,-25.000000 0.000000,0.000000 0.000000,0.000000 0.000000,0.000000 0.000000,-25.000000-25.000000,0.000000 0.000000,25.000000 25.000000,0.000000 0.000000,25.000000-25.000000,0.000000 0.000000,25.000000 25.000000,0.000000 0.000000,-25.000000-25.000000,0.000000 0.000000,25.000000 25.000000,0.000000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25.000000,0.000000 0.000000,-25.000000-25.000000,0.000000 0.000000,25.000000 25.000000,0.000000 0.000000,-50.000000 0.000000,0.000000 0.000000,25.000000 0.000000,0.000000 0.000000,-25.000000-25.000000,0.000000 0.000000,0.000000 25.000000,0.000000 0.000000,0.000000-25.000000,0.000000 0.000000,25.000000 0.000000,0.000000 0.000000,-25.000000 0.000000,0.000000 0.000000,0.000000 0.000000,0.000000 0.000000,0.000000 0.000000,0.000000 0.000000,-25.000000 25.000000,0.000000 0.000000,0.000000-25.000000,0.000000 0.000000,-25.000000 50.000000,0.000000 0.000000,0.000000 0.000000,0.000000 0.000000,-25.000000 0.000000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0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65900.000000 22000.000000,'0.000000'50.000000,"0.000000"-25.000000,0.000000 0.000000,25.000000-25.000000,0.000000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0.000000,0.000000-25.000000,0.000000 0.000000,0.000000 25.000000,0.000000 0.000000,0.000000-25.000000,0.000000 0.000000,25.000000 0.000000,0.000000 0.000000,-25.000000 0.000000,0.000000 0.000000,0.000000 0.000000,0.000000 0.000000,0.000000 0.000000,0.000000 0.000000,-25.000000 25.000000,0.000000 0.000000,50.000000-25.000000,0.000000 0.000000,0.000000 0.000000,0.000000 0.000000,50.000000 25.000000,0.000000 0.000000,0.000000-50.000000,0.000000 0.000000,0.000000 25.000000,0.000000 0.000000,-25.000000 0.000000,0.000000 0.000000,0.000000 0.000000,0.000000 0.000000,25.000000 25.000000,0.000000 0.000000,0.000000-25.000000,0.000000 0.000000,25.000000 0.000000,0.000000 0.000000,-25.000000 25.000000,0.000000 0.000000,-25.000000 0.000000,0.000000 0.000000,0.000000 0.000000,0.000000 0.000000,-25.000000 0.000000,0.000000 0.000000,25.000000 0.000000,0.000000 0.000000,50.000000 0.000000,0.000000 0.000000,-25.000000 0.000000,0.000000 0.000000,-25.000000 0.000000,0.000000 0.000000,0.000000 25.000000,0.000000 0.000000,-50.000000-25.000000,0.000000 0.000000,25.000000 25.000000,0.000000 0.000000,0.000000 0.000000,0.000000 0.000000,25.000000 0.000000,0.000000 0.000000,0.000000 0.000000,0.000000 0.000000,0.000000 0.000000,0.000000 0.000000,0.000000 0.000000,0.000000 0.000000,-50.000000-25.000000,0.000000 0.000000,0.000000 25.000000,0.000000 0.000000,0.000000-25.000000,0.000000 0.000000,0.000000 0.000000,0.000000 0.000000,25.000000 25.000000,0.000000 0.000000,25.000000-25.000000,0.000000 0.000000,-25.000000 0.000000,0.000000 0.000000,25.000000 0.000000,0.000000 0.000000,-50.000000-25.000000,0.000000 0.000000,0.000000 25.000000,0.000000 0.000000,0.000000-25.000000,0.000000 0.000000,-25.000000 25.000000,0.000000 0.000000,0.000000-25.000000,0.000000 0.000000,25.000000 25.000000,0.000000 0.000000,-25.000000-25.000000,0.000000 0.000000,25.000000 25.000000,0.000000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25.000000,0.000000 0.000000,0.000000 0.000000,0.000000 0.000000,0.000000 0.000000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3:11"/>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36700.000000 24800.000000,'0.000000'50.000000,"0.000000"-25.000000,0.000000 0.000000,0.000000 0.000000,0.000000 0.000000,25.000000-25.000000,0.000000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0.000000,25.000000-25.000000,0.000000 0.000000,-25.000000 25.000000,0.000000 0.000000,25.000000 0.000000,0.000000 0.000000,0.000000 0.000000,0.000000 0.000000,25.000000 0.000000,0.000000 0.000000,-25.000000 0.000000,0.000000 0.000000,0.000000 0.000000,0.000000 0.000000,25.000000-25.000000,0.000000 0.000000,-50.000000 25.000000,0.000000 0.000000,0.000000 0.000000,0.000000 0.000000,-25.000000 0.000000,0.000000 0.000000,25.000000 0.000000,0.000000 0.000000,-25.000000-25.000000,0.000000 0.000000,25.000000 25.000000,0.000000 0.000000,25.000000 0.000000,0.000000 0.000000,-25.000000-25.000000,0.000000 0.000000,25.000000 25.000000,0.000000 0.000000,25.000000-25.000000,0.000000 0.000000,-25.000000 25.000000,0.000000 0.000000,0.000000 0.000000,0.000000 0.000000,0.000000-25.000000,0.000000 0.000000,-25.000000 25.000000,0.000000 0.000000,0.000000-25.000000,0.000000 0.000000,0.000000 25.000000,0.000000 0.000000,-25.000000 0.000000,0.000000 0.000000,25.000000-25.000000,0.000000 0.000000,25.000000 0.000000,0.000000 0.000000,0.000000 25.000000,0.000000 0.000000,0.000000-25.000000,0.000000 0.000000,25.000000 25.000000,0.000000 0.000000,0.000000 0.000000,0.000000 0.000000,0.000000-25.000000,0.000000 0.000000,-25.000000 25.000000,0.000000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25.000000,0.000000 0.000000,0.000000-25.000000,0.000000 0.000000,-25.000000 0.000000,0.000000 0.000000,50.000000 25.000000,0.000000 0.000000,-50.000000-25.000000,0.000000 0.000000,25.000000 0.000000,0.000000 0.000000,-25.000000 0.000000,0.000000 0.000000,0.000000 25.000000,0.000000 0.000000,-25.000000-25.000000,0.000000 0.000000,0.000000 0.000000,0.000000 0.000000,25.000000 25.000000,0.000000 0.000000,-25.000000-25.000000,0.000000 0.000000,25.000000 0.000000,0.000000 0.000000,0.000000 0.000000,0.000000 0.000000,-25.000000 25.000000,0.000000 0.000000,50.000000-25.000000,0.000000 0.000000,-25.000000 0.000000,0.000000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0.000000,0.000000 25.000000,0.000000 0.000000,25.000000-25.000000,0.000000 0.000000,-25.000000 0.000000,0.000000 0.000000,25.000000 0.000000,0.000000 0.000000,-25.000000 0.000000,0.000000 0.000000,25.000000 25.000000,0.000000 0.000000,0.000000-25.000000,0.000000 0.000000,0.000000 0.000000,0.000000 0.000000,-25.000000 0.000000,0.000000 0.000000,25.000000 0.000000,0.000000 0.000000,-25.000000 0.000000,0.000000 0.000000,0.000000 0.000000,0.000000 0.000000,0.000000 0.000000,0.000000 0.000000,0.000000 0.000000,0.000000 0.000000,0.000000 0.000000,0.000000 0.000000,-25.000000-25.000000,0.000000 0.000000,25.000000 25.000000,0.000000 0.000000,-25.000000 0.000000,0.000000 0.000000,0.000000 0.000000,0.000000 0.000000,-25.000000-25.000000,0.000000 0.000000,25.000000 25.000000,0.000000 0.000000,0.000000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25.000000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0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91600.000000 21900.000000,'0.000000'50.000000,"25.000000"-50.000000,0.000000 0.000000,0.000000 0.000000,0.000000 0.000000,25.000000 0.000000,0.000000 0.000000,0.000000 0.000000,0.000000 0.000000,0.000000 0.000000,0.000000 0.000000,50.000000 0.000000,0.000000 0.000000,25.000000 25.000000,0.000000 0.000000,25.000000-25.000000,0.000000 0.000000,0.000000 25.000000,0.000000 0.000000,25.000000-25.000000,0.000000 0.000000,-25.000000 0.000000,0.000000 0.000000,0.000000 0.000000,0.000000 0.000000,0.000000 0.000000,0.000000 0.000000,0.000000 0.000000,0.000000 0.000000,25.000000 0.000000,0.000000 0.000000,25.000000 0.000000,0.000000 0.000000,0.000000-25.000000,0.000000 0.000000,-50.000000 25.000000,0.000000 0.000000,25.000000-25.000000,0.000000 0.000000,-25.000000 0.000000,0.000000 0.000000,50.000000 0.000000,0.000000 0.000000,50.000000-25.000000,0.000000 0.000000,-50.000000 25.000000,0.000000 0.000000,-25.000000 0.000000,0.000000 0.000000,0.000000 0.000000,0.000000 0.000000,25.000000 25.000000,0.000000 0.000000,25.000000-25.000000,0.000000 0.000000,25.000000 25.000000,0.000000 0.000000,-75.000000-25.000000,0.000000 0.000000,-25.000000 25.000000,0.000000 0.000000,50.000000 0.000000,0.000000 0.000000,-25.000000 0.000000,0.000000 0.000000,50.000000 0.000000,0.000000 0.000000,-25.000000 0.000000,0.000000 0.000000,-50.000000 25.000000,0.000000 0.000000,-25.000000-25.000000,0.000000 0.000000,0.000000 0.000000,0.000000 0.000000,25.000000 25.000000,0.000000 0.000000,0.000000-25.000000,0.000000 0.000000,25.000000 25.000000,0.000000 0.000000,-50.000000-25.000000,0.000000 0.000000,0.000000 0.000000,0.000000 0.000000,-25.000000 0.000000,0.000000 0.000000,0.000000 0.000000,0.000000 0.000000,-25.000000 25.000000,0.000000 0.000000,25.000000-25.000000,0.000000 0.000000,-25.000000 25.000000,0.000000 0.000000,0.000000-25.000000,0.000000 0.000000,25.000000 25.000000,0.000000 0.000000,-25.000000-25.000000,0.000000 0.000000,25.000000 25.000000,0.000000 0.000000,-25.000000 0.000000,0.000000 0.000000,-25.000000-25.000000,0.000000 0.000000,-25.000000 25.000000,0.000000 0.000000,25.000000 0.000000,0.000000 0.000000,-25.000000 0.000000,0.000000 0.000000,-25.000000 0.000000,0.000000 0.000000,25.000000 0.000000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20:1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11100.000000 26200.000000,'0.000000'-50.000000,"25.000000"50.000000,0.000000 0.000000,0.000000-25.000000,0.000000 0.000000,25.000000 25.000000,0.000000 0.000000,25.000000 0.000000,0.000000 0.000000,0.000000-25.000000,0.000000 0.000000,50.000000 25.000000,0.000000 0.000000,-25.000000 0.000000,0.000000 0.000000,25.000000 0.000000,0.000000 0.000000,0.000000 0.000000,0.000000 0.000000,-25.000000 0.000000,0.000000 0.000000,0.000000 0.000000,0.000000 0.000000,25.000000 25.000000,0.000000 0.000000,0.000000-25.000000,0.000000 0.000000,50.000000 0.000000,0.000000 0.000000,0.000000 0.000000,0.000000 0.000000,0.000000 0.000000,0.000000 0.000000,-25.000000 0.000000,0.000000 0.000000,-25.000000-25.000000,0.000000 0.000000,25.000000 25.000000,0.000000 0.000000,0.000000-25.000000,0.000000 0.000000,50.000000 25.000000,0.000000 0.000000,0.000000-25.000000,0.000000 0.000000,-25.000000 25.000000,0.000000 0.000000,-25.000000-25.000000,0.000000 0.000000,-25.000000 0.000000,0.000000 0.000000,25.000000 25.000000,0.000000 0.000000,25.000000-25.000000,0.000000 0.000000,0.000000 25.000000,0.000000 0.000000,0.000000 0.000000,0.000000 0.000000,-25.000000 0.000000,0.000000 0.000000,-50.000000 0.000000,0.000000 0.000000,0.000000 0.000000,0.000000 0.000000,25.000000 25.000000,0.000000 0.000000,0.000000-25.000000,0.000000 0.000000,0.000000 0.000000,0.000000 0.000000,50.000000 25.000000,0.000000 0.000000,-50.000000-25.000000,0.000000 0.000000,0.000000 0.000000,0.000000 0.000000,-25.000000-25.000000,0.000000 0.000000,0.000000 0.000000,0.000000 0.000000,-25.000000 25.000000,0.000000 0.000000,0.000000 0.000000,0.000000 0.000000,25.000000-25.000000,0.000000 0.000000,25.000000 25.000000,0.000000 0.000000,0.000000 0.000000,0.000000 0.000000,25.000000 0.000000,0.000000 0.000000,-25.000000 0.000000,0.000000 0.000000,0.000000-25.000000,0.000000 0.000000,-25.000000 25.000000,0.000000 0.000000,0.000000 0.000000,0.000000 0.000000,0.000000 0.000000,0.000000 0.000000,-25.000000-25.000000,0.000000 0.000000,50.000000 25.000000,0.000000 0.000000,0.000000-25.000000,0.000000 0.000000,25.000000 25.000000,0.000000 0.000000,-25.000000 0.000000,0.000000 0.000000,25.000000 0.000000,0.000000 0.000000,-50.000000 0.000000,0.000000 0.000000,25.000000 0.000000,0.000000 0.000000,-25.000000 0.000000,0.000000 0.000000,25.000000 0.000000,0.000000 0.000000,0.000000 0.000000,0.000000 0.000000,50.000000 0.000000,0.000000 0.000000,-50.000000 25.000000,0.000000 0.000000,25.000000-25.000000,0.000000 0.000000,-50.000000 0.000000,0.000000 0.000000,0.000000 0.000000,0.000000 0.000000,0.000000-25.000000,0.000000 0.000000,-25.000000 25.000000,0.000000 0.000000,25.000000-25.000000,0.000000 0.000000,25.000000 25.000000,0.000000 0.000000,25.000000 0.000000,0.000000 0.000000,-25.000000-25.000000,0.000000 0.000000,25.000000 25.000000,0.000000 0.000000,-50.000000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0.000000,0.000000-25.000000,0.000000 0.000000,0.000000 0.000000,0.000000 0.000000,0.000000 0.000000,0.000000 0.000000,25.000000 25.000000,0.000000 0.000000,-25.000000-25.000000,0.000000 0.000000,25.000000 0.000000,0.000000 0.000000,-25.000000 25.000000,0.000000 0.000000,25.000000 0.000000,0.000000 0.000000,-25.000000-25.000000,0.000000 0.000000,0.000000 25.000000,0.000000 0.000000,-25.000000 0.000000,0.000000 0.000000,0.000000 0.000000,0.000000 0.000000,0.000000 25.000000,0.000000 0.000000,0.000000-25.000000,0.000000 0.000000,0.000000 50.000000,0.000000 0.000000,-25.000000-25.000000,0.000000 0.000000,0.000000 0.000000,0.000000 0.000000,0.000000 0.000000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0:4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80277.000000 15536.000000,'31.000000'0.000000,"-16.000000"0.000000,0.000000 0.000000,0.000000-15.000000,0.000000 0.000000,16.000000 15.000000,-1.000000 0.000000,0.000000-15.000000,1.000000 0.000000,-1.000000 15.000000,1.000000 0.000000,29.000000 0.000000,1.000000 0.000000,0.000000-15.000000,-1.000000-1.000000,31.000000 16.000000,0.000000 0.000000,16.000000 0.000000,-1.000000 0.000000,30.000000 0.000000,1.000000 0.000000,0.000000 0.000000,-1.000000 0.000000,1.000000-15.000000,-1.000000 0.000000,16.000000 15.000000,0.000000 0.000000,15.000000 0.000000,0.000000 0.000000,0.000000 0.000000,0.000000 0.000000,-16.000000 0.000000,1.000000 0.000000,-31.000000-15.000000,1.000000 0.000000,14.000000 15.000000,1.000000 0.000000,0.000000 0.000000,-1.000000 0.000000,-14.000000 0.000000,-1.000000 0.000000,-15.000000-15.000000,0.000000-1.000000,1.000000 16.000000,-1.000000 0.000000,-15.000000 0.000000,0.000000 0.000000,15.000000 0.000000,0.000000 0.000000,1.000000 0.000000,-1.000000 0.000000,-15.000000 0.000000,0.000000 0.000000,-15.000000 0.000000,0.000000 0.000000,-16.000000 16.000000,1.000000-1.000000,-15.000000-15.000000,-1.000000 0.000000,1.000000 0.000000,-1.000000 0.000000,1.000000 15.000000,-1.000000 0.000000,1.000000-15.000000,-1.000000 0.000000,16.000000 0.000000,0.000000 0.000000,-16.000000 0.000000,1.000000 0.000000,-16.000000 0.000000,1.000000 0.000000,14.000000 0.000000,1.000000 0.000000,-1.000000 0.000000,1.000000 0.000000,-1.000000 0.000000,1.000000 0.000000,-16.000000 0.000000,0.000000 0.000000,16.000000-15.000000,-1.000000 0.000000,-14.000000 0.000000,-1.000000-1.000000,16.000000 16.000000,-1.000000 0.000000,-14.000000-15.000000,-1.000000 0.000000,0.000000 15.000000,1.000000 0.000000,-1.000000 0.000000,0.000000 0.000000,-14.000000-15.000000,-1.000000 0.000000,15.000000 15.000000,0.000000 0.000000,-14.000000 0.000000,-1.000000 0.000000,15.000000 0.000000,0.000000 0.000000,-14.000000 0.000000,-1.000000 0.000000,0.000000 0.000000,0.000000 0.000000,-15.000000 15.000000,0.000000 0.000000,-15.000000-30.000000,0.000000 0.000000,-16.000000 15.000000,1.000000 0.000000,-15.000000 0.000000,-1.000000 0.000000,1.000000-16.000000,-1.000000 1.000000,16.000000 0.000000,-1.000000 0.000000,-29.000000 15.000000,-1.000000 0.000000,15.000000-15.000000,1.000000 0.000000,-31.000000-1.000000,0.000000 1.000000,15.000000 15.000000,1.000000 0.000000,-16.000000-15.000000,0.000000 0.000000,-15.000000 0.000000,0.000000 0.000000,15.000000-1.000000,0.000000 1.000000,0.000000 15.000000,0.000000 0.000000,16.000000-15.000000,-1.000000 0.000000,15.000000 15.000000,1.000000 0.000000,-1.000000-15.000000,1.000000 0.000000,-16.000000 15.000000,0.000000 0.000000,16.000000 0.000000,-1.000000 0.000000,-30.000000 0.000000,1.000000 0.000000,-32.000000 0.000000,1.000000 0.000000,15.000000 0.000000,0.000000 0.000000,0.000000 0.000000,0.000000 0.000000,0.000000-16.000000,0.000000 1.000000,30.000000 15.000000,0.000000 0.000000,1.000000 0.000000,-1.000000 0.000000,0.000000 0.000000,1.000000 0.000000,-16.000000-15.000000,0.000000 0.000000,-15.000000 15.000000,0.000000 0.000000,-31.000000 0.000000,1.000000 0.000000,0.000000 0.000000,-1.000000 0.000000,16.000000 0.000000,0.000000 0.000000,-1.000000 0.000000,1.000000 0.000000,15.000000 0.000000,0.000000 0.000000,0.000000 0.000000,0.000000 0.000000,15.000000 0.000000,0.000000 0.000000,0.000000 0.000000,1.000000 0.000000,-1.000000 0.000000,0.000000 0.000000,0.000000 0.000000,0.000000 0.000000,30.000000 0.000000,1.000000 0.000000,-16.000000-15.000000,1.000000-1.000000,-16.000000 16.000000,0.000000 0.000000,15.000000-15.000000,0.000000 0.000000,-14.000000 15.000000,-1.000000 0.000000,0.000000-15.000000,0.000000 0.000000,30.000000 15.000000,1.000000 0.000000,-1.000000-15.000000,1.000000-1.000000,14.000000 16.000000,1.000000 0.000000,0.000000-15.000000,-1.000000 0.000000,1.000000 15.000000,0.000000 0.000000,-1.000000 0.000000,1.000000 0.000000,0.000000 0.000000,-1.000000 0.000000,1.000000 0.000000,0.000000 0.000000,-1.000000 0.000000,1.000000 0.000000,15.000000 0.000000,0.000000 0.000000,-16.000000 0.000000,1.000000 0.000000,15.000000 0.000000,-1.000000 0.000000,1.000000-15.000000,0.000000 0.000000,0.000000 15.000000,0.000000 0.000000,0.000000 0.000000,-1.000000 0.000000,1.000000 0.000000,0.000000 0.000000,0.000000 0.000000,0.000000 0.000000,0.000000 0.000000,-1.000000 0.000000,-14.000000 0.000000,0.000000 0.000000,14.000000 0.000000,1.000000 0.000000,0.000000 0.000000,0.000000 0.000000,0.000000 0.000000,0.000000 0.000000,-1.000000 0.000000,1.000000 0.000000,0.000000 0.000000,0.000000 0.000000,0.000000 0.000000,0.000000 0.000000,-1.000000 0.000000,1.000000 0.000000,15.000000 15.000000,0.000000 0.000000,-15.000000-15.000000,0.000000 0.000000,15.000000 15.000000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0:5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92934.000000 15142.000000,'0.000000'-30.000000,"15.000000"14.000000,0.000000 1.000000,15.000000 0.000000,1.000000 0.000000,-16.000000 0.000000,0.000000 0.000000,0.000000 15.000000,0.000000 0.000000,16.000000-16.000000,-1.000000 1.000000,16.000000 15.000000,-1.000000 0.000000,1.000000-15.000000,-1.000000 0.000000,1.000000 15.000000,-1.000000 0.000000,1.000000-15.000000,-1.000000-1.000000,16.000000 16.000000,0.000000 0.000000,-1.000000-15.000000,1.000000 0.000000,15.000000 15.000000,0.000000 0.000000,15.000000-15.000000,0.000000 0.000000,15.000000 15.000000,0.000000 0.000000,1.000000-15.000000,-1.000000-1.000000,0.000000 16.000000,0.000000 0.000000,-15.000000 0.000000,0.000000 0.000000,0.000000 0.000000,1.000000 0.000000,-1.000000 0.000000,0.000000 0.000000,30.000000 0.000000,0.000000 0.000000,1.000000-15.000000,-1.000000 0.000000,1.000000 15.000000,-1.000000 0.000000,0.000000-15.000000,1.000000 0.000000,-46.000000 15.000000,0.000000 0.000000,30.000000 0.000000,0.000000 0.000000,15.000000 0.000000,1.000000 0.000000,-1.000000-15.000000,1.000000-1.000000,-1.000000 16.000000,0.000000 0.000000,-14.000000 0.000000,-1.000000 0.000000,-15.000000 0.000000,0.000000 0.000000,15.000000 0.000000,1.000000 0.000000,44.000000 0.000000,1.000000 0.000000,-15.000000 0.000000,-1.000000 0.000000,-14.000000 0.000000,-1.000000 0.000000,-30.000000 0.000000,0.000000 0.000000,0.000000 0.000000,0.000000 0.000000,15.000000 0.000000,1.000000 0.000000,29.000000 16.000000,1.000000-1.000000,-31.000000-15.000000,0.000000 0.000000,0.000000 0.000000,1.000000 0.000000,-31.000000 0.000000,-1.000000 0.000000,17.000000 15.000000,-1.000000 0.000000,45.000000-15.000000,1.000000 0.000000,-1.000000 0.000000,1.000000 0.000000,-16.000000 0.000000,1.000000 0.000000,-1.000000 0.000000,1.000000 0.000000,-47.000000 15.000000,1.000000 0.000000,0.000000-15.000000,0.000000 0.000000,30.000000 0.000000,0.000000 0.000000,-14.000000 0.000000,-1.000000 0.000000,15.000000 16.000000,0.000000-1.000000,0.000000-15.000000,0.000000 0.000000,-14.000000 15.000000,-1.000000 0.000000,-16.000000 0.000000,1.000000 0.000000,31.000000 1.000000,-1.000000-1.000000,0.000000-15.000000,0.000000 0.000000,16.000000 15.000000,-1.000000 0.000000,0.000000-15.000000,1.000000 0.000000,-46.000000 0.000000,0.000000 0.000000,-1.000000 0.000000,1.000000 0.000000,0.000000 15.000000,0.000000 1.000000,15.000000-16.000000,0.000000 0.000000,0.000000 0.000000,0.000000 0.000000,31.000000 15.000000,-1.000000 0.000000,-15.000000-15.000000,1.000000 0.000000,-32.000000 15.000000,1.000000 0.000000,-15.000000-15.000000,0.000000 0.000000,-31.000000 0.000000,0.000000 0.000000,1.000000 0.000000,-1.000000 0.000000,-15.000000 15.000000,1.000000 1.000000,-1.000000-16.000000,0.000000 0.000000,0.000000 0.000000,0.000000 0.000000,-15.000000 15.000000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0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79640.000000 19421.000000,'-30.000000'-30.000000,"14.000000"30.000000,1.000000 0.000000,15.000000-15.000000,0.000000 0.000000,15.000000 15.000000,1.000000 0.000000,14.000000 0.000000,0.000000 0.000000,1.000000 0.000000,-1.000000 0.000000,0.000000 0.000000,1.000000 0.000000,-1.000000 0.000000,0.000000 0.000000,16.000000 15.000000,-1.000000 0.000000,1.000000-15.000000,0.000000 0.000000,-1.000000 0.000000,1.000000 0.000000,14.000000 0.000000,1.000000 0.000000,-15.000000 0.000000,-1.000000 0.000000,1.000000 0.000000,-1.000000 0.000000,16.000000 0.000000,0.000000 0.000000,-16.000000 0.000000,1.000000 0.000000,-1.000000 0.000000,1.000000 0.000000,14.000000 0.000000,1.000000 0.000000,-15.000000 0.000000,-1.000000 0.000000,31.000000 0.000000,0.000000 0.000000,-15.000000 0.000000,-1.000000 0.000000,16.000000-15.000000,0.000000 0.000000,0.000000 15.000000,0.000000 0.000000,0.000000 0.000000,-1.000000 0.000000,1.000000-16.000000,0.000000 1.000000,-15.000000 15.000000,0.000000 0.000000,-1.000000-15.000000,1.000000 0.000000,0.000000 15.000000,-1.000000 0.000000,1.000000-15.000000,0.000000 0.000000,30.000000 15.000000,0.000000 0.000000,-15.000000-16.000000,0.000000 1.000000,0.000000 15.000000,-1.000000 0.000000,1.000000 0.000000,0.000000 0.000000,-15.000000 0.000000,0.000000 0.000000,-16.000000 15.000000,1.000000 1.000000,-1.000000-1.000000,1.000000 0.000000,-16.000000 0.000000,0.000000 0.000000,31.000000 0.000000,0.000000 1.000000,0.000000-16.000000,-1.000000 0.000000,1.000000 15.000000,0.000000 0.000000,15.000000-15.000000,-1.000000 0.000000,16.000000 15.000000,0.000000 0.000000,-15.000000-15.000000,0.000000 0.000000,0.000000 0.000000,0.000000 0.000000,0.000000 0.000000,0.000000 0.000000,-31.000000 0.000000,1.000000 0.000000,15.000000 16.000000,-1.000000-1.000000,1.000000-15.000000,0.000000 0.000000,-1.000000 0.000000,1.000000 0.000000,30.000000 0.000000,0.000000 0.000000,0.000000 0.000000,0.000000 0.000000,-15.000000 0.000000,0.000000 0.000000,15.000000 0.000000,0.000000 0.000000,-15.000000 0.000000,0.000000 0.000000,-15.000000 0.000000,-1.000000 0.000000,16.000000 0.000000,0.000000 0.000000,-15.000000 0.000000,-1.000000 0.000000,16.000000 0.000000,0.000000 0.000000,15.000000 0.000000,0.000000 0.000000,0.000000 0.000000,0.000000 0.000000,0.000000 15.000000,0.000000 0.000000,1.000000-15.000000,-1.000000 0.000000,-31.000000 0.000000,1.000000 0.000000,0.000000 0.000000,-1.000000 0.000000,16.000000 15.000000,0.000000 0.000000,0.000000-15.000000,0.000000 0.000000,0.000000 0.000000,0.000000 0.000000,15.000000 0.000000,0.000000 0.000000,-15.000000 0.000000,0.000000 0.000000,15.000000 0.000000,0.000000 0.000000,-16.000000 0.000000,1.000000 0.000000,-15.000000 0.000000,0.000000 0.000000,-1.000000 0.000000,1.000000 0.000000,15.000000 0.000000,0.000000 0.000000,0.000000 0.000000,0.000000 0.000000,15.000000-15.000000,0.000000 0.000000,0.000000 15.000000,0.000000 0.000000,-15.000000 0.000000,0.000000 0.000000,0.000000 0.000000,-1.000000 0.000000,-14.000000 0.000000,0.000000 0.000000,0.000000 15.000000,-1.000000 0.000000,1.000000-15.000000,0.000000 0.000000,30.000000 16.000000,0.000000-1.000000,-15.000000-15.000000,-1.000000 0.000000,17.000000 0.000000,-1.000000 0.000000,0.000000 0.000000,0.000000 0.000000,-15.000000 0.000000,-1.000000 0.000000,-14.000000 0.000000,0.000000 0.000000,15.000000 0.000000,0.000000 0.000000,-16.000000 0.000000,1.000000 0.000000,30.000000 0.000000,0.000000 0.000000,15.000000 0.000000,1.000000 0.000000,-1.000000-15.000000,0.000000-1.000000,-15.000000 16.000000,0.000000 0.000000,0.000000 0.000000,0.000000 0.000000,-15.000000 0.000000,0.000000 0.000000,-15.000000 0.000000,-1.000000 0.000000,16.000000 0.000000,0.000000 0.000000,15.000000 0.000000,0.000000 0.000000,0.000000 0.000000,0.000000 0.000000,16.000000 16.000000,-1.000000-1.000000,-15.000000-15.000000,0.000000 0.000000,-15.000000 0.000000,0.000000 0.000000,0.000000 15.000000,-1.000000 0.000000,-14.000000-15.000000,0.000000 0.000000,0.000000 0.000000,-1.000000 0.000000,31.000000 0.000000,0.000000 0.000000,-15.000000 0.000000,0.000000 0.000000,15.000000 0.000000,0.000000 0.000000,0.000000 0.000000,0.000000 0.000000,-30.000000 0.000000,0.000000 0.000000,-1.000000 0.000000,1.000000 0.000000,0.000000 0.000000,-1.000000 0.000000,1.000000 0.000000,0.000000 0.000000,0.000000 0.000000,-1.000000 0.000000,31.000000 0.000000,0.000000 0.000000,-15.000000 0.000000,0.000000 0.000000,15.000000 0.000000,0.000000 0.000000,0.000000-15.000000,0.000000 0.000000,-15.000000 15.000000,0.000000 0.000000,-15.000000 0.000000,0.000000 0.000000,-1.000000 0.000000,1.000000 0.000000,-16.000000-15.000000,1.000000-1.000000,30.000000 16.000000,0.000000 0.000000,0.000000 0.000000,-1.000000 0.000000,17.000000-15.000000,-1.000000 0.000000,0.000000 15.000000,0.000000 0.000000,0.000000 0.000000,0.000000 0.000000,-15.000000-15.000000,0.000000 0.000000,-31.000000 15.000000,1.000000 0.000000,14.000000 0.000000,1.000000 0.000000,-15.000000 0.000000,-1.000000 0.000000,16.000000 0.000000,-1.000000 0.000000,1.000000 0.000000,0.000000 0.000000,15.000000 0.000000,0.000000 0.000000,-16.000000 0.000000,1.000000 0.000000,15.000000 0.000000,0.000000 0.000000,-16.000000 0.000000,1.000000 0.000000,0.000000 0.000000,0.000000 0.000000,-16.000000 0.000000,1.000000 0.000000,-16.000000 0.000000,0.000000 0.000000,1.000000 0.000000,-1.000000 0.000000,0.000000 0.000000,1.000000 0.000000,-16.000000 0.000000,0.000000 0.000000,0.000000 0.000000,0.000000 0.000000,16.000000 0.000000,-1.000000 0.000000,-15.000000 0.000000,0.000000 0.000000,1.000000-15.000000,-1.000000-1.000000,0.000000 16.000000,0.000000 0.000000,0.000000 0.000000,1.000000 0.000000,-1.000000 0.000000,0.000000 0.000000,0.000000-15.000000,0.000000 0.000000,0.000000 15.000000,1.000000 0.000000,-1.000000 0.000000,0.000000 0.000000,0.000000 15.000000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0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108230.000000 19421.000000,'0.000000'-30.000000,"0.000000"15.000000,0.000000 0.000000,16.000000-1.000000,-1.000000 1.000000,0.000000-15.000000,0.000000 0.000000,0.000000 14.000000,0.000000 1.000000,16.000000 0.000000,-1.000000 0.000000,16.000000 15.000000,-1.000000 0.000000,16.000000-15.000000,0.000000 0.000000,-1.000000 15.000000,1.000000 0.000000,15.000000 0.000000,0.000000 0.000000,0.000000 0.000000,0.000000 0.000000,-16.000000 0.000000,1.000000 0.000000,30.000000 0.000000,0.000000 0.000000,15.000000 0.000000,1.000000 0.000000,29.000000 15.000000,1.000000 0.000000,30.000000 0.000000,0.000000 0.000000,-16.000000 0.000000,1.000000 1.000000,-15.000000-16.000000,-1.000000 0.000000,31.000000 0.000000,0.000000 0.000000,-15.000000 0.000000,0.000000 0.000000,-16.000000 0.000000,1.000000 0.000000,-16.000000 0.000000,1.000000 0.000000,-16.000000 0.000000,0.000000 0.000000,31.000000 0.000000,-1.000000 0.000000,31.000000 0.000000,0.000000 0.000000,-46.000000-16.000000,1.000000 1.000000,-16.000000 15.000000,0.000000 0.000000,31.000000-15.000000,-1.000000 0.000000,-14.000000 15.000000,-1.000000 0.000000,31.000000-15.000000,0.000000 0.000000,-16.000000 15.000000,1.000000 0.000000,-61.000000 0.000000,0.000000 0.000000,0.000000-16.000000,-1.000000 1.000000,-14.000000 0.000000,0.000000 0.000000,0.000000 0.000000,-1.000000 0.000000,-14.000000-1.000000,-1.000000 1.000000,1.000000 0.000000,-1.000000 0.000000,-30.000000 0.000000,1.000000-1.000000,-1.000000 16.000000,0.000000 0.000000,0.000000 0.000000,0.000000 0.000000,1.000000 31.000000,-1.000000-1.000000,-15.000000 16.000000,0.000000-1.000000,0.000000-30.000000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0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79792.000000 22244.000000,'-91.000000'0.000000,"60.000000"0.000000,1.000000 0.000000,0.000000-15.000000,-1.000000 0.000000,16.000000-1.000000,0.000000 1.000000,0.000000 0.000000,0.000000 0.000000,15.000000 0.000000,0.000000 0.000000,15.000000-1.000000,0.000000 1.000000,0.000000 0.000000,0.000000 0.000000,16.000000 0.000000,-1.000000 0.000000,16.000000-1.000000,-1.000000 1.000000,1.000000 15.000000,-1.000000 0.000000,1.000000 0.000000,-1.000000 0.000000,16.000000 0.000000,0.000000 0.000000,-1.000000 15.000000,1.000000 1.000000,0.000000-16.000000,-1.000000 0.000000,16.000000 15.000000,0.000000 0.000000,0.000000-15.000000,0.000000 0.000000,15.000000 15.000000,0.000000 0.000000,15.000000-15.000000,0.000000 0.000000,31.000000 0.000000,0.000000 0.000000,-1.000000 0.000000,1.000000 0.000000,-1.000000-15.000000,1.000000 0.000000,-31.000000 15.000000,0.000000 0.000000,-15.000000 0.000000,0.000000 0.000000,1.000000 30.000000,-1.000000 1.000000,15.000000-16.000000,0.000000 0.000000,0.000000 0.000000,0.000000 0.000000,1.000000 0.000000,-1.000000 1.000000,-15.000000-1.000000,0.000000 0.000000,-15.000000 0.000000,0.000000 0.000000,30.000000-15.000000,0.000000 0.000000,16.000000 0.000000,-1.000000 0.000000,31.000000 0.000000,0.000000 0.000000,-16.000000 0.000000,1.000000 0.000000,-16.000000 0.000000,1.000000 0.000000,-1.000000 0.000000,0.000000 0.000000,46.000000 0.000000,0.000000 0.000000,-15.000000 0.000000,0.000000 0.000000,-16.000000 0.000000,1.000000 0.000000,-16.000000 16.000000,1.000000-1.000000,14.000000 0.000000,1.000000 0.000000,45.000000-15.000000,0.000000 0.000000,0.000000 15.000000,0.000000 0.000000,-45.000000-15.000000,-1.000000 0.000000,16.000000 16.000000,0.000000-1.000000,30.000000-15.000000,0.000000 0.000000,-30.000000 0.000000,0.000000 0.000000,-31.000000 0.000000,0.000000 0.000000,-14.000000 0.000000,-1.000000 0.000000,30.000000 0.000000,1.000000 0.000000,0.000000 15.000000,-1.000000 0.000000,16.000000-15.000000,0.000000 0.000000,-46.000000 0.000000,0.000000 0.000000,0.000000 0.000000,1.000000 0.000000,14.000000 0.000000,0.000000 0.000000,1.000000 0.000000,-1.000000 0.000000,1.000000 0.000000,-1.000000 0.000000,-15.000000 15.000000,0.000000 0.000000,-30.000000-15.000000,0.000000 0.000000,-15.000000 0.000000,0.000000 0.000000,30.000000 16.000000,0.000000-1.000000,0.000000-15.000000,0.000000 0.000000,45.000000 15.000000,1.000000 0.000000,0.000000-15.000000,-1.000000 0.000000,-14.000000 0.000000,-1.000000 0.000000,16.000000 0.000000,-1.000000 0.000000,1.000000 15.000000,-1.000000 0.000000,16.000000-15.000000,0.000000 0.000000,0.000000 0.000000,-1.000000 0.000000,-60.000000 16.000000,0.000000-1.000000,0.000000-15.000000,1.000000 0.000000,44.000000 0.000000,1.000000 0.000000,-1.000000 0.000000,1.000000 0.000000,-1.000000 0.000000,1.000000 0.000000,-16.000000 15.000000,1.000000 0.000000,-1.000000-15.000000,1.000000 0.000000,14.000000 0.000000,1.000000 0.000000,30.000000 0.000000,0.000000 0.000000,-31.000000 0.000000,1.000000 0.000000,-31.000000 0.000000,0.000000 0.000000,0.000000 0.000000,1.000000 0.000000,-1.000000 0.000000,0.000000 0.000000,16.000000 0.000000,-1.000000 0.000000,16.000000 0.000000,-1.000000 0.000000,-45.000000 0.000000,0.000000 0.000000,-15.000000 15.000000,0.000000 1.000000,15.000000-16.000000,0.000000 0.000000,0.000000 0.000000,0.000000 0.000000,15.000000 0.000000,1.000000 0.000000,14.000000 0.000000,0.000000 0.000000,-30.000000 0.000000,1.000000 0.000000,-17.000000 15.000000,1.000000 0.000000,0.000000-15.000000,0.000000 0.000000,-30.000000 0.000000,-1.000000 0.000000,16.000000 0.000000,-1.000000 0.000000,1.000000 0.000000,0.000000 0.000000,0.000000 0.000000,-1.000000 0.000000,16.000000 0.000000,0.000000 0.000000,0.000000 0.000000,0.000000 0.000000,-15.000000 0.000000,-1.000000 0.000000,-14.000000 0.000000,-1.000000 0.000000,16.000000-15.000000,0.000000 0.000000,-31.000000 15.000000,0.000000 0.000000,1.000000 0.000000,-1.000000 0.000000,0.000000 0.000000,1.000000 0.000000,-1.000000-16.000000,0.000000 1.000000,1.000000 15.000000,-1.000000 0.000000,-15.000000 0.000000,1.000000 0.000000,14.000000 0.000000,0.000000 0.000000,-15.000000 15.000000,1.000000 1.000000,-16.000000-1.000000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1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86287.000000 26372.000000,'0.000000'-31.000000,"15.000000"16.000000,0.000000 0.000000,0.000000 0.000000,1.000000 0.000000,14.000000 15.000000,0.000000 0.000000,1.000000-16.000000,-1.000000 1.000000,15.000000 15.000000,1.000000 0.000000,-1.000000-15.000000,1.000000 0.000000,15.000000 15.000000,-1.000000 0.000000,16.000000-15.000000,0.000000 0.000000,-15.000000 15.000000,0.000000 0.000000,-1.000000 0.000000,1.000000 0.000000,0.000000 0.000000,-1.000000 0.000000,1.000000 0.000000,0.000000 0.000000,-1.000000 0.000000,1.000000 0.000000,30.000000 0.000000,0.000000 0.000000,-15.000000 0.000000,0.000000 0.000000,0.000000 0.000000,0.000000 0.000000,15.000000 15.000000,0.000000 0.000000,-30.000000-15.000000,-1.000000 0.000000,1.000000 0.000000,0.000000 0.000000,-1.000000 15.000000,1.000000 0.000000,-15.000000-15.000000,-1.000000 0.000000,31.000000 15.000000,0.000000 1.000000,0.000000-1.000000,0.000000 0.000000,0.000000 0.000000,-1.000000 0.000000,32.000000 1.000000,-1.000000-1.000000,-30.000000 0.000000,0.000000 0.000000,0.000000-15.000000,-1.000000 0.000000,1.000000 0.000000,0.000000 0.000000,-15.000000 0.000000,0.000000 0.000000,14.000000 0.000000,1.000000 0.000000,0.000000 0.000000,0.000000 0.000000,0.000000 0.000000,0.000000 0.000000,15.000000 0.000000,0.000000 0.000000,0.000000 15.000000,0.000000 0.000000,-30.000000-15.000000,-1.000000 0.000000,1.000000 0.000000,0.000000 0.000000,0.000000 16.000000,-1.000000-1.000000,1.000000-15.000000,0.000000 0.000000,-1.000000 0.000000,1.000000 0.000000,15.000000 15.000000,0.000000 0.000000,-16.000000-15.000000,1.000000 0.000000,0.000000 0.000000,0.000000 0.000000,-1.000000 0.000000,1.000000 0.000000,0.000000 0.000000,-1.000000 0.000000,-14.000000 0.000000,-1.000000 0.000000,1.000000 0.000000,0.000000 0.000000,-16.000000 0.000000,0.000000 0.000000,1.000000 0.000000,-1.000000 0.000000,15.000000 0.000000,1.000000 0.000000,-31.000000 0.000000,0.000000 0.000000,16.000000 0.000000,-1.000000 0.000000,0.000000 0.000000,1.000000 0.000000,-1.000000 0.000000,0.000000 0.000000,1.000000 0.000000,-1.000000 0.000000,-15.000000 0.000000,0.000000 0.000000,1.000000 0.000000,-1.000000 0.000000,0.000000 0.000000,0.000000 0.000000,0.000000 0.000000,1.000000 0.000000,-1.000000 0.000000,0.000000 0.000000,0.000000 0.000000,0.000000 0.000000,-15.000000 15.000000,0.000000 0.000000,15.000000 1.000000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1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98154.000000 26372.000000,'0.000000'-31.000000,"0.000000"16.000000,0.000000 0.000000,0.000000 0.000000,0.000000 0.000000,0.000000-1.000000,0.000000 1.000000,15.000000 0.000000,0.000000 0.000000,0.000000 15.000000,1.000000 0.000000,14.000000-15.000000,0.000000 0.000000,16.000000 15.000000,-1.000000 0.000000,16.000000 0.000000,0.000000 0.000000,-16.000000 0.000000,1.000000 0.000000,15.000000 0.000000,-1.000000 0.000000,1.000000 0.000000,0.000000 0.000000,-1.000000 0.000000,1.000000 0.000000,30.000000 0.000000,0.000000 0.000000,0.000000 0.000000,0.000000 0.000000,16.000000 0.000000,-1.000000 0.000000,0.000000 15.000000,0.000000 0.000000,0.000000-15.000000,1.000000 0.000000,-16.000000 0.000000,0.000000 0.000000,-15.000000 0.000000,0.000000 0.000000,15.000000 0.000000,0.000000 0.000000,0.000000 0.000000,0.000000 0.000000,15.000000 15.000000,0.000000 0.000000,-30.000000-15.000000,0.000000 0.000000,0.000000 0.000000,0.000000 0.000000,0.000000 0.000000,-1.000000 0.000000,-44.000000 0.000000,-1.000000 0.000000,16.000000 0.000000,-1.000000 0.000000,-14.000000 0.000000,-1.000000 0.000000,0.000000 0.000000,1.000000 0.000000,-1.000000 0.000000,0.000000 0.000000,1.000000 0.000000,-1.000000 0.000000,0.000000 0.000000,1.000000 0.000000,-1.000000 0.000000,0.000000 0.000000,-14.000000 0.000000,-1.000000 0.000000,0.000000 0.000000,0.000000 0.000000,0.000000 0.000000,0.000000 0.000000,1.000000 0.000000,-1.000000 0.000000,0.000000 0.000000,0.000000 0.000000,0.000000 0.000000,1.000000 0.000000,-16.000000 15.000000,0.000000 1.000000,15.000000-1.000000,0.000000 0.000000,0.000000 15.000000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2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80095.000000 29559.000000,'31.000000'-31.000000,"-16.000000"16.000000,0.000000 0.000000,0.000000 0.000000,0.000000-1.000000,31.000000 16.000000,-1.000000 0.000000,-14.000000-15.000000,-1.000000 0.000000,16.000000 15.000000,-1.000000 0.000000,16.000000 0.000000,0.000000 0.000000,-1.000000 0.000000,1.000000 0.000000,0.000000-15.000000,-1.000000 0.000000,1.000000 15.000000,0.000000 0.000000,15.000000 0.000000,-1.000000 0.000000,1.000000 0.000000,0.000000 0.000000,15.000000 0.000000,0.000000 0.000000,-15.000000 0.000000,0.000000 0.000000,15.000000-15.000000,0.000000-1.000000,-15.000000 16.000000,0.000000 0.000000,0.000000 0.000000,0.000000 0.000000,15.000000 0.000000,0.000000 0.000000,15.000000 0.000000,0.000000 0.000000,31.000000 0.000000,-1.000000 0.000000,1.000000 0.000000,0.000000 0.000000,-16.000000 0.000000,0.000000 0.000000,1.000000 0.000000,-1.000000 0.000000,-15.000000 0.000000,1.000000 0.000000,14.000000 0.000000,0.000000 0.000000,16.000000 0.000000,0.000000 0.000000,-31.000000 0.000000,0.000000 0.000000,0.000000 0.000000,1.000000 0.000000,-16.000000 0.000000,0.000000 0.000000,0.000000 0.000000,0.000000 0.000000,15.000000 0.000000,0.000000 0.000000,16.000000 0.000000,-1.000000 0.000000,-30.000000 0.000000,0.000000 0.000000,15.000000 0.000000,1.000000 0.000000,-16.000000 0.000000,0.000000 0.000000,15.000000 0.000000,0.000000 0.000000,16.000000 0.000000,-1.000000 0.000000,15.000000 0.000000,1.000000 0.000000,-16.000000 16.000000,1.000000-1.000000,-46.000000-15.000000,0.000000 0.000000,0.000000 15.000000,-1.000000 0.000000,-14.000000 0.000000,0.000000 0.000000,15.000000-15.000000,0.000000 0.000000,30.000000 16.000000,0.000000-1.000000,0.000000-15.000000,0.000000 0.000000,1.000000 0.000000,-1.000000 0.000000,-15.000000 0.000000,0.000000 0.000000,-15.000000 0.000000,0.000000 0.000000,30.000000 0.000000,0.000000 0.000000,16.000000 0.000000,-1.000000 0.000000,0.000000 0.000000,1.000000 0.000000,-1.000000 0.000000,1.000000 0.000000,-31.000000 15.000000,0.000000 0.000000,-15.000000-15.000000,0.000000 0.000000,30.000000 0.000000,0.000000 0.000000,0.000000 15.000000,0.000000 1.000000,46.000000-16.000000,0.000000 0.000000,0.000000 15.000000,-1.000000 0.000000,-44.000000-15.000000,-1.000000 0.000000,15.000000 0.000000,1.000000 0.000000,29.000000 15.000000,1.000000 0.000000,-15.000000-15.000000,-1.000000 0.000000,16.000000 0.000000,0.000000 0.000000,-46.000000 0.000000,0.000000 0.000000,-15.000000-15.000000,0.000000 0.000000,0.000000 15.000000,1.000000 0.000000,14.000000 0.000000,0.000000 0.000000,-30.000000 0.000000,0.000000 0.000000,0.000000 0.000000,-1.000000 0.000000,1.000000-15.000000,0.000000 0.000000,-15.000000 15.000000,0.000000 0.000000,-1.000000 0.000000,1.000000 0.000000,0.000000-16.000000,-1.000000 1.000000,1.000000 0.000000,0.000000 0.000000,15.000000 0.000000,0.000000-1.000000,-1.000000 16.000000,1.000000 0.000000,0.000000-15.000000,0.000000 0.000000,0.000000 15.000000,0.000000 0.000000,0.000000 0.000000,0.000000 0.000000,-31.000000 0.000000,1.000000 0.000000,14.000000 0.000000,1.000000 0.000000,-15.000000 0.000000,-1.000000 0.000000,16.000000 0.000000,0.000000 0.000000,-1.000000 0.000000,1.000000 0.000000,45.000000 0.000000,0.000000 0.000000,1.000000 15.000000,-1.000000 0.000000,15.000000-15.000000,1.000000 0.000000,-16.000000 0.000000,0.000000 0.000000,-30.000000 0.000000,0.000000 0.000000,-15.000000 0.000000,-1.000000 0.000000,31.000000 0.000000,0.000000 0.000000,-15.000000 0.000000,0.000000 0.000000,15.000000 0.000000,0.000000 0.000000,15.000000 0.000000,1.000000 0.000000,-16.000000 0.000000,0.000000 0.000000,-15.000000 0.000000,0.000000 0.000000,-1.000000 16.000000,1.000000-1.000000,-15.000000-15.000000,0.000000 0.000000,-16.000000 15.000000,1.000000 0.000000,14.000000-15.000000,1.000000 0.000000,-30.000000 15.000000,-1.000000 1.000000,0.000000-16.000000,1.000000 0.000000,-16.000000 0.000000,0.000000 0.000000,15.000000 15.000000,1.000000 0.000000,-16.000000-15.000000,0.000000 0.000000,0.000000 0.000000,0.000000 0.000000,0.000000 0.000000,1.000000 0.000000,-1.000000 0.000000,0.000000 0.000000,0.000000 0.000000,0.000000 0.000000,1.000000 15.000000,-1.000000 0.000000,-15.000000 0.000000,0.000000 1.000000,0.000000-1.000000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3:13"/>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59350.000000 25000.000000,'0.000000'-50.000000,"25.000000"0.000000,0.000000 0.000000,0.000000 25.000000,0.000000 0.000000,0.000000 0.000000,0.000000 0.000000,-25.000000 0.000000,0.000000 0.000000,25.000000 0.000000,0.000000 0.000000,25.000000 25.000000,0.000000 0.000000,0.000000-25.000000,0.000000 0.000000,0.000000 25.000000,0.000000 0.000000,0.000000 0.000000,0.000000 0.000000,25.000000 0.000000,0.000000 0.000000,0.000000 0.000000,0.000000 0.000000,25.000000 0.000000,0.000000 0.000000,0.000000 25.000000,0.000000 0.000000,50.000000-25.000000,0.000000 0.000000,0.000000 0.000000,0.000000 0.000000,-25.000000 25.000000,0.000000 0.000000,0.000000-25.000000,0.000000 0.000000,25.000000 0.000000,0.000000 0.000000,-50.000000 0.000000,0.000000 0.000000,50.000000 0.000000,0.000000 0.000000,-25.000000 25.000000,0.000000 0.000000,25.000000-25.000000,0.000000 0.000000,-25.000000 0.000000,0.000000 0.000000,25.000000 25.000000,0.000000 0.000000,-50.000000-25.000000,0.000000 0.000000,0.000000 25.000000,0.000000 0.000000,0.000000-25.000000,0.000000 0.000000,-25.000000 0.000000,0.000000 0.000000,25.000000 0.000000,0.000000 0.000000,0.000000 25.000000,0.000000 0.000000,25.000000-25.000000,0.000000 0.000000,-25.000000 0.000000,0.000000 0.000000,0.000000 0.000000,0.000000 0.000000,-25.000000 0.000000,0.000000 0.000000,-25.000000 0.000000,0.000000 0.000000,0.000000 0.000000,0.000000 0.000000,-25.000000 0.000000,0.000000 0.000000,-25.000000-25.000000,0.000000 0.000000,0.000000 50.000000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3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82918.000000 33777.000000,'30.000000'0.000000,"-15.000000"0.000000,1.000000 0.000000,-1.000000 0.000000,0.000000 0.000000,0.000000 0.000000,0.000000 0.000000,-15.000000-15.000000,0.000000 0.000000,0.000000 0.000000,0.000000 0.000000,-15.000000 15.000000,0.000000 0.000000,15.000000-16.000000,0.000000 1.000000,15.000000 15.000000,0.000000 0.000000,0.000000 0.000000,1.000000 0.000000,14.000000 0.000000,0.000000 0.000000,1.000000 0.000000,-1.000000 0.000000,0.000000 0.000000,1.000000 0.000000,14.000000 0.000000,1.000000 0.000000,-1.000000 0.000000,1.000000 0.000000,30.000000 0.000000,0.000000 0.000000,-16.000000 15.000000,1.000000 1.000000,30.000000-16.000000,0.000000 0.000000,0.000000 0.000000,0.000000 0.000000,0.000000 0.000000,0.000000 0.000000,0.000000 0.000000,0.000000 0.000000,-15.000000 0.000000,0.000000 0.000000,-15.000000-16.000000,0.000000 1.000000,-1.000000 15.000000,1.000000 0.000000,15.000000-15.000000,0.000000 0.000000,-16.000000 15.000000,1.000000 0.000000,15.000000-15.000000,0.000000 0.000000,15.000000 15.000000,0.000000 0.000000,-15.000000-16.000000,0.000000 1.000000,0.000000 0.000000,-1.000000 0.000000,1.000000 0.000000,0.000000-1.000000,-15.000000 1.000000,0.000000 0.000000,15.000000 15.000000,-1.000000 0.000000,16.000000-15.000000,1.000000 0.000000,-1.000000 15.000000,0.000000 0.000000,0.000000 0.000000,0.000000 0.000000,0.000000-15.000000,0.000000-1.000000,-30.000000 16.000000,-1.000000 0.000000,1.000000 0.000000,0.000000 0.000000,-16.000000 0.000000,1.000000 0.000000,-1.000000 0.000000,1.000000 0.000000,30.000000 0.000000,-1.000000 0.000000,1.000000 0.000000,0.000000 0.000000,15.000000 0.000000,0.000000 0.000000,0.000000 0.000000,0.000000 0.000000,16.000000 0.000000,-1.000000 0.000000,-30.000000 0.000000,0.000000 0.000000,-16.000000 16.000000,1.000000-1.000000,0.000000-15.000000,-1.000000 0.000000,1.000000 0.000000,0.000000 0.000000,-16.000000 15.000000,1.000000 0.000000,-1.000000-15.000000,1.000000 0.000000,15.000000 15.000000,-1.000000 0.000000,1.000000-15.000000,0.000000 0.000000,-1.000000 16.000000,1.000000-1.000000,-15.000000-15.000000,-1.000000 0.000000,16.000000 15.000000,0.000000 0.000000,-1.000000-15.000000,1.000000 0.000000,-31.000000 15.000000,1.000000 1.000000,14.000000-16.000000,1.000000 0.000000,-16.000000 15.000000,1.000000 0.000000,14.000000-15.000000,1.000000 0.000000,-1.000000 15.000000,1.000000 0.000000,-1.000000-15.000000,1.000000 0.000000,14.000000 0.000000,1.000000 0.000000,15.000000 0.000000,0.000000 0.000000,0.000000 0.000000,0.000000 0.000000,-1.000000 0.000000,1.000000 0.000000,-15.000000 0.000000,0.000000 0.000000,15.000000 0.000000,-1.000000 0.000000,-29.000000 0.000000,0.000000 0.000000,-1.000000 0.000000,1.000000 0.000000,-1.000000 0.000000,1.000000 0.000000,-1.000000 0.000000,1.000000 0.000000,-1.000000 0.000000,1.000000 0.000000,14.000000 0.000000,1.000000 0.000000,15.000000 0.000000,0.000000 0.000000,-15.000000 15.000000,-1.000000 1.000000,16.000000-16.000000,0.000000 0.000000,-15.000000 0.000000,-1.000000 0.000000,1.000000 0.000000,0.000000 0.000000,-16.000000 0.000000,1.000000 0.000000,-16.000000 0.000000,1.000000 0.000000,-1.000000 0.000000,0.000000 0.000000,1.000000 0.000000,-1.000000 0.000000,16.000000 15.000000,-1.000000 0.000000,1.000000-15.000000,-1.000000 0.000000,1.000000 0.000000,-1.000000 0.000000,16.000000 0.000000,0.000000 0.000000,-1.000000 15.000000,1.000000 0.000000,0.000000-15.000000,-1.000000 0.000000,-14.000000 15.000000,-1.000000 1.000000,16.000000-1.000000,0.000000 0.000000,-16.000000-15.000000,1.000000 0.000000,-1.000000 0.000000,1.000000 0.000000,-16.000000 15.000000,1.000000 0.000000,-1.000000-15.000000,0.000000 0.000000,1.000000 0.000000,-1.000000 0.000000,0.000000 16.000000,1.000000-1.000000,-16.000000-15.000000,0.000000 0.000000,15.000000 0.000000,1.000000 0.000000,-16.000000 0.000000,0.000000 0.000000,0.000000 0.000000,1.000000 0.000000,-16.000000-15.000000,0.000000-1.000000,15.000000 16.000000,0.000000 0.000000,0.000000 0.000000,0.000000 0.000000,0.000000 0.000000,1.000000 0.000000,-1.000000 0.000000,0.000000 0.000000,0.000000 0.000000,0.000000 0.000000,0.000000 0.000000,1.000000 0.000000,-1.000000 0.000000,0.000000 0.000000,15.000000 0.000000,1.000000 0.000000,-1.000000 0.000000,0.000000 0.000000,1.000000 0.000000,-1.000000 0.000000,16.000000 0.000000,-1.000000 0.000000,1.000000 0.000000,-1.000000 0.000000,16.000000 0.000000,0.000000 0.000000,-16.000000 0.000000,1.000000 0.000000,-1.000000 0.000000,1.000000 0.000000,-1.000000 0.000000,1.000000 0.000000,-16.000000 0.000000,0.000000 0.000000,1.000000 0.000000,-1.000000 0.000000,-15.000000 0.000000,0.000000 0.000000,16.000000 0.000000,-1.000000 0.000000,-15.000000 0.000000,1.000000 0.000000,-16.000000 16.000000,0.000000-1.000000,15.000000-15.000000,0.000000 0.000000,0.000000 0.000000,0.000000 0.000000,0.000000 0.000000,1.000000 0.000000,-1.000000 0.000000,0.000000 0.000000,15.000000 0.000000,1.000000 0.000000,-1.000000 0.000000,0.000000 0.000000,1.000000 0.000000,-1.000000 0.000000,16.000000 0.000000,-1.000000 0.000000,1.000000-15.000000,-1.000000-1.000000,16.000000 16.000000,0.000000 0.000000,14.000000 0.000000,1.000000 0.000000,-15.000000 0.000000,0.000000 0.000000,15.000000 0.000000,-1.000000 0.000000,1.000000-15.000000,0.000000 0.000000,15.000000 15.000000,0.000000 0.000000,16.000000 0.000000,-1.000000 0.000000,0.000000 0.000000,0.000000 0.000000,0.000000 0.000000,1.000000 0.000000,-1.000000 0.000000,0.000000 0.000000,-15.000000 0.000000,0.000000 0.000000,-15.000000-15.000000,0.000000 0.000000,0.000000 15.000000,0.000000 0.000000,15.000000 0.000000,0.000000 0.000000,15.000000 0.000000,0.000000 0.000000,1.000000 0.000000,-1.000000 0.000000,0.000000-16.000000,0.000000 1.000000,-15.000000 15.000000,0.000000 0.000000,0.000000 0.000000,0.000000 0.000000,-15.000000 0.000000,0.000000 0.000000,15.000000-15.000000,0.000000 0.000000,31.000000 15.000000,-1.000000 0.000000,-15.000000 0.000000,1.000000 0.000000,-16.000000 0.000000,0.000000 0.000000,15.000000 0.000000,0.000000 0.000000,-30.000000 0.000000,0.000000 0.000000,30.000000 0.000000,0.000000 0.000000,31.000000 0.000000,-1.000000 0.000000,1.000000 0.000000,0.000000 0.000000,-1.000000 0.000000,1.000000 0.000000,-31.000000 0.000000,0.000000 0.000000,0.000000 0.000000,1.000000 0.000000,14.000000 0.000000,1.000000 0.000000,14.000000 0.000000,1.000000 0.000000,-16.000000 15.000000,0.000000 0.000000,-14.000000-15.000000,-1.000000 0.000000,-30.000000 0.000000,0.000000 0.000000,15.000000 0.000000,0.000000 0.000000,0.000000 0.000000,0.000000 0.000000,15.000000 0.000000,0.000000 0.000000,-15.000000 15.000000,0.000000 1.000000,-15.000000-16.000000,0.000000 0.000000,-15.000000 0.000000,0.000000 0.000000,-1.000000 0.000000,1.000000 0.000000,-15.000000 0.000000,-1.000000 0.000000,16.000000 15.000000,-1.000000 0.000000,1.000000-15.000000,0.000000 0.000000,0.000000 0.000000,-1.000000 0.000000,-14.000000 0.000000,-1.000000 0.000000,1.000000 0.000000,-1.000000 0.000000,16.000000 0.000000,0.000000 0.000000,-16.000000 0.000000,1.000000 0.000000,-16.000000 0.000000,1.000000 0.000000,14.000000 0.000000,1.000000 0.000000,-1.000000 0.000000,1.000000 0.000000,-1.000000 0.000000,1.000000 0.000000,-16.000000 0.000000,0.000000 0.000000,16.000000 0.000000,-1.000000 0.000000,16.000000 0.000000,0.000000 0.000000,0.000000 0.000000,-1.000000 0.000000,16.000000 0.000000,0.000000 0.000000,15.000000 0.000000,0.000000 0.000000,15.000000-15.000000,1.000000 0.000000,-1.000000 15.000000,0.000000 0.000000,-15.000000 0.000000,0.000000 0.000000,0.000000 0.000000,0.000000 0.000000,15.000000 0.000000,1.000000 0.000000,14.000000 0.000000,1.000000 0.000000,29.000000 0.000000,1.000000 0.000000,-31.000000 0.000000,1.000000 0.000000,-16.000000 0.000000,0.000000 0.000000,16.000000 0.000000,-1.000000 0.000000,0.000000 0.000000,1.000000 0.000000,14.000000 0.000000,1.000000 0.000000,0.000000 0.000000,-1.000000 0.000000,-45.000000 15.000000,0.000000 0.000000,0.000000-15.000000,0.000000 0.000000,0.000000 0.000000,1.000000 0.000000,14.000000 0.000000,0.000000 0.000000,0.000000 0.000000,0.000000 0.000000,16.000000 0.000000,-1.000000 0.000000,-30.000000 0.000000,0.000000 0.000000,-15.000000 0.000000,0.000000 0.000000,15.000000 15.000000,0.000000 0.000000,15.000000-15.000000,1.000000 0.000000,14.000000 0.000000,0.000000 0.000000,31.000000 16.000000,0.000000-1.000000,-46.000000-15.000000,0.000000 0.000000,1.000000 0.000000,-1.000000 0.000000,15.000000 0.000000,1.000000 0.000000,-1.000000 15.000000,0.000000 0.000000,1.000000-15.000000,-1.000000 0.000000,1.000000 0.000000,-1.000000 0.000000,-30.000000 0.000000,0.000000 0.000000,0.000000 15.000000,0.000000 0.000000,31.000000-15.000000,-1.000000 0.000000,1.000000 0.000000,-1.000000 0.000000,16.000000 16.000000,-1.000000-1.000000,1.000000-15.000000,-1.000000 0.000000,-60.000000 0.000000,0.000000 0.000000,0.000000 15.000000,0.000000 0.000000,0.000000 0.000000,0.000000 0.000000,15.000000-15.000000,0.000000 0.000000,0.000000 0.000000,0.000000 0.000000,15.000000 16.000000,0.000000-1.000000,-30.000000-15.000000,0.000000 0.000000,0.000000 0.000000,0.000000 0.000000,-16.000000 0.000000,1.000000 0.000000,-15.000000 0.000000,-1.000000 0.000000,16.000000 0.000000,0.000000 0.000000,-1.000000 0.000000,1.000000 0.000000,15.000000 15.000000,0.000000 0.000000,-16.000000-15.000000,1.000000 0.000000,15.000000 0.000000,0.000000 0.000000,-15.000000 15.000000,-1.000000 1.000000,-14.000000-16.000000,-1.000000 0.000000,-14.000000 0.000000,-1.000000 0.000000,-30.000000 15.000000,0.000000 0.000000,15.000000-15.000000,0.000000 0.000000,-45.000000 0.000000,0.000000 0.000000,-61.000000 0.000000,0.000000 0.000000,-46.000000 0.000000,0.000000 0.000000,46.000000-15.000000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1:3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80338.000000 36934.000000,'30.000000'0.000000,"1.000000"-31.000000,-1.000000 1.000000,0.000000 30.000000,1.000000 0.000000,-1.000000-15.000000,1.000000 0.000000,14.000000 15.000000,1.000000 0.000000,-1.000000-15.000000,1.000000-1.000000,-1.000000 16.000000,1.000000 0.000000,-1.000000 0.000000,1.000000 0.000000,14.000000 0.000000,1.000000 0.000000,15.000000-15.000000,0.000000 0.000000,0.000000 15.000000,0.000000 0.000000,0.000000-15.000000,-1.000000 0.000000,1.000000 15.000000,0.000000 0.000000,0.000000-16.000000,0.000000 1.000000,-15.000000 0.000000,-1.000000 0.000000,16.000000 15.000000,0.000000 0.000000,15.000000-15.000000,0.000000 0.000000,0.000000 15.000000,0.000000 0.000000,15.000000-16.000000,1.000000 1.000000,-16.000000 15.000000,0.000000 0.000000,0.000000 0.000000,0.000000 0.000000,-15.000000 0.000000,0.000000 0.000000,-16.000000 0.000000,1.000000 0.000000,0.000000-15.000000,-1.000000 0.000000,16.000000 0.000000,0.000000 0.000000,0.000000-1.000000,0.000000 1.000000,30.000000 0.000000,0.000000 0.000000,16.000000 0.000000,-1.000000 0.000000,-30.000000 15.000000,0.000000 0.000000,0.000000-16.000000,0.000000 1.000000,16.000000 0.000000,-1.000000 0.000000,-15.000000 15.000000,0.000000 0.000000,15.000000-15.000000,0.000000-1.000000,1.000000 16.000000,-1.000000 0.000000,-15.000000 0.000000,0.000000 0.000000,-15.000000-15.000000,0.000000 0.000000,-16.000000 15.000000,1.000000 0.000000,-15.000000 0.000000,-1.000000 0.000000,16.000000-15.000000,0.000000 0.000000,30.000000 15.000000,0.000000 0.000000,0.000000-15.000000,0.000000-1.000000,30.000000 16.000000,1.000000 0.000000,-1.000000 0.000000,0.000000 0.000000,-14.000000 0.000000,-1.000000 0.000000,-15.000000 0.000000,0.000000 0.000000,15.000000 0.000000,0.000000 0.000000,-14.000000 0.000000,-1.000000 0.000000,15.000000 0.000000,0.000000 0.000000,15.000000 0.000000,1.000000 0.000000,-31.000000 0.000000,0.000000 0.000000,-15.000000 0.000000,0.000000 0.000000,0.000000 0.000000,-1.000000 0.000000,1.000000 16.000000,0.000000-1.000000,15.000000 0.000000,0.000000 0.000000,31.000000-15.000000,-1.000000 0.000000,-30.000000 15.000000,0.000000 0.000000,0.000000 1.000000,0.000000-1.000000,0.000000-15.000000,0.000000 0.000000,-30.000000 0.000000,0.000000 0.000000,0.000000 0.000000,-1.000000 0.000000,16.000000 0.000000,0.000000 0.000000,0.000000 0.000000,0.000000 0.000000,30.000000 0.000000,0.000000 0.000000,0.000000 0.000000,1.000000 0.000000,-16.000000 0.000000,0.000000 0.000000,-15.000000 0.000000,0.000000 0.000000,15.000000 0.000000,0.000000 0.000000,0.000000 0.000000,0.000000 0.000000,15.000000 0.000000,0.000000 0.000000,31.000000 0.000000,-1.000000 0.000000,-14.000000 0.000000,-1.000000 0.000000,-30.000000 0.000000,0.000000 0.000000,15.000000 15.000000,1.000000 0.000000,-31.000000-15.000000,-1.000000 0.000000,47.000000 15.000000,-1.000000 1.000000,16.000000-16.000000,-1.000000 0.000000,-14.000000 15.000000,-1.000000 0.000000,-15.000000-15.000000,1.000000 0.000000,-1.000000 15.000000,0.000000 0.000000,0.000000-15.000000,1.000000 0.000000,29.000000 0.000000,1.000000 0.000000,-1.000000 15.000000,1.000000 1.000000,-16.000000-16.000000,1.000000 0.000000,-16.000000 0.000000,0.000000 0.000000,31.000000 0.000000,-1.000000 0.000000,16.000000 0.000000,0.000000 0.000000,0.000000 15.000000,-1.000000 0.000000,-29.000000-15.000000,-1.000000 0.000000,-15.000000 15.000000,1.000000 0.000000,14.000000-15.000000,0.000000 0.000000,31.000000 15.000000,0.000000 1.000000,-15.000000-1.000000,-1.000000 0.000000,1.000000 0.000000,-1.000000 0.000000,-14.000000 0.000000,-1.000000 1.000000,16.000000-16.000000,-1.000000 0.000000,46.000000 15.000000,0.000000 0.000000,-15.000000-15.000000,0.000000 0.000000,-30.000000 0.000000,-1.000000 0.000000,16.000000 15.000000,0.000000 0.000000,30.000000-15.000000,0.000000 0.000000,-30.000000 16.000000,0.000000-1.000000,-16.000000-15.000000,1.000000 0.000000,-1.000000 15.000000,1.000000 0.000000,30.000000 0.000000,0.000000 0.000000,15.000000-15.000000,0.000000 0.000000,-15.000000 16.000000,0.000000-1.000000,-15.000000 0.000000,-1.000000 0.000000,32.000000-15.000000,-1.000000 0.000000,0.000000 15.000000,0.000000 0.000000,-46.000000-15.000000,1.000000 0.000000,30.000000 16.000000,0.000000-1.000000,15.000000-15.000000,0.000000 0.000000,-15.000000 15.000000,0.000000 0.000000,-46.000000-15.000000,1.000000 0.000000,14.000000 15.000000,1.000000 1.000000,30.000000-1.000000,0.000000 0.000000,-16.000000-15.000000,1.000000 0.000000,-30.000000 15.000000,-1.000000 0.000000,-15.000000-15.000000,1.000000 0.000000,-1.000000 15.000000,0.000000 1.000000,0.000000-16.000000,0.000000 0.000000,16.000000 0.000000,-1.000000 0.000000,-15.000000 0.000000,1.000000 0.000000,-31.000000 0.000000,-1.000000 0.000000,-14.000000 0.000000,0.000000 0.000000,0.000000 0.000000,-1.000000 0.000000,31.000000 0.000000,0.000000 0.000000,16.000000-16.000000,-1.000000 1.000000,15.000000 15.000000,1.000000 0.000000,-16.000000 0.000000,0.000000 0.000000,-30.000000 0.000000,0.000000 0.000000,0.000000 0.000000,0.000000 0.000000,-16.000000 0.000000,1.000000 0.000000,-15.000000 0.000000,-1.000000 0.000000,31.000000 0.000000,0.000000 0.000000,0.000000 0.000000,0.000000 0.000000,-1.000000 0.000000,1.000000 0.000000,0.000000 0.000000,0.000000 0.000000,-15.000000 15.000000,-1.000000 1.000000,-14.000000-16.000000,0.000000 0.000000,-16.000000 15.000000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6:5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5300.000000 17050.000000,'50.000000'0.000000,"-25.000000"0.000000,0.000000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25.000000,0.000000 0.000000,25.000000-25.000000,0.000000 0.000000,-25.000000 0.000000,0.000000 0.000000,25.000000 25.000000,0.000000 0.000000,-25.000000-25.000000,0.000000 0.000000,25.000000 0.000000,0.000000 0.000000,-25.000000 0.000000,0.000000 0.000000,25.000000 0.000000,0.000000 0.000000,0.000000 25.000000,0.000000 0.000000,0.000000-25.000000,0.000000 0.000000,0.000000 0.000000,0.000000 0.000000,0.000000 0.000000,0.000000 0.000000,0.000000 0.000000,0.000000 0.000000,25.000000 0.000000,0.000000 0.000000,0.000000 0.000000,0.000000 0.000000,25.000000 0.000000,0.000000 0.000000,0.000000 0.000000,0.000000 0.000000,-25.000000 0.000000,0.000000 0.000000,25.000000 25.000000,0.000000 0.000000,0.000000-25.000000,0.000000 0.000000,-25.000000 0.000000,0.000000 0.000000,0.000000 0.000000,0.000000 0.000000,-25.000000 0.000000,0.000000 0.000000,25.000000 0.000000,0.000000 0.000000,0.000000 25.000000,0.000000 0.000000,0.000000-25.000000,0.000000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0.000000,-50.000000 0.000000,0.000000 0.000000,0.000000 0.000000,0.000000 0.000000,0.000000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0.000000,-25.000000-25.000000,0.000000 0.000000,25.000000 25.000000,0.000000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0.000000,-50.000000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0.000000,25.000000-25.000000,0.000000 0.000000,-25.000000 25.000000,0.000000 0.000000,25.000000 0.000000,0.000000 0.000000,0.000000 0.000000,0.000000 0.000000,25.000000 0.000000,0.000000 0.000000,-25.000000 0.000000,0.000000 0.000000,25.000000 0.000000,0.000000 0.000000,-25.000000 0.000000,0.000000 0.000000,0.000000 0.000000,0.000000 0.000000,0.000000 0.000000,0.000000 0.000000,-25.000000-25.000000,0.000000 0.000000,25.000000 25.000000,0.000000 0.000000,0.000000 0.000000,0.000000 0.000000,0.000000 0.000000,0.000000 0.000000,25.000000 0.000000,0.000000 0.000000,0.000000 0.000000,0.000000 0.000000,-25.000000 0.000000,0.000000 0.000000,0.000000-25.000000,0.000000 0.000000,25.000000 25.000000,0.000000 0.000000,-50.000000 0.000000,0.000000 0.000000,25.000000 0.000000,0.000000 0.000000,0.000000 0.000000,0.000000 0.000000,25.000000 0.000000,0.000000 0.000000,0.000000-25.000000,0.000000 0.000000,50.000000 25.000000,0.000000 0.000000,-50.000000 0.000000,0.000000 0.000000,25.000000 0.000000,0.000000 0.000000,-25.000000 0.000000,0.000000 0.000000,-25.000000 0.000000,0.000000 0.000000,0.000000 0.000000,0.000000 0.000000,0.000000 0.000000,0.000000 0.000000,0.000000 0.000000,0.000000 0.000000,75.000000 0.000000,0.000000 0.000000,-50.000000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0.000000,-50.000000 0.000000,0.000000 0.000000,0.000000 0.000000,0.000000 0.000000,0.000000 0.000000,0.000000 0.000000,0.000000 0.000000,0.000000 0.000000,0.000000 0.000000,0.000000 0.000000,50.000000 0.000000,0.000000 0.000000,-25.000000 0.000000,0.000000 0.000000,25.000000 0.000000,0.000000 0.000000,-25.000000 0.000000,0.000000 0.000000,-25.000000 0.000000,0.000000 0.000000,0.000000 0.000000,0.000000 0.000000,25.000000 0.000000,0.000000 0.000000,-50.000000 0.000000,0.000000 0.000000,25.000000 25.000000,0.000000 0.000000,50.000000-25.000000,0.000000 0.000000,0.000000 0.000000,0.000000 0.000000,0.000000 0.000000,0.000000 0.000000,25.000000 0.000000,0.000000 0.000000,-50.000000 25.000000,0.000000 0.000000,-25.000000-25.000000,0.000000 0.000000,25.000000 25.000000,0.000000 0.000000,-25.000000-25.000000,0.000000 0.000000,50.000000 0.000000,0.000000 0.000000,0.000000 25.000000,0.000000 0.000000,0.000000-25.000000,0.000000 0.000000,-25.000000 0.000000,0.000000 0.000000,0.000000 25.000000,0.000000 0.000000,-25.000000-25.000000,0.000000 0.000000,0.000000 0.000000,0.000000 0.000000,25.000000 0.000000,0.000000 0.000000,-25.000000 0.000000,0.000000 0.000000,50.000000 25.000000,0.000000 0.000000,0.000000-25.000000,0.000000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0.000000,-50.000000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25.000000,0.000000 0.000000,0.000000-25.000000,0.000000 0.000000,0.000000 0.000000,0.000000 0.000000,25.000000 0.000000,0.000000 0.000000,0.000000 25.000000,0.000000 0.000000,0.000000-25.000000,0.000000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0.000000,0.000000-25.000000,0.000000 0.000000,-25.000000 25.000000,0.000000 0.000000,25.000000 0.000000,0.000000 0.000000,0.000000 0.000000,0.000000 0.000000,0.000000 0.000000,0.000000 0.000000,0.000000 0.000000,0.000000 0.000000,-25.000000 0.000000,0.000000 0.000000,0.000000 0.000000,0.000000 0.000000,0.000000 0.000000,0.000000 0.000000,-25.000000 25.000000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0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5600.000000 26150.000000,'-50.000000'0.000000,"50.000000"25.000000,0.000000 0.000000,25.000000-25.000000,0.000000 0.000000,0.000000 0.000000,0.000000 0.000000,0.000000 25.000000,0.000000 0.000000,0.000000-25.000000,0.000000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0.000000,50.000000 0.000000,0.000000 0.000000,0.000000 0.000000,0.000000 0.000000,-25.000000 0.000000,0.000000 0.000000,25.000000 25.000000,0.000000 0.000000,-50.000000-25.000000,0.000000 0.000000,0.000000 25.000000,0.000000 0.000000,25.000000-25.000000,0.000000 0.000000,-25.000000 0.000000,0.000000 0.000000,25.000000 25.000000,0.000000 0.000000,0.000000-25.000000,0.000000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25.000000,0.000000 0.000000,-25.000000-25.000000,0.000000 0.000000,25.000000 0.000000,0.000000 0.000000,0.000000 0.000000,0.000000 0.000000,0.000000 0.000000,0.000000 0.000000,25.000000 0.000000,0.000000 0.000000,0.000000 0.000000,0.000000 0.000000,25.000000 0.000000,0.000000 0.000000,-25.000000 0.000000,0.000000 0.000000,0.000000 0.000000,0.000000 0.000000,-50.000000 25.000000,0.000000 0.000000,25.000000-25.000000,0.000000 0.000000,0.000000 0.000000,0.000000 0.000000,0.000000 25.000000,0.000000 0.000000,50.000000-25.000000,0.000000 0.000000,-25.000000 25.000000,0.000000 0.000000,25.000000-25.000000,0.000000 0.000000,-25.000000 25.000000,0.000000 0.000000,-25.000000-25.000000,0.000000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0.000000,-75.000000-25.000000,0.000000 0.000000,25.000000 25.000000,0.000000 0.000000,-50.000000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0.000000,-50.000000 25.000000,0.000000 0.000000,25.000000-25.000000,0.000000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0.000000,-50.000000 25.000000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0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5550.000000 38200.000000,'100.000000'0.000000,"-75.000000"0.000000,0.000000 0.000000,25.000000 0.000000,0.000000 0.000000,0.000000-25.000000,0.000000 0.000000,0.000000 25.000000,0.000000 0.000000,25.000000-25.000000,0.000000 0.000000,-25.000000 25.000000,0.000000 0.000000,25.000000 0.000000,0.000000 0.000000,0.000000 0.000000,0.000000 0.000000,25.000000 0.000000,0.000000 0.000000,-25.000000 25.000000,0.000000 0.000000,0.000000 0.000000,0.000000 0.000000,25.000000 0.000000,0.000000 0.000000,0.000000 25.000000,0.000000 0.000000,0.000000-50.000000,0.000000 0.000000,0.000000 25.000000,0.000000 0.000000,-25.000000-25.000000,0.000000 0.000000,0.000000 0.000000,0.000000 0.000000,0.000000 0.000000,0.000000 0.000000,0.000000 0.000000,0.000000 0.000000,-25.000000 0.000000,0.000000 0.000000,50.000000 0.000000,0.000000 0.000000,-25.000000-25.000000,0.000000 0.000000,25.000000 25.000000,0.000000 0.000000,0.000000-25.000000,0.000000 0.000000,25.000000 25.000000,0.000000 0.000000,0.000000 0.000000,0.000000 0.000000,0.000000 0.000000,0.000000 0.000000,-25.000000 0.000000,0.000000 0.000000,0.000000-25.000000,0.000000 0.000000,0.000000 25.000000,0.000000 0.000000,0.000000 0.000000,0.000000 0.000000,-25.000000 0.000000,0.000000 0.000000,50.000000 0.000000,0.000000 0.000000,0.000000 0.000000,0.000000 0.000000,25.000000 25.000000,0.000000 0.000000,0.000000-25.000000,0.000000 0.000000,-50.000000 0.000000,0.000000 0.000000,25.000000 25.000000,0.000000 0.000000,-25.000000-25.000000,0.000000 0.000000,-25.000000 25.000000,0.000000 0.000000,0.000000-25.000000,0.000000 0.000000,25.000000 25.000000,0.000000 0.000000,-25.000000 0.000000,0.000000 0.000000,25.000000 0.000000,0.000000 0.000000,0.000000-25.000000,0.000000 0.000000,-25.000000 25.000000,0.000000 0.000000,0.000000-25.000000,0.000000 0.000000,0.000000 0.000000,0.000000 0.000000,-50.000000 0.000000,0.000000 0.000000,0.000000 0.000000,0.000000 0.000000,0.000000 0.000000,0.000000 0.000000,-25.000000-25.000000,0.000000 0.000000,-25.000000 25.000000,0.000000 0.000000,0.000000-25.000000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0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5850.000000 50650.000000,'50.000000'0.000000,"-25.000000"0.000000,0.000000 0.000000,0.000000 0.000000,0.000000 0.000000,25.000000 0.000000,0.000000 0.000000,0.000000-25.000000,0.000000 0.000000,25.000000 0.000000,0.000000 0.000000,0.000000 0.000000,0.000000 0.000000,25.000000 0.000000,0.000000 0.000000,25.000000 25.000000,0.000000 0.000000,50.000000-25.000000,0.000000 0.000000,-25.000000 0.000000,0.000000 0.000000,0.000000 25.000000,0.000000 0.000000,0.000000 0.000000,0.000000 0.000000,-50.000000-25.000000,0.000000 0.000000,0.000000 25.000000,0.000000 0.000000,25.000000 0.000000,0.000000 0.000000,-25.000000 0.000000,0.000000 0.000000,50.000000 0.000000,0.000000 0.000000,0.000000 0.000000,0.000000 0.000000,0.000000 0.000000,0.000000 0.000000,0.000000 0.000000,0.000000 0.000000,-50.000000 0.000000,0.000000 0.000000,0.000000 0.000000,0.000000 0.000000,25.000000 0.000000,0.000000 0.000000,-25.000000 0.000000,0.000000 0.000000,25.000000 0.000000,0.000000 0.000000,25.000000 0.000000,0.000000 0.000000,0.000000 25.000000,0.000000 0.000000,0.000000-25.000000,0.000000 0.000000,-25.000000 0.000000,0.000000 0.000000,0.000000 0.000000,0.000000 0.000000,-25.000000 0.000000,0.000000 0.000000,25.000000 0.000000,0.000000 0.000000,0.000000 25.000000,0.000000 0.000000,25.000000-25.000000,0.000000 0.000000,0.000000 25.000000,0.000000 0.000000,0.000000-25.000000,0.000000 0.000000,-50.000000 25.000000,0.000000 0.000000,25.000000-25.000000,0.000000 0.000000,-25.000000 0.000000,0.000000 0.000000,0.000000 0.000000,0.000000 0.000000,25.000000 0.000000,0.000000 0.000000,0.000000 0.000000,0.000000 0.000000,25.000000 0.000000,0.000000 0.000000,25.000000 0.000000,0.000000 0.000000,-50.000000 0.000000,0.000000 0.000000,-25.000000 0.000000,0.000000 0.000000,0.000000 25.000000,0.000000 0.000000,-25.000000-25.000000,0.000000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25.000000,0.000000 0.000000,0.000000-25.000000,0.000000 0.000000,25.000000 0.000000,0.000000 0.000000,-25.000000 0.000000,0.000000 0.000000,0.000000 0.000000,0.000000 0.000000,0.000000 0.000000,0.000000 0.000000,0.000000 0.000000,0.000000 0.000000,0.000000 0.000000,0.000000 0.000000,0.000000-25.000000,0.000000 0.000000,-25.000000 25.000000,0.000000 0.000000,25.000000-25.000000,0.000000 0.000000,-25.000000 0.000000,0.000000 0.000000,0.000000 25.000000,0.000000 0.000000,0.000000-25.000000,0.000000 0.000000,25.000000 0.000000,0.000000 0.000000,-25.000000 0.000000,0.000000 0.000000,0.000000 25.000000,0.000000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0.000000,-25.000000 25.000000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13"/>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32150.000000 26150.000000,'0.000000'50.000000,"25.000000"-25.000000,0.000000 0.000000,-25.000000 0.000000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1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32350.000000 26350.000000,'-50.000000'0.000000,"50.000000"-25.000000,0.000000 0.000000,-25.000000 0.000000,0.000000 0.000000,25.000000 0.000000,0.000000 0.000000,25.000000 25.000000,0.000000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0.000000,25.000000 0.000000,0.000000 0.000000,0.000000 0.000000,0.000000 0.000000,0.000000 0.000000,0.000000 0.000000,0.000000 0.000000,0.000000 0.000000,25.000000 0.000000,0.000000 0.000000,0.000000 25.000000,0.000000 0.000000,-25.000000-25.000000,0.000000 0.000000,25.000000 0.000000,0.000000 0.000000,-25.000000 0.000000,0.000000 0.000000,0.000000 0.000000,0.000000 0.000000,0.000000 0.000000,0.000000 0.000000,-25.000000 0.000000,0.000000 0.000000,0.000000 0.000000,0.000000 0.000000,0.000000 0.000000,0.000000 0.000000,0.000000 0.000000,0.000000 0.000000,0.000000-25.000000,0.000000 0.000000,25.000000 25.000000,0.000000 0.000000,0.000000 0.000000,0.000000 0.000000,-25.000000 0.000000,0.000000 0.000000,50.000000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25.000000,0.000000 0.000000,-25.000000-25.000000,0.000000 0.000000,0.000000 0.000000,0.000000 0.000000,0.000000 0.000000,0.000000 0.000000,-25.000000 25.000000,0.000000 0.000000,0.000000-25.000000,0.000000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0.000000,-50.000000 0.000000,0.000000 0.000000,0.000000 0.000000,0.000000 0.000000,0.000000 0.000000,0.000000 0.000000,0.000000 0.000000,0.000000 0.000000,0.000000 0.000000,0.000000 0.000000,0.000000 0.000000,0.000000 0.000000,25.000000 0.000000,0.000000 0.000000,-25.000000 25.000000,0.000000 0.000000,25.000000-25.000000,0.000000 0.000000,0.000000 0.000000,0.000000 0.000000,0.000000 0.000000,0.000000 0.000000,0.000000 0.000000,0.000000 0.000000,0.000000 0.000000,0.000000 0.000000,0.000000 0.000000,0.000000 0.000000,0.000000 0.000000,0.000000 0.000000,-25.000000 0.000000,0.000000 0.000000,0.000000 0.000000,0.000000 0.000000,25.000000 25.000000,0.000000 0.000000,-25.000000-25.000000,0.000000 0.000000,0.000000 0.000000,0.000000 0.000000,25.000000 0.000000,0.000000 0.000000,-25.000000 25.000000,0.000000 0.000000,25.000000-25.000000,0.000000 0.000000,0.000000 0.000000,0.000000 0.000000,25.000000 25.000000,0.000000 0.000000,-25.000000-25.000000,0.000000 0.000000,0.000000 0.000000,0.000000 0.000000,0.000000 0.000000,0.000000 0.000000,0.000000 25.000000,0.000000 0.000000,0.000000-25.000000,0.000000 0.000000,0.000000 0.000000,0.000000 0.000000,0.000000 0.000000,0.000000 0.000000,-25.000000 0.000000,0.000000 0.000000,0.000000 0.000000,0.000000 0.000000,0.000000 0.000000,0.000000 0.000000,0.000000 0.000000,0.000000 0.000000,0.000000 0.000000,0.000000 0.000000,0.000000 0.000000,0.000000 0.000000,0.000000 25.000000,0.000000 0.000000,25.000000-25.000000,0.000000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25.000000,0.000000 0.000000,0.000000-25.000000,0.000000 0.000000,0.000000 0.000000,0.000000 0.000000,0.000000 0.000000,0.000000 0.000000,0.000000 0.000000,0.000000 0.000000,25.000000 0.000000,0.000000 0.000000,-25.000000 25.000000,0.000000 0.000000,0.000000-25.000000,0.000000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25.000000,0.000000 0.000000,0.000000-25.000000,0.000000 0.000000,0.000000 0.000000,0.000000 0.000000,0.000000 0.000000,0.000000 0.000000,0.000000 0.000000,0.000000 0.000000,0.000000 0.000000,0.000000 0.000000,-25.000000-25.000000,0.000000 0.000000,-25.000000 25.000000,0.000000 0.000000,0.000000-25.000000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16"/>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55550.000000 26700.000000,'100.000000'0.000000,"-75.000000"-25.000000,0.000000 0.000000,25.000000 0.000000,0.000000 0.000000,25.000000 0.000000,0.000000 0.000000,25.000000 0.000000,0.000000 0.000000,25.000000 25.000000,0.000000 0.000000,25.000000 0.000000,0.000000 0.000000,25.000000 0.000000,0.000000 0.000000,-25.000000 0.000000,0.000000 0.000000,-25.000000 0.000000,0.000000 0.000000,-25.000000 0.000000,0.000000 0.000000,25.000000 0.000000,0.000000 0.000000,-25.000000 0.000000,0.000000 0.000000,50.000000 0.000000,0.000000 0.000000,-25.000000 0.000000,0.000000 0.000000,50.000000 0.000000,0.000000 0.000000,-25.000000 0.000000,0.000000 0.000000,-50.000000 0.000000,0.000000 0.000000,25.000000 0.000000,0.000000 0.000000,-50.000000 0.000000,0.000000 0.000000,25.000000 0.000000,0.000000 0.000000,25.000000-25.000000,0.000000 0.000000,0.000000 25.000000,0.000000 0.000000,0.000000-25.000000,0.000000 0.000000,50.000000 25.000000,0.000000 0.000000,-50.000000 0.000000,0.000000 0.000000,0.000000-25.000000,0.000000 0.000000,0.000000 25.000000,0.000000 0.000000,-25.000000 0.000000,0.000000 0.000000,25.000000 0.000000,0.000000 0.000000,25.000000 0.000000,0.000000 0.000000,0.000000 0.000000,0.000000 0.000000,-25.000000 0.000000,0.000000 0.000000,0.000000 0.000000,0.000000 0.000000,-25.000000 0.000000,0.000000 0.000000,0.000000 0.000000,0.000000 0.000000,0.000000-25.000000,0.000000 0.000000,0.000000 25.000000,0.000000 0.000000,0.000000 0.000000,0.000000 0.000000,50.000000 0.000000,0.000000 0.000000,-25.000000 0.000000,0.000000 0.000000,0.000000 0.000000,0.000000 0.000000,25.000000 0.000000,0.000000 0.000000,-50.000000 0.000000,0.000000 0.000000,0.000000 25.000000,0.000000 0.000000,0.000000-25.000000,0.000000 0.000000,-25.000000 25.000000,0.000000 0.000000,0.000000-25.000000,0.000000 0.000000,25.000000 0.000000,0.000000 0.000000,0.000000 25.000000,0.000000 0.000000,0.000000-25.000000,0.000000 0.000000,0.000000 25.000000,0.000000 0.000000,0.000000-25.000000,0.000000 0.000000,0.000000 0.000000,0.000000 0.000000,-25.000000 25.000000,0.000000 0.000000,0.000000-25.000000,0.000000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0.000000,-50.000000 0.000000,0.000000 0.000000,25.000000 0.000000,0.000000 0.000000,-50.000000 0.000000,0.000000 0.000000,0.000000 0.000000,0.000000 0.000000,-25.000000-25.000000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22"/>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5250.000000 29350.000000,'0.000000'50.000000,"25.000000"-50.000000,0.000000 0.000000,-25.000000 25.000000,0.000000 0.000000,25.000000-25.000000,0.000000 0.000000,0.000000 0.000000,0.000000 0.000000,0.000000 25.000000,0.000000 0.000000,25.000000-25.000000,0.000000 0.000000,0.000000 0.000000,0.000000 0.000000,25.000000 25.000000,0.000000 0.000000,0.000000-25.000000,0.000000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0.000000,50.000000 0.000000,0.000000 0.000000,0.000000 0.000000,0.000000 0.000000,25.000000 0.000000,0.000000 0.000000,-25.000000 0.000000,0.000000 0.000000,-25.000000 0.000000,0.000000 0.000000,0.000000 0.000000,0.000000 0.000000,0.000000 0.000000,0.000000 0.000000,0.000000-25.000000,0.000000 0.000000,25.000000 25.000000,0.000000 0.000000,25.000000 0.000000,0.000000 0.000000,-50.000000 0.000000,0.000000 0.000000,0.000000 0.000000,0.000000 0.000000,0.000000 0.000000,0.000000 0.000000,-50.000000-25.000000,0.000000 0.000000,0.000000 25.000000,0.000000 0.000000,0.000000 0.000000,0.000000 0.000000,25.000000 0.000000,0.000000 0.000000,0.000000-25.000000,0.000000 0.000000,0.000000 25.000000,0.000000 0.000000,25.000000 0.000000,0.000000 0.000000,25.000000 0.000000,0.000000 0.000000,0.000000 0.000000,0.000000 0.000000,-50.000000 0.000000,0.000000 0.000000,0.000000 0.000000,0.000000 0.000000,0.000000 0.000000,0.000000 0.000000,-25.000000 0.000000,0.000000 0.000000,25.000000-25.000000,0.000000 0.000000,25.000000 25.000000,0.000000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25.000000,0.000000 0.000000,25.000000-25.000000,0.000000 0.000000,0.000000 0.000000,0.000000 0.000000,0.000000 0.000000,0.000000 0.000000,-25.000000 0.000000,0.000000 0.000000,0.000000 25.000000,0.000000 0.000000,-25.000000-25.000000,0.000000 0.000000,25.000000 0.000000,0.000000 0.000000,-25.000000 0.000000,0.000000 0.000000,0.000000 0.000000,0.000000 0.000000,25.000000 0.000000,0.000000 0.000000,50.000000 0.000000,0.000000 0.000000,-25.000000 0.000000,0.000000 0.000000,0.000000 0.000000,0.000000 0.000000,25.000000 0.000000,0.000000 0.000000,-50.000000 0.000000,0.000000 0.000000,0.000000 0.000000,0.000000 0.000000,25.000000 0.000000,0.000000 0.000000,-50.000000 0.000000,0.000000 0.000000,50.000000 0.000000,0.000000 0.000000,0.000000 0.000000,0.000000 0.000000,0.000000 25.000000,0.000000 0.000000,0.000000-25.000000,0.000000 0.000000,-25.000000 0.000000,0.000000 0.000000,25.000000 0.000000,0.000000 0.000000,-25.000000 0.000000,0.000000 0.000000,-25.000000 0.000000,0.000000 0.000000,0.000000 0.000000,0.000000 0.000000,50.000000 0.000000,0.000000 0.000000,-25.000000 0.000000,0.000000 0.000000,25.000000 0.000000,0.000000 0.000000,0.000000 0.000000,0.000000 0.000000,0.000000 0.000000,0.000000 0.000000,-25.000000 0.000000,0.000000 0.000000,25.000000 0.000000,0.000000 0.000000,-50.000000 0.000000,0.000000 0.000000,0.000000 0.000000,0.000000 0.000000,0.000000-25.000000,0.000000 0.000000,-25.000000 25.000000,0.000000 0.000000,25.000000 0.000000,0.000000 0.000000,25.000000-25.000000,0.000000 0.000000,0.000000 25.000000,0.000000 0.000000,25.000000 0.000000,0.000000 0.000000,0.000000-25.000000,0.000000 0.000000,0.000000 25.000000,0.000000 0.000000,-25.000000-25.000000,0.000000 0.000000,25.000000 25.000000,0.000000 0.000000,-50.000000 0.000000,0.000000 0.000000,0.000000 0.000000,0.000000 0.000000,25.000000-25.000000,0.000000 0.000000,-25.000000 25.000000,0.000000 0.000000,25.000000 0.000000,0.000000 0.000000,50.000000 0.000000,0.000000 0.000000,-25.000000 0.000000,0.000000 0.000000,0.000000 0.000000,0.000000 0.000000,25.000000 0.000000,0.000000 0.000000,-50.000000-25.000000,0.000000 0.000000,0.000000 25.000000,0.000000 0.000000,25.000000 0.000000,0.000000 0.000000,0.000000 0.000000,0.000000 0.000000,0.000000-25.000000,0.000000 0.000000,50.000000 25.000000,0.000000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0.000000,-50.000000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25.000000,0.000000 0.000000,25.000000-25.000000,0.000000 0.000000,-50.000000 0.000000,0.000000 0.000000,25.000000 25.000000,0.000000 0.000000,-25.000000-25.000000,0.000000 0.000000,25.000000 0.000000,0.000000 0.000000,-25.000000 0.000000,0.000000 0.000000,25.000000 25.000000,0.000000 0.000000,0.000000-25.000000,0.000000 0.000000,25.000000 0.000000,0.000000 0.000000,-25.000000 0.000000,0.000000 0.000000,0.000000 25.000000,0.000000 0.000000,0.000000-25.000000,0.000000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0.000000,0.000000-25.000000,0.000000 0.000000,0.000000 25.000000,0.000000 0.000000,0.000000 0.000000,0.000000 0.000000,0.000000 0.000000,0.000000 0.000000,25.000000 0.000000,0.000000 0.000000,0.000000 0.000000,0.000000 0.000000,25.000000 0.000000,0.000000 0.000000,25.000000 0.000000,0.000000 0.000000,-25.000000 0.000000,0.000000 0.000000,0.000000 25.000000,0.000000 0.000000,-25.000000-25.000000,0.000000 0.000000,25.000000 0.000000,0.000000 0.000000,-25.000000 0.000000,0.000000 0.000000,25.000000 0.000000,0.000000 0.000000,0.000000 0.000000,0.000000 0.000000,25.000000 0.000000,0.000000 0.000000,0.000000 0.000000,0.000000 0.000000,-25.000000 0.000000,0.000000 0.000000,25.000000 0.000000,0.000000 0.000000,-50.000000 0.000000,0.000000 0.000000,0.000000 0.000000,0.000000 0.000000,25.000000 0.000000,0.000000 0.000000,0.000000 0.000000,0.000000 0.000000,25.000000 0.000000,0.000000 0.000000,25.000000 0.000000,0.000000 0.000000,-50.000000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0.000000,-50.000000 0.000000,0.000000 0.000000,25.000000 0.000000,0.000000 0.000000,25.000000 25.000000,0.000000 0.000000,0.000000-25.000000,0.000000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25.000000,0.000000 0.000000,-25.000000-25.000000,0.000000 0.000000,-25.000000 0.000000,0.000000 0.000000,0.000000 0.000000,0.000000 0.000000,-25.000000 0.000000,0.000000 0.000000,0.000000 0.000000,0.000000 0.000000,25.000000 0.000000,0.000000 0.000000,-25.000000 0.000000,0.000000 0.000000,50.000000-25.000000,0.000000 0.000000,0.000000 25.000000,0.000000 0.000000,-25.000000-25.000000,0.000000 0.000000,25.000000 25.000000,0.000000 0.000000,-25.000000-25.000000,0.000000 0.000000,-25.000000 0.000000,0.000000 0.000000,0.000000 25.000000,0.000000 0.000000,-25.000000-25.000000,0.000000 0.000000,25.000000 25.000000,0.000000 0.000000,-25.000000-25.000000,0.000000 0.000000,25.000000 25.000000,0.000000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25.000000,0.000000 0.000000,25.000000-25.000000,0.000000 0.000000,-25.000000 0.000000,0.000000 0.000000,-25.000000 0.000000,0.000000 0.000000,0.000000 0.000000,0.000000 0.000000,0.000000 0.000000,0.000000 0.000000,-25.000000 25.000000,0.000000 0.000000,25.000000-25.000000,0.000000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25.000000,0.000000 0.000000,25.000000-25.000000,0.000000 0.000000,25.000000 25.000000,0.000000 0.000000,-25.000000-25.000000,0.000000 0.000000,0.000000 0.000000,0.000000 0.000000,0.000000 25.000000,0.000000 0.000000,-50.000000-25.000000,0.000000 0.000000,25.000000 0.000000,0.000000 0.000000,-25.000000 0.000000,0.000000 0.000000,25.000000 0.000000,0.000000 0.000000,-25.000000 0.000000,0.000000 0.000000,50.000000 0.000000,0.000000 0.000000,0.000000 0.000000,0.000000 0.000000,0.000000 0.000000,0.000000 0.000000,25.000000 0.000000,0.000000 0.000000,-50.000000 0.000000,0.000000 0.000000,0.000000 0.000000,0.000000 0.000000,0.000000 0.000000,0.000000 0.000000,0.000000 25.000000,0.000000 0.000000,25.000000-25.000000,0.000000 0.000000,0.000000 25.000000,0.000000 0.000000,0.000000-25.000000,0.000000 0.000000,25.000000 25.000000,0.000000 0.000000,-25.000000-25.000000,0.000000 0.000000,-25.000000 0.000000,0.000000 0.000000,-25.000000 25.000000,0.000000 0.000000,0.000000-25.000000,0.000000 0.000000,-25.000000 0.000000,0.000000 0.000000,25.000000 0.000000,0.000000 0.000000,-25.000000 0.000000,0.000000 0.000000,25.000000 0.000000,0.000000 0.000000,0.000000 0.000000,0.000000 0.000000,25.000000 0.000000,0.000000 0.000000,-50.000000 0.000000,0.000000 0.000000,25.000000 0.000000,0.000000 0.000000,0.000000 0.000000,0.000000 0.000000,-50.000000 0.000000,0.000000 0.000000,25.000000 0.000000,0.000000 0.000000,-25.000000 0.000000,0.000000 0.000000,0.000000 0.000000,0.000000 0.000000,0.000000 0.000000,0.000000 0.000000,0.000000 0.000000,0.000000 0.000000,0.000000 0.000000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5:23:32"/>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7350.000000 31150.000000,'-50.000000'50.000000,"25.000000"-25.000000,0.000000 0.000000,0.000000-25.000000,0.000000 0.000000,25.000000 25.000000,0.000000 0.000000,-25.000000-25.000000,0.000000 0.000000,25.000000 25.000000,0.000000 0.000000,25.000000-25.000000,0.000000 0.000000,0.000000 0.000000,0.000000 0.000000,0.000000 0.000000,0.000000 0.000000,25.000000 0.000000,0.000000 0.000000,-25.000000 0.000000,0.000000 0.000000,25.000000 0.000000,0.000000 0.000000,0.000000 0.000000,0.000000 0.000000,25.000000 0.000000,0.000000 0.000000,0.000000 0.000000,0.000000 0.000000,25.000000 25.000000,0.000000 0.000000,0.000000-25.000000,0.000000 0.000000,0.000000 25.000000,0.000000 0.000000,25.000000 0.000000,0.000000 0.000000,25.000000-25.000000,0.000000 0.000000,25.000000 25.000000,0.000000 0.000000,-25.000000 0.000000,0.000000 0.000000,50.000000-25.000000,0.000000 0.000000,-50.000000 25.000000,0.000000 0.000000,0.000000-25.000000,0.000000 0.000000,25.000000 0.000000,0.000000 0.000000,0.000000 0.000000,0.000000 0.000000,50.000000 0.000000,0.000000 0.000000,0.000000 0.000000,0.000000 0.000000,-25.000000 25.000000,0.000000 0.000000,0.000000-25.000000,0.000000 0.000000,-25.000000 0.000000,0.000000 0.000000,50.000000 25.000000,0.000000 0.000000,25.000000-25.000000,0.000000 0.000000,-75.000000 0.000000,0.000000 0.000000,0.000000 0.000000,0.000000 0.000000,25.000000 0.000000,0.000000 0.000000,25.000000 25.000000,0.000000 0.000000,25.000000-25.000000,0.000000 0.000000,-25.000000 25.000000,0.000000 0.000000,-50.000000-25.000000,0.000000 0.000000,50.000000 25.000000,0.000000 0.000000,25.000000 0.000000,0.000000 0.000000,0.000000 0.000000,0.000000 0.000000,-50.000000 0.000000,0.000000 0.000000,0.000000 0.000000,0.000000 0.000000,0.000000 0.000000,0.000000 0.000000,50.000000 0.000000,0.000000 0.000000,25.000000 25.000000,0.000000 0.000000,-75.000000-25.000000,0.000000 0.000000,0.000000 0.000000,0.000000 0.000000,75.000000 0.000000,0.000000 0.000000,-25.000000 0.000000,0.000000 0.000000,0.000000 0.000000,0.000000 0.000000,0.000000-25.000000,0.000000 0.000000,-25.000000 25.000000,0.000000 0.000000,50.000000-25.000000,0.000000 0.000000,25.000000 0.000000,0.000000 0.000000,-125.000000 0.000000,0.000000 0.000000,50.000000 0.000000,0.000000 0.000000,50.000000 0.000000,0.000000 0.000000,-25.000000 0.000000,0.000000 0.000000,-50.000000 0.000000,0.000000 0.000000,25.000000-25.000000,0.000000 0.000000,0.000000 25.000000,0.000000 0.000000,25.000000-25.000000,0.000000 0.000000,25.000000 0.000000,0.000000 0.000000,-100.000000 25.000000,0.000000 0.000000,25.000000-25.000000,0.000000 0.000000,50.000000 0.000000,0.000000 0.000000,0.000000 25.000000,0.000000 0.000000,-25.000000-25.000000,0.000000 0.000000,-25.000000 0.000000,0.000000 0.000000,-25.000000 25.000000,0.000000 0.000000,50.000000-25.000000,0.000000 0.000000,0.000000 0.000000,0.000000 0.000000,-25.000000 25.000000,0.000000 0.000000,-25.000000-25.000000,0.000000 0.000000,0.000000 25.000000,0.000000 0.000000,25.000000-25.000000,0.000000 0.000000,25.000000 25.000000,0.000000 0.000000,25.000000-25.000000,0.000000 0.000000,-75.000000 0.000000,0.000000 0.000000,25.000000 25.000000,0.000000 0.000000,0.000000 0.000000,0.000000 0.000000,50.000000-25.000000,0.000000 0.000000,-25.000000 25.000000,0.000000 0.000000,-25.000000-25.000000,0.000000 0.000000,-50.000000 25.000000,0.000000 0.000000,50.000000-25.000000,0.000000 0.000000,25.000000 25.000000,0.000000 0.000000,0.000000-25.000000,0.000000 0.000000,-25.000000 25.000000,0.000000 0.000000,-25.000000-25.000000,0.000000 0.000000,0.000000 25.000000,0.000000 0.000000,50.000000-25.000000,0.000000 0.000000,0.000000 25.000000,0.000000 0.000000,-25.000000 0.000000,0.000000 0.000000,-25.000000 0.000000,0.000000 0.000000,-25.000000 0.000000,0.000000 0.000000,50.000000 0.000000,0.000000 0.000000,25.000000 0.000000,0.000000 0.000000,0.000000-25.000000,0.000000 0.000000,-50.000000 25.000000,0.000000 0.000000,-25.000000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0.000000,-50.000000 0.000000,0.000000 0.000000,-25.000000 0.000000,0.000000 0.000000,0.000000-25.000000,0.000000 0.000000,0.000000 25.000000,0.000000 0.000000,0.000000 0.000000,0.000000 0.000000,25.000000-25.000000,0.000000 0.000000,0.000000 25.000000,0.000000 0.000000,25.000000-25.000000,0.000000 0.000000,-25.000000 25.000000,0.000000 0.000000,-25.000000-25.000000,0.000000 0.000000,0.000000 25.000000,0.000000 0.000000,0.000000 0.000000,0.000000 0.000000,0.000000-25.000000,0.000000 0.000000,50.000000 25.000000,0.000000 0.000000,-25.000000-25.000000,0.000000 0.000000,0.000000 25.000000,0.000000 0.000000,0.000000 0.000000,0.000000 0.000000,-25.000000 0.000000,0.000000 0.000000,-25.000000-25.000000,0.000000 0.000000,25.000000 25.000000,0.000000 0.000000,0.000000 0.000000,0.000000 0.000000,25.000000 0.000000,0.000000 0.000000,25.000000 0.000000,0.000000 0.000000,-25.000000 0.000000,0.000000 0.000000,0.000000 25.000000,0.000000 0.000000,-25.000000-25.000000,0.000000 0.000000,-25.000000 0.000000,0.000000 0.000000,0.000000 25.000000,0.000000 0.000000,25.000000 0.000000,0.000000 0.000000,0.000000-25.000000,0.000000 0.000000,25.000000 0.000000,0.000000 0.000000,-25.000000 25.000000,0.000000 0.000000,-25.000000-25.000000,0.000000 0.000000,-25.000000 25.000000,0.000000 0.000000,0.000000-25.000000,0.000000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0.000000,-75.000000 0.000000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27"/>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27300.000000 32300.000000,'0.000000'50.000000,"0.000000"-25.000000,0.000000 0.000000,25.000000-25.000000,0.000000 0.000000,25.000000 0.000000,0.000000 0.000000,0.000000 0.000000,0.000000 0.000000,25.000000 0.000000,0.000000 0.000000,25.000000 0.000000,0.000000 0.000000,0.000000 0.000000,0.000000 0.000000,0.000000-25.000000,0.000000 0.000000,25.000000 25.000000,0.000000 0.000000,25.000000 0.000000,0.000000 0.000000,0.000000 0.000000,0.000000 0.000000,-25.000000 0.000000,0.000000 0.000000,0.000000-25.000000,0.000000 0.000000,0.000000 25.000000,0.000000 0.000000,-25.000000-25.000000,0.000000 0.000000,0.000000 25.000000,0.000000 0.000000,0.000000 0.000000,0.000000 0.000000,25.000000-25.000000,0.000000 0.000000,25.000000 25.000000,0.000000 0.000000,-25.000000 0.000000,0.000000 0.000000,25.000000 0.000000,0.000000 0.000000,-50.000000 0.000000,0.000000 0.000000,0.000000 0.000000,0.000000 0.000000,0.000000 0.000000,0.000000 0.000000,0.000000 0.000000,0.000000 0.000000,0.000000 0.000000,0.000000 0.000000,25.000000 0.000000,0.000000 0.000000,50.000000 0.000000,0.000000 0.000000,0.000000 0.000000,0.000000 0.000000,-25.000000 0.000000,0.000000 0.000000,-25.000000 0.000000,0.000000 0.000000,0.000000-25.000000,0.000000 0.000000,-25.000000 25.000000,0.000000 0.000000,25.000000 0.000000,0.000000 0.000000,25.000000 0.000000,0.000000 0.000000,0.000000-25.000000,0.000000 0.000000,0.000000 25.000000,0.000000 0.000000,0.000000 0.000000,0.000000 0.000000,-50.000000 0.000000,0.000000 0.000000,0.000000 0.000000,0.000000 0.000000,0.000000 0.000000,0.000000 0.000000,0.000000 0.000000,0.000000 0.000000,25.000000 0.000000,0.000000 0.000000,25.000000 0.000000,0.000000 0.000000,-25.000000 0.000000,0.000000 0.000000,25.000000 0.000000,0.000000 0.000000,-50.000000 0.000000,0.000000 0.000000,25.000000 0.000000,0.000000 0.000000,-50.000000 0.000000,0.000000 0.000000,25.000000 0.000000,0.000000 0.000000,0.000000 0.000000,0.000000 0.000000,0.000000 0.000000,0.000000 0.000000,25.000000 0.000000,0.000000 0.000000,0.000000 0.000000,0.000000 0.000000,25.000000 0.000000,0.000000 0.000000,-50.000000 0.000000,0.000000 0.000000,25.000000 0.000000,0.000000 0.000000,-25.000000 0.000000,0.000000 0.000000,0.000000 0.000000,0.000000 0.000000,-25.000000-25.000000,0.000000 0.000000,25.000000 25.000000,0.000000 0.000000,0.000000 0.000000,0.000000 0.000000,25.000000 0.000000,0.000000 0.000000,0.000000 0.000000,0.000000 0.000000,0.000000 0.000000,0.000000 0.000000,-25.000000 0.000000,0.000000 0.000000,0.000000-25.000000,0.000000 0.000000,0.000000 25.000000,0.000000 0.000000,-25.000000 0.000000,0.000000 0.000000,0.000000 0.000000,0.000000 0.000000,25.000000 0.000000,0.000000 0.000000,0.000000 0.000000,0.000000 0.000000,0.000000 0.000000,0.000000 0.000000,0.000000 0.000000,0.000000 0.000000,25.000000 0.000000,0.000000 0.000000,-25.000000 0.000000,0.000000 0.000000,0.000000-25.000000,0.000000 0.000000,-25.000000 25.000000,0.000000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0.000000,50.000000 0.000000,0.000000 0.000000,0.000000 0.000000,0.000000 0.000000,0.000000 0.000000,0.000000 0.000000,50.000000 0.000000,0.000000 0.000000,-50.000000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25.000000,0.000000 0.000000,0.000000-25.000000,0.000000 0.000000,0.000000 0.000000,0.000000 0.000000,0.000000 0.000000,0.000000 0.000000,25.000000 0.000000,0.000000 0.000000,-50.000000 0.000000,0.000000 0.000000,0.000000 0.000000,0.000000 0.000000,0.000000 0.000000,0.000000 0.000000,-25.000000 0.000000,0.000000 0.000000,25.000000 0.000000,0.000000 0.000000,0.000000 25.000000,0.000000 0.000000,0.000000-25.000000,0.000000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0.000000,0.000000-25.000000,0.000000 0.000000,0.000000 25.000000,0.000000 0.000000,25.000000 0.000000,0.000000 0.000000,0.000000 0.000000,0.000000 0.000000,0.000000 0.000000,0.000000 0.000000,0.000000 0.000000,0.000000 0.000000,-25.000000 0.000000,0.000000 0.000000,25.000000 0.000000,0.000000 0.000000,-25.000000 0.000000,0.000000 0.000000,0.000000 25.000000,0.000000 0.000000,0.000000-25.000000,0.000000 0.000000,-25.000000 0.000000,0.000000 0.000000,25.000000 25.000000,0.000000 0.000000,-25.000000-25.000000,0.000000 0.000000,25.000000 0.000000,0.000000 0.000000,0.000000 0.000000,0.000000 0.000000,25.000000 25.000000,0.000000 0.000000,0.000000-25.000000,0.000000 0.000000,0.000000 25.000000,0.000000 0.000000,0.000000-25.000000,0.000000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0.000000,25.000000-25.000000,0.000000 0.000000,0.000000 25.000000,0.000000 0.000000,-25.000000 0.000000,0.000000 0.000000,0.000000 0.000000,0.000000 0.000000,0.000000-25.000000,0.000000 0.000000,-25.000000 25.000000,0.000000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0.000000,-50.000000 0.000000,0.000000 0.000000,25.000000 0.000000,0.000000 0.000000,25.000000 0.000000,0.000000 0.000000,0.000000 25.000000,0.000000 0.000000,0.000000-25.000000,0.000000 0.000000,25.000000 0.000000,0.000000 0.000000,0.000000 0.000000,0.000000 0.000000,-50.000000 0.000000,0.000000 0.000000,25.000000 0.000000,0.000000 0.000000,-25.000000 0.000000,0.000000 0.000000,0.000000 25.000000,0.000000 0.000000,0.000000-25.000000,0.000000 0.000000,0.000000 0.000000,0.000000 0.000000,25.000000 0.000000,0.000000 0.000000,25.000000 0.000000,0.000000 0.000000,-25.000000 25.000000,0.000000 0.000000,-25.000000-25.000000,0.000000 0.000000,0.000000 0.000000,0.000000 0.000000,-25.000000 0.000000,0.000000 0.000000,0.000000 0.000000,0.000000 0.000000,0.000000 0.000000,0.000000 0.000000,0.000000 0.000000,0.000000 0.000000,25.000000 0.000000,0.000000 0.000000,25.000000 0.000000,0.000000 0.000000,-25.000000 0.000000,0.000000 0.000000,25.000000 25.000000,0.000000 0.000000,-25.000000-25.000000,0.000000 0.000000,0.000000 0.000000,0.000000 0.000000,-25.000000 0.000000,0.000000 0.000000,0.000000 0.000000,0.000000 0.000000,0.000000 0.000000,0.000000 0.000000,0.000000 0.000000,0.000000 0.000000,0.000000 0.000000,0.000000 0.000000,0.000000 0.000000,0.000000 0.000000,25.000000 0.000000,0.000000 0.000000,25.000000-25.000000,0.000000 0.000000,-25.000000 25.000000,0.000000 0.000000,25.000000-25.000000,0.000000 0.000000,0.000000 25.000000,0.000000 0.000000,-25.000000-25.000000,0.000000 0.000000,-25.000000 0.000000,0.000000 0.000000,25.000000 25.000000,0.000000 0.000000,-25.000000-25.000000,0.000000 0.000000,25.000000 25.000000,0.000000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0.000000,0.000000 0.000000,0.000000 0.000000,0.000000 0.000000,0.000000 0.000000,0.000000 0.000000,0.000000 0.000000,25.000000 0.000000,0.000000 0.000000,0.000000 0.000000,0.000000 0.000000,0.000000 25.000000,0.000000 0.000000,0.000000-25.000000,0.000000 0.000000,-25.000000 0.000000,0.000000 0.000000,0.000000 0.000000,0.000000 0.000000,0.000000 0.000000,0.000000 0.000000,-25.000000 0.000000,0.000000 0.000000,25.000000 0.000000,0.000000 0.000000,-50.000000 0.000000,0.000000 0.000000,25.000000 0.000000,0.000000 0.000000,-25.000000 0.000000,0.000000 0.000000,0.000000 0.000000,0.000000 0.000000,0.000000 0.000000,0.000000 0.000000,0.000000 0.000000,0.000000 0.000000,0.000000 0.000000,0.000000 0.000000,0.000000 0.000000,0.000000 0.000000,-25.000000 25.000000,0.000000 0.000000,0.000000 0.000000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29"/>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4650.000000 34250.000000,'50.000000'0.000000,"-25.000000"0.000000,0.000000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0.000000,25.000000-25.000000,0.000000 0.000000,25.000000 25.000000,0.000000 0.000000,-25.000000 0.000000,0.000000 0.000000,50.000000 0.000000,0.000000 0.000000,-50.000000 0.000000,0.000000 0.000000,25.000000-25.000000,0.000000 0.000000,0.000000 25.000000,0.000000 0.000000,25.000000 0.000000,0.000000 0.000000,0.000000 0.000000,0.000000 0.000000,25.000000 0.000000,0.000000 0.000000,-50.000000-25.000000,0.000000 0.000000,-25.000000 25.000000,0.000000 0.000000,25.000000 0.000000,0.000000 0.000000,-25.000000 0.000000,0.000000 0.000000,50.000000 0.000000,0.000000 0.000000,0.000000 0.000000,0.000000 0.000000,0.000000 0.000000,0.000000 0.000000,0.000000 0.000000,0.000000 0.000000,0.000000 0.000000,0.000000 0.000000,-25.000000 0.000000,0.000000 0.000000,25.000000 0.000000,0.000000 0.000000,50.000000 0.000000,0.000000 0.000000,-25.000000 0.000000,0.000000 0.000000,-25.000000 25.000000,0.000000 0.000000,-25.000000-25.000000,0.000000 0.000000,-25.000000 25.000000,0.000000 0.000000,50.000000-25.000000,0.000000 0.000000,25.000000 25.000000,0.000000 0.000000,-50.000000-25.000000,0.000000 0.000000,25.000000 0.000000,0.000000 0.000000,-25.000000 0.000000,0.000000 0.000000,-50.000000 0.000000,0.000000 0.000000,25.000000 25.000000,0.000000 0.000000,25.000000-25.000000,0.000000 0.000000,25.000000 0.000000,0.000000 0.000000,-25.000000 0.000000,0.000000 0.000000,-25.000000 0.000000,0.000000 0.000000,-25.000000 0.000000,0.000000 0.000000,0.000000 0.000000,0.000000 0.000000,-50.000000 25.000000,0.000000 0.000000,25.000000-25.000000,0.000000 0.000000,-25.000000 0.000000,0.000000 0.000000,0.000000 0.000000,0.000000 0.000000,0.000000 0.000000,0.000000 0.000000,-25.000000 0.000000,0.000000 0.000000,-25.000000 25.000000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32"/>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32200.000000 38550.000000,'0.000000'50.000000,"25.000000"-50.000000,0.000000 0.000000,0.000000 0.000000,0.000000 0.000000,0.000000 0.000000,0.000000 0.000000,0.000000 0.000000,0.000000 0.000000,0.000000 0.000000,0.000000 0.000000,0.000000 0.000000,0.000000 0.000000,0.000000 0.000000,0.000000 0.000000,25.000000 0.000000,0.000000 0.000000,0.000000 25.000000,0.000000 0.000000,25.000000-25.000000,0.000000 0.000000,0.000000 0.000000,0.000000 0.000000,25.000000 0.000000,0.000000 0.000000,25.000000 0.000000,0.000000 0.000000,-25.000000 0.000000,0.000000 0.000000,0.000000 0.000000,0.000000 0.000000,25.000000 0.000000,0.000000 0.000000,-25.000000-25.000000,0.000000 0.000000,50.000000 25.000000,0.000000 0.000000,25.000000 0.000000,0.000000 0.000000,0.000000 0.000000,0.000000 0.000000,0.000000 0.000000,0.000000 0.000000,25.000000 0.000000,0.000000 0.000000,-50.000000 0.000000,0.000000 0.000000,0.000000-25.000000,0.000000 0.000000,50.000000 25.000000,0.000000 0.000000,-25.000000 0.000000,0.000000 0.000000,25.000000 0.000000,0.000000 0.000000,-25.000000 0.000000,0.000000 0.000000,-25.000000 0.000000,0.000000 0.000000,0.000000-25.000000,0.000000 0.000000,-25.000000 25.000000,0.000000 0.000000,50.000000 0.000000,0.000000 0.000000,25.000000 0.000000,0.000000 0.000000,-50.000000 0.000000,0.000000 0.000000,0.000000 0.000000,0.000000 0.000000,0.000000 0.000000,0.000000 0.000000,-25.000000-25.000000,0.000000 0.000000,0.000000 25.000000,0.000000 0.000000,50.000000 0.000000,0.000000 0.000000,-25.000000 0.000000,0.000000 0.000000,0.000000-25.000000,0.000000 0.000000,0.000000 25.000000,0.000000 0.000000,-50.000000 0.000000,0.000000 0.000000,0.000000-25.000000,0.000000 0.000000,0.000000 25.000000,0.000000 0.000000,25.000000-25.000000,0.000000 0.000000,50.000000 25.000000,0.000000 0.000000,0.000000 0.000000,0.000000 0.000000,-25.000000-25.000000,0.000000 0.000000,0.000000 25.000000,0.000000 0.000000,0.000000 0.000000,0.000000 0.000000,-50.000000 0.000000,0.000000 0.000000,0.000000 0.000000,0.000000 0.000000,50.000000 0.000000,0.000000 0.000000,25.000000 0.000000,0.000000 0.000000,-25.000000 0.000000,0.000000 0.000000,25.000000 0.000000,0.000000 0.000000,-50.000000 25.000000,0.000000 0.000000,-25.000000-25.000000,0.000000 0.000000,0.000000 0.000000,0.000000 0.000000,0.000000 0.000000,0.000000 0.000000,25.000000 0.000000,0.000000 0.000000,0.000000 0.000000,0.000000 0.000000,25.000000 0.000000,0.000000 0.000000,-50.000000 0.000000,0.000000 0.000000,25.000000 25.000000,0.000000 0.000000,-50.000000-25.000000,0.000000 0.000000,-25.000000 25.000000,0.000000 0.000000,25.000000-25.000000,0.000000 0.000000,-25.000000 25.000000,0.000000 0.000000,25.000000-25.000000,0.000000 0.000000,-25.000000 0.000000,0.000000 0.000000,25.000000 0.000000,0.000000 0.000000,-25.000000 0.000000,0.000000 0.000000,25.000000 0.000000,0.000000 0.000000,-25.000000 25.000000,0.000000 0.000000,25.000000-25.000000,0.000000 0.000000,-25.000000 0.000000,0.000000 0.000000,0.000000 0.000000,0.000000 0.000000,0.000000 0.000000,0.000000 0.000000,-75.000000 0.000000,0.000000 0.000000,50.000000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34"/>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57450.000000 38900.000000,'-50.000000'0.000000,"25.000000"0.000000,0.000000 0.000000,25.000000-25.000000,0.000000 0.000000,25.000000 25.000000,0.000000 0.000000,25.000000 0.000000,0.000000 0.000000,0.000000 0.000000,0.000000 0.000000,0.000000 0.000000,0.000000 0.000000,25.000000 0.000000,0.000000 0.000000,0.000000 0.000000,0.000000 0.000000,25.000000 0.000000,0.000000 0.000000,0.000000 0.000000,0.000000 0.000000,0.000000 25.000000,0.000000 0.000000,25.000000-25.000000,0.000000 0.000000,0.000000 0.000000,0.000000 0.000000,-25.000000 0.000000,0.000000 0.000000,25.000000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0.000000,0.000000-25.000000,0.000000 0.000000,-25.000000 25.000000,0.000000 0.000000,0.000000 0.000000,0.000000 0.000000,0.000000 0.000000,0.000000 0.000000,-25.000000 0.000000,0.000000 0.000000,25.000000 0.000000,0.000000 0.000000,0.000000 0.000000,0.000000 0.000000,25.000000 0.000000,0.000000 0.000000,25.000000 25.000000,0.000000 0.000000,0.000000-25.000000,0.000000 0.000000,-25.000000 0.000000,0.000000 0.000000,0.000000 25.000000,0.000000 0.000000,-25.000000-25.000000,0.000000 0.000000,-25.000000 0.000000,0.000000 0.000000,0.000000 25.000000,0.000000 0.000000,25.000000-25.000000,0.000000 0.000000,-25.000000 25.000000,0.000000 0.000000,0.000000-25.000000,0.000000 0.000000,0.000000 0.000000,0.000000 0.000000,-25.000000 0.000000,0.000000 0.000000,25.000000 0.000000,0.000000 0.000000,-25.000000 0.000000,0.000000 0.000000,-25.000000 0.000000,0.000000 0.000000,0.000000 0.000000,0.000000 0.000000,0.000000 0.000000,0.000000 0.000000,0.000000-25.000000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37:50"/>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19300.000000 53350.000000,'50.000000'0.000000,"-25.000000"0.000000,0.000000 0.000000,0.000000 25.000000,0.000000 0.000000,0.000000-25.000000,0.000000 0.000000,0.000000 25.000000,0.000000 0.000000,0.000000-25.000000,0.000000 0.000000,0.000000 0.000000,0.000000 0.000000,0.000000 0.000000,0.000000 0.000000,50.000000 0.000000,0.000000 0.000000,-25.000000 0.000000,0.000000 0.000000,-25.000000 0.000000,0.000000 0.000000,25.000000 0.000000,0.000000 0.000000,25.000000 0.000000,0.000000 0.000000,0.000000 0.000000,0.000000 0.000000,25.000000 0.000000,0.000000 0.000000,-25.000000 0.000000,0.000000 0.000000,-50.000000 0.000000,0.000000 0.000000,50.000000 0.000000,0.000000 0.000000,-25.000000 0.000000,0.000000 0.000000,25.000000 0.000000,0.000000 0.000000,-25.000000 0.000000,0.000000 0.000000,0.000000 0.000000,0.000000 0.000000,0.000000 0.000000,0.000000 0.000000,0.000000 0.000000,0.000000 0.000000,0.000000 0.000000,0.000000 0.000000,25.000000 0.000000,0.000000 0.000000,-50.000000 0.000000,0.000000 0.000000,50.000000 0.000000,0.000000 0.000000,25.000000 0.000000,0.000000 0.000000,0.000000 0.000000,0.000000 0.000000,-25.000000 0.000000,0.000000 0.000000,25.000000 0.000000,0.000000 0.000000,-75.000000 0.000000,0.000000 0.000000,25.000000 0.000000,0.000000 0.000000,25.000000 0.000000,0.000000 0.000000,0.000000 0.000000,0.000000 0.000000,-25.000000 0.000000,0.000000 0.000000,25.000000 0.000000,0.000000 0.000000,-50.000000 25.000000,0.000000 0.000000,0.000000-25.000000,0.000000 0.000000,0.000000 0.000000,0.000000 0.000000,25.000000 0.000000,0.000000 0.000000,0.000000 0.000000,0.000000 0.000000,0.000000 0.000000,0.000000 0.000000,25.000000 0.000000,0.000000 0.000000,0.000000 0.000000,0.000000 0.000000,-50.000000 0.000000,0.000000 0.000000,50.000000 0.000000,0.000000 0.000000,0.000000 0.000000,0.000000 0.000000,-25.000000 0.000000,0.000000 0.000000,75.000000 0.000000,0.000000 0.000000,-75.000000 0.000000,0.000000 0.000000,25.000000 0.000000,0.000000 0.000000,-50.000000 0.000000,0.000000 0.000000,50.000000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0.000000,50.000000 0.000000,0.000000 0.000000,-75.000000 0.000000,0.000000 0.000000,50.000000-25.000000,0.000000 0.000000,0.000000 25.000000,0.000000 0.000000,0.000000 0.000000,0.000000 0.000000,-25.000000 0.000000,0.000000 0.000000,75.000000 0.000000,0.000000 0.000000,-75.000000 0.000000,0.000000 0.000000,-25.000000 0.000000,0.000000 0.000000,25.000000 0.000000,0.000000 0.000000,-25.000000-25.000000,0.000000 0.000000,25.000000 25.000000,0.000000 0.000000,0.000000 0.000000,0.000000 0.000000,0.000000 0.000000,0.000000 0.000000,-25.000000-25.000000,0.000000 0.000000,50.000000 25.000000,0.000000 0.000000,-25.000000 0.000000,0.000000 0.000000,25.000000 0.000000,0.000000 0.000000,25.000000 0.000000,0.000000 0.000000,0.000000 0.000000,0.000000 0.000000,-50.000000 0.000000,0.000000 0.000000,0.000000 0.000000,0.000000 0.000000,50.000000 0.000000,0.000000 0.000000,-25.000000 0.000000,0.000000 0.000000,0.000000 0.000000,0.000000 0.000000,25.000000 0.000000,0.000000 0.000000,-75.000000 0.000000,0.000000 0.000000,50.000000 0.000000,0.000000 0.000000,-50.000000 0.000000,0.000000 0.000000,50.000000 0.000000,0.000000 0.000000,-25.000000 25.000000,0.000000 0.000000,25.000000-25.000000,0.000000 0.000000,0.000000 25.000000,0.000000 0.000000,0.000000-25.000000,0.000000 0.000000,50.000000 0.000000,0.000000 0.000000,-75.000000 25.000000,0.000000 0.000000,25.000000-25.000000,0.000000 0.000000,-50.000000 25.000000,0.000000 0.000000,50.000000-25.000000,0.000000 0.000000,-25.000000 25.000000,0.000000 0.000000,0.000000-25.000000,0.000000 0.000000,0.000000 25.000000,0.000000 0.000000,0.000000-25.000000,0.000000 0.000000,25.000000 25.000000,0.000000 0.000000,-50.000000 0.000000,0.000000 0.000000,50.000000-25.000000,0.000000 0.000000,-25.000000 25.000000,0.000000 0.000000,-25.000000-25.000000,0.000000 0.000000,50.000000 0.000000,0.000000 0.000000,0.000000 25.000000,0.000000 0.000000,25.000000 0.000000,0.000000 0.000000,25.000000-25.000000,0.000000 0.000000,-25.000000 25.000000,0.000000 0.000000,50.000000 0.000000,0.000000 0.000000,-25.000000 0.000000,0.000000 0.000000,-25.000000-25.000000,0.000000 0.000000,-50.000000 0.000000,0.000000 0.000000,25.000000 25.000000,0.000000 0.000000,-50.000000-25.000000,0.000000 0.000000,25.000000 0.000000,0.000000 0.000000,0.000000 0.000000,0.000000 0.000000,0.000000 0.000000,0.000000 0.000000,0.000000 0.000000,0.000000 0.000000,50.000000 0.000000,0.000000 0.000000,-50.000000 0.000000,0.000000 0.000000,25.000000 0.000000,0.000000 0.000000,-50.000000 0.000000,0.000000 0.000000,25.000000-25.000000,0.000000 0.000000,25.000000 0.000000,0.000000 0.000000,-25.000000 0.000000,0.000000 0.000000,0.000000 0.000000,0.000000 0.000000,25.000000 0.000000,0.000000 0.000000,-25.000000 0.000000,0.000000 0.000000,-25.000000-25.000000,0.000000 0.000000,0.000000 50.000000,0.000000 0.000000,0.000000-25.000000,0.000000 0.000000,0.000000-25.000000,0.000000 0.000000,0.000000 25.000000,0.000000 0.000000,-25.000000 0.000000,0.000000 0.000000,25.000000 0.000000,0.000000 0.000000,-25.000000 0.000000,0.000000 0.000000,25.000000 25.000000,0.000000 0.000000,0.000000 0.000000,0.000000 0.000000,0.000000 0.000000,0.000000 0.000000,0.000000 0.000000,0.000000 0.000000,0.000000 0.000000,0.000000 0.000000,0.000000 0.000000,0.000000 0.000000,0.000000 0.000000,0.000000 0.000000,25.000000 0.000000,0.000000 0.000000,-25.000000 0.000000,0.000000 0.000000,25.000000 25.000000,0.000000 0.000000,0.000000-25.000000,0.000000 0.000000,0.000000 25.000000,0.000000 0.000000,25.000000-25.000000,0.000000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0.000000,0.000000-25.000000,0.000000 0.000000,0.000000 25.000000,0.000000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0.000000,-25.000000-25.000000,0.000000 0.000000,0.000000 25.000000,0.000000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0.000000,-25.000000-25.000000,0.000000 0.000000,25.000000 25.000000,0.000000 0.000000,-25.000000 0.000000,0.000000 0.000000,0.000000 0.000000,0.000000 0.000000,25.000000 0.000000,0.000000 0.000000,-25.000000-25.000000,0.000000 0.000000,0.000000 25.000000,0.000000 0.000000,25.000000 0.000000,0.000000 0.000000,-25.000000 0.000000,0.000000 0.000000,0.000000-25.000000,0.000000 0.000000,25.000000 25.000000,0.000000 0.000000,-25.000000 0.000000,0.000000 0.000000,25.000000 0.000000,0.000000 0.000000,-25.000000-25.000000,0.000000 0.000000,25.000000 25.000000,0.000000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25.000000,0.000000 0.000000,0.000000-25.000000,0.000000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25.000000,0.000000 0.000000,0.000000-25.000000,0.000000 0.000000,0.000000 0.000000,0.000000 0.000000,25.000000 0.000000,0.000000 0.000000,0.000000 25.000000,0.000000 0.000000,0.000000-25.000000,0.000000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0.000000,-25.000000-25.000000,0.000000 0.000000,25.000000 25.000000,0.000000 0.000000,0.000000 0.000000,0.000000 0.000000,0.000000-25.000000,0.000000 0.000000,0.000000 25.000000,0.000000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25.000000,0.000000 0.000000,25.000000-25.000000,0.000000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0.000000,50.000000-25.000000,0.000000 0.000000,-25.000000 25.000000,0.000000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0.000000,50.000000 0.000000,0.000000 0.000000,0.000000 0.000000,0.000000 0.000000,0.000000 0.000000,0.000000 0.000000,0.000000 0.000000,0.000000 0.000000,0.000000-25.000000,0.000000 0.000000,-75.000000 25.000000,0.000000 0.000000,50.000000 0.000000,0.000000 0.000000,0.000000 0.000000,0.000000 0.000000,-25.000000 0.000000,0.000000 0.000000,50.000000 0.000000,0.000000 0.000000,-25.000000 0.000000,0.000000 0.000000,-25.000000 0.000000,0.000000 0.000000,-25.000000 0.000000,0.000000 0.000000,100.000000 0.000000,0.000000 0.000000,-75.000000 0.000000,0.000000 0.000000,0.000000 0.000000,0.000000 0.000000,-25.000000 0.000000,0.000000 0.000000,25.000000 0.000000,0.000000 0.000000,-25.000000 0.000000,0.000000 0.000000,25.000000 0.000000,0.000000 0.000000,-25.000000 0.000000,0.000000 0.000000,0.000000 25.000000,0.000000 0.000000,0.000000-25.000000,0.000000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25.000000,0.000000 0.000000,-25.000000-25.000000,0.000000 0.000000,-25.000000 0.000000,0.000000 0.000000,25.000000 25.000000,0.000000 0.000000,0.000000-25.000000,0.000000 0.000000,-25.000000 0.000000,0.000000 0.000000,0.000000 25.000000,0.000000 0.000000,0.000000-25.000000,0.000000 0.000000,0.000000 0.000000,0.000000 0.000000,0.000000 0.000000,0.000000 0.000000,0.000000 0.000000,0.000000 0.000000,0.000000 0.000000,0.000000 0.000000,0.000000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0.000000,0.000000-25.000000,0.000000 0.000000,0.000000 25.000000,0.000000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0.000000,50.000000 0.000000,0.000000 0.000000,0.000000 0.000000,0.000000 0.000000,25.000000 0.000000,0.000000 0.000000,25.000000 0.000000,0.000000 0.000000,25.000000 0.000000,0.000000 0.000000,25.000000 25.000000,0.000000 0.000000,0.000000 0.000000,0.000000 0.000000,-25.000000-25.000000,0.000000 0.000000,0.000000 25.000000,0.000000 0.000000,-50.000000-25.000000,0.000000 0.000000,0.000000 0.000000,0.000000 0.000000,0.000000 0.000000,0.000000 0.000000,25.000000 0.000000,0.000000 0.000000,0.000000 0.000000,0.000000 0.000000,25.000000 0.000000,0.000000 0.000000,0.000000-25.000000,0.000000 0.000000,0.000000 25.000000,0.000000 0.000000,-50.000000 0.000000,0.000000 0.000000,25.000000-25.000000,0.000000 0.000000,-50.000000 25.000000,0.000000 0.000000,25.000000 0.000000,0.000000 0.000000,0.000000 0.000000,0.000000 0.000000,0.000000 0.000000,0.000000 0.000000,-25.000000 0.000000,0.000000 0.000000,25.000000 0.000000,0.000000 0.000000,0.000000 0.000000,0.000000 0.000000,-25.000000 25.000000,0.000000 0.000000,0.000000-25.000000,0.000000 0.000000,-25.000000 0.000000,0.000000 0.000000,0.000000 0.000000,0.000000 0.000000,0.000000 0.000000,0.000000 0.000000,0.000000 0.000000,0.000000 0.000000,-25.000000 0.000000,0.000000 0.000000,25.000000 25.000000,0.000000 0.000000,0.000000-25.000000,0.000000 0.000000,-25.000000 0.000000,0.000000 0.000000,25.000000 0.000000,0.000000 0.000000,-25.000000 0.000000,0.000000 0.000000,0.000000 25.000000,0.000000 0.000000,25.000000-25.000000,0.000000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0.000000,0.000000 50.000000,0.000000 0.000000,-25.000000 0.000000,0.000000 0.000000,0.000000 0.000000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5:43"/>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6050.000000 6800.000000,'0.000000'50.000000,"25.000000"-50.000000,0.000000 0.000000,-25.000000 25.000000,0.000000 0.000000,25.000000-25.000000,0.000000 0.000000,0.000000 0.000000,0.000000 0.000000,0.000000 0.000000,0.000000 0.000000,0.000000 0.000000,0.000000 0.000000,25.000000 0.000000,0.000000 0.000000,0.000000 0.000000,0.000000 0.000000,0.000000 0.000000,0.000000 0.000000,0.000000 0.000000,0.000000 0.000000,25.000000 25.000000,0.000000 0.000000,0.000000-25.000000,0.000000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0.000000,-25.000000-25.000000,0.000000 0.000000,25.000000 25.000000,0.000000 0.000000,-25.000000 0.000000,0.000000 0.000000,0.000000 0.000000,0.000000 0.000000,0.000000-25.000000,0.000000 0.000000,25.000000 25.000000,0.000000 0.000000,-25.000000-25.000000,0.000000 0.000000,0.000000 25.000000,0.000000 0.000000,0.000000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25.000000,0.000000 0.000000,-25.000000-25.000000,0.000000 0.000000,0.000000 0.000000,0.000000 0.000000,0.000000 0.000000,0.000000 0.000000,-25.000000 0.000000,0.000000 0.000000,25.000000 0.000000,0.000000 0.000000,-25.000000-25.000000,0.000000 0.000000,25.000000 25.000000,0.000000 0.000000,0.000000-25.000000,0.000000 0.000000,0.000000 0.000000,0.000000 0.000000,0.000000 0.000000,0.000000 0.000000,25.000000 0.000000,0.000000 0.000000,-50.000000 25.000000,0.000000 0.000000,0.000000-25.000000,0.000000 0.000000,25.000000 25.000000,0.000000 0.000000,-25.000000 0.000000,0.000000 0.000000,0.000000 0.000000,0.000000 0.000000,0.000000 0.000000,0.000000 0.000000,25.000000 0.000000,0.000000 0.000000,-25.000000 0.000000,0.000000 0.000000,50.000000-25.000000,0.000000 0.000000,-25.000000 25.000000,0.000000 0.000000,0.000000 0.000000,0.000000 0.000000,0.000000-25.000000,0.000000 0.000000,-25.000000 25.000000,0.000000 0.000000,25.000000-25.000000,0.000000 0.000000,-25.000000 25.000000,0.000000 0.000000,25.000000 0.000000,0.000000 0.000000,-25.000000 0.000000,0.000000 0.000000,50.000000 0.000000,0.000000 0.000000,-25.000000 0.000000,0.000000 0.000000,25.000000 0.000000,0.000000 0.000000,25.000000 0.000000,0.000000 0.000000,-50.000000 0.000000,0.000000 0.000000,0.000000 0.000000,0.000000 0.000000,0.000000 0.000000,0.000000 0.000000,-25.000000 0.000000,0.000000 0.000000,0.000000-25.000000,0.000000 0.000000,0.000000 25.000000,0.000000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25.000000,0.000000 0.000000,25.000000-25.000000,0.000000 0.000000,-25.000000 25.000000,0.000000 0.000000,25.000000-25.000000,0.000000 0.000000,-25.000000 0.000000,0.000000 0.000000,25.000000 25.000000,0.000000 0.000000,0.000000-25.000000,0.000000 0.000000,0.000000 25.000000,0.000000 0.000000,0.000000-25.000000,0.000000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0.000000,-50.000000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0.000000,0.000000-25.000000,0.000000 0.000000,-25.000000 25.000000,0.000000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0.000000,50.000000 0.000000,0.000000 0.000000,-25.000000 0.000000,0.000000 0.000000,0.000000 25.000000,0.000000 0.000000,25.000000-25.000000,0.000000 0.000000,-50.000000 0.000000,0.000000 0.000000,25.000000 0.000000,0.000000 0.000000,0.000000 25.000000,0.000000 0.000000,0.000000-25.000000,0.000000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0.000000,25.000000-25.000000,0.000000 0.000000,-25.000000 25.000000,0.000000 0.000000,0.000000 0.000000,0.000000 0.000000,0.000000-25.000000,0.000000 0.000000,0.000000 25.000000,0.000000 0.000000,-25.000000-25.000000,0.000000 0.000000,25.000000 25.000000,0.000000 0.000000,-25.000000-25.000000,0.000000 0.000000,0.000000 25.000000,0.000000 0.000000,25.000000 0.000000,0.000000 0.000000,-25.000000-25.000000,0.000000 0.000000,25.000000 25.000000,0.000000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25.000000,0.000000 0.000000,25.000000-25.000000,0.000000 0.000000,-25.000000 0.000000,0.000000 0.000000,25.000000 0.000000,0.000000 0.000000,0.000000 0.000000,0.000000 0.000000,25.000000 0.000000,0.000000 0.000000,-25.000000 0.000000,0.000000 0.000000,25.000000 0.000000,0.000000 0.000000,-25.000000 0.000000,0.000000 0.000000,0.000000-25.000000,0.000000 0.000000,0.000000 25.000000,0.000000 0.000000,-25.000000 0.000000,0.000000 0.000000,25.000000 0.000000,0.000000 0.000000,0.000000 0.000000,0.000000 0.000000,0.000000 0.000000,0.000000 0.000000,25.000000-25.000000,0.000000 0.000000,-25.000000 25.000000,0.000000 0.000000,25.000000 0.000000,0.000000 0.000000,25.000000 0.000000,0.000000 0.000000,-25.000000 0.000000,0.000000 0.000000,0.000000 0.000000,0.000000 0.000000,0.000000 0.000000,0.000000 0.000000,-25.000000 0.000000,0.000000 0.000000,0.000000 0.000000,0.000000 0.000000,0.000000 25.000000,0.000000 0.000000,-25.000000-25.000000,0.000000 0.000000,25.000000 0.000000,0.000000 0.000000,0.000000 25.000000,0.000000 0.000000,0.000000-25.000000,0.000000 0.000000,0.000000 25.000000,0.000000 0.000000,25.000000-25.000000,0.000000 0.000000,-25.000000 0.000000,0.000000 0.000000,25.000000 0.000000,0.000000 0.000000,-25.000000 25.000000,0.000000 0.000000,0.000000-25.000000,0.000000 0.000000,0.000000 0.000000,0.000000 0.000000,-25.000000 0.000000,0.000000 0.000000,25.000000 25.000000,0.000000 0.000000,-25.000000-25.000000,0.000000 0.000000,0.000000 0.000000,0.000000 0.000000,0.000000 0.000000,0.000000 0.000000,0.000000 0.000000,0.000000 0.000000,25.000000 0.000000,0.000000 0.000000,-25.000000 25.000000,0.000000 0.000000,50.000000-25.000000,0.000000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0.000000,25.000000-25.000000,0.000000 0.000000,0.000000 0.000000,0.000000 0.000000,25.000000 25.000000,0.000000 0.000000,-25.000000-25.000000,0.000000 0.000000,25.000000 0.000000,0.000000 0.000000,0.000000 0.000000,0.000000 0.000000,-25.000000 0.000000,0.000000 0.000000,25.000000 25.000000,0.000000 0.000000,-50.000000-25.000000,0.000000 0.000000,0.000000 25.000000,0.000000 0.000000,0.000000 0.000000,0.000000 0.000000,0.000000-25.000000,0.000000 0.000000,0.000000 25.000000,0.000000 0.000000,0.000000 0.000000,0.000000 0.000000,-25.000000 0.000000,0.000000 0.000000,25.000000 25.000000,0.000000 0.000000,25.000000-25.000000,0.000000 0.000000,-25.000000 25.000000,0.000000 0.000000,0.000000-25.000000,0.000000 0.000000,25.000000 25.000000,0.000000 0.000000,-25.000000-25.000000,0.000000 0.000000,0.000000 25.000000,0.000000 0.000000,0.000000-25.000000,0.000000 0.000000,0.000000 25.000000,0.000000 0.000000,0.000000-25.000000,0.000000 0.000000,0.000000 0.000000,0.000000 0.000000,0.000000 0.000000,0.000000 0.000000,-25.000000 0.000000,0.000000 0.000000,25.000000 0.000000,0.000000 0.000000,-25.000000 0.000000,0.000000 0.000000,0.000000 0.000000,0.000000 0.000000,25.000000 0.000000,0.000000 0.000000,-25.000000 0.000000,0.000000 0.000000,0.000000-25.000000,0.000000 0.000000,-25.000000 0.000000,0.000000 0.000000,-25.000000 0.000000,0.000000 0.000000,-25.000000 0.000000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5:45"/>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5900.000000 10300.000000,'0.000000'-100.000000,"0.000000"125.000000,0.000000 0.000000,25.000000 0.000000,0.000000 0.000000,0.000000 0.000000,0.000000 0.000000,25.000000 0.000000,0.000000 0.000000,0.000000 0.000000,0.000000 0.000000,50.000000 25.000000,0.000000 0.000000,0.000000 0.000000,0.000000 0.000000,75.000000 0.000000,0.000000 0.000000,75.000000 0.000000,0.000000 0.000000,-25.000000 0.000000,0.000000 0.000000,-25.000000 0.000000,0.000000 0.000000,0.000000-25.000000,0.000000 0.000000,-50.000000-25.000000,0.000000 0.000000,-25.000000 0.000000,0.000000 0.000000,50.000000 0.000000,0.000000 0.000000,-25.000000-25.000000,0.000000 0.000000,25.000000 0.000000,0.000000 0.000000,-25.000000 0.000000,0.000000 0.000000,-25.000000 25.000000,0.000000 0.000000,0.000000-25.000000,0.000000 0.000000,50.000000 0.000000,0.000000 0.000000,25.000000 25.000000,0.000000 0.000000,0.000000 0.000000,0.000000 0.000000,0.000000 0.000000,0.000000 0.000000,-50.000000 0.000000,0.000000 0.000000,25.000000 0.000000,0.000000 0.000000,25.000000 0.000000,0.000000 0.000000,0.000000 0.000000,0.000000 0.000000,0.000000-25.000000,0.000000 0.000000,-25.000000 0.000000,0.000000 0.000000,-50.000000 25.000000,0.000000 0.000000,25.000000-25.000000,0.000000 0.000000,25.000000 0.000000,0.000000 0.000000,25.000000 25.000000,0.000000 0.000000,0.000000-25.000000,0.000000 0.000000,-25.000000 0.000000,0.000000 0.000000,-50.000000 0.000000,0.000000 0.000000,0.000000 25.000000,0.000000 0.000000,0.000000-25.000000,0.000000 0.000000,25.000000 0.000000,0.000000 0.000000,50.000000 25.000000,0.000000 0.000000,-25.000000-25.000000,0.000000 0.000000,-25.000000 25.000000,0.000000 0.000000,-50.000000-25.000000,0.000000 0.000000,0.000000 25.000000,0.000000 0.000000,0.000000 0.000000,0.000000 0.000000,25.000000-25.000000,0.000000 0.000000,0.000000 25.000000,0.000000 0.000000,50.000000 0.000000,0.000000 0.000000,-50.000000 0.000000,0.000000 0.000000,25.000000 0.000000,0.000000 0.000000,-50.000000 0.000000,0.000000 0.000000,-25.000000 0.000000,0.000000 0.000000,25.000000 0.000000,0.000000 0.000000,-25.000000-25.000000,0.000000 0.000000,25.000000 25.000000,0.000000 0.000000,25.000000 0.000000,0.000000 0.000000,25.000000 0.000000,0.000000 0.000000,0.000000 0.000000,0.000000 0.000000,-25.000000-25.000000,0.000000 0.000000,-25.000000 25.000000,0.000000 0.000000,-25.000000 0.000000,0.000000 0.000000,0.000000-25.000000,0.000000 0.000000,-25.000000 25.000000,0.000000 0.000000,0.000000 0.000000,0.000000 0.000000,25.000000 0.000000,0.000000 0.000000,0.000000 0.000000,0.000000 0.000000,0.000000-25.000000,0.000000 0.000000,25.000000 25.000000,0.000000 0.000000,0.000000 0.000000,0.000000 0.000000,25.000000 0.000000,0.000000 0.000000,0.000000 0.000000,0.000000 0.000000,-25.000000 0.000000,0.000000 0.000000,0.000000 25.000000,0.000000 0.000000,-25.000000-25.000000,0.000000 0.000000,25.000000 25.000000,0.000000 0.000000,-25.000000 0.000000,0.000000 0.000000,25.000000 0.000000,0.000000 0.000000,25.000000-25.000000,0.000000 0.000000,0.000000 25.000000,0.000000 0.000000,0.000000-25.000000,0.000000 0.000000,0.000000 0.000000,0.000000 0.000000,0.000000 0.000000,0.000000 0.000000,-25.000000 0.000000,0.000000 0.000000,0.000000 0.000000,0.000000 0.000000,-25.000000 0.000000,0.000000 0.000000,25.000000-25.000000,0.000000 0.000000,0.000000 25.000000,0.000000 0.000000,0.000000-25.000000,0.000000 0.000000,25.000000 25.000000,0.000000 0.000000,0.000000 0.000000,0.000000 0.000000,0.000000-25.000000,0.000000 0.000000,-25.000000 25.000000,0.000000 0.000000,0.000000 0.000000,0.000000 0.000000,-25.000000 0.000000,0.000000 0.000000,0.000000 0.000000,0.000000 0.000000,0.000000 0.000000,0.000000 0.000000,0.000000 0.000000,0.000000 0.000000,25.000000-25.000000,0.000000 0.000000,0.000000 25.000000,0.000000 0.000000,50.000000-25.000000,0.000000 0.000000,0.000000 25.000000,0.000000 0.000000,-25.000000-25.000000,0.000000 0.000000,0.000000 25.000000,0.000000 0.000000,-25.000000-25.000000,0.000000 0.000000,0.000000 25.000000,0.000000 0.000000,0.000000-25.000000,0.000000 0.000000,0.000000 25.000000,0.000000 0.000000,0.000000 0.000000,0.000000 0.000000,50.000000 0.000000,0.000000 0.000000,-50.000000 0.000000,0.000000 0.000000,25.000000-25.000000,0.000000 0.000000,0.000000 25.000000,0.000000 0.000000,-50.000000 0.000000,0.000000 0.000000,0.000000 0.000000,0.000000 0.000000,0.000000 0.000000,0.000000 0.000000,0.000000-25.000000,0.000000 0.000000,-25.000000 25.000000,0.000000 0.000000,50.000000 0.000000,0.000000 0.000000,0.000000 0.000000,0.000000 0.000000,0.000000-25.000000,0.000000 0.000000,50.000000 25.000000,0.000000 0.000000,-25.000000 0.000000,0.000000 0.000000,-25.000000 0.000000,0.000000 0.000000,0.000000 0.000000,0.000000 0.000000,-25.000000 25.000000,0.000000 0.000000,0.000000-25.000000,0.000000 0.000000,-25.000000 25.000000,0.000000 0.000000,25.000000-25.000000,0.000000 0.000000,-25.000000 0.000000,0.000000 0.000000,25.000000 25.000000,0.000000 0.000000,25.000000-25.000000,0.000000 0.000000,0.000000 0.000000,0.000000 0.000000,0.000000 0.000000,0.000000 0.000000,0.000000 0.000000,0.000000 0.000000,0.000000 0.000000,0.000000 0.000000,0.000000 0.000000,0.000000 0.000000,-25.000000 0.000000,0.000000 0.000000,0.000000 0.000000,0.000000 0.000000,0.000000-25.000000,0.000000 0.000000,0.000000 25.000000,0.000000 0.000000,0.000000 0.000000,0.000000 0.000000,25.000000-25.000000,0.000000 0.000000,0.000000 25.000000,0.000000 0.000000,25.000000 0.000000,0.000000 0.000000,0.000000-25.000000,0.000000 0.000000,0.000000 25.000000,0.000000 0.000000,0.000000 0.000000,0.000000 0.000000,0.000000-25.000000,0.000000 0.000000,-25.000000 25.000000,0.000000 0.000000,0.000000 0.000000,0.000000 0.000000,25.000000 0.000000,0.000000 0.000000,-25.000000 0.000000,0.000000 0.000000,25.000000 0.000000,0.000000 0.000000,25.000000 25.000000,0.000000 0.000000,-25.000000-25.000000,0.000000 0.000000,0.000000 25.000000,0.000000 0.000000,0.000000-25.000000,0.000000 0.000000,-25.000000 25.000000,0.000000 0.000000,-25.000000 0.000000,0.000000 0.000000,25.000000 0.000000,0.000000 0.000000,0.000000-25.000000,0.000000 0.000000,0.000000 25.000000,0.000000 0.000000,50.000000 0.000000,0.000000 0.000000,-25.000000 0.000000,0.000000 0.000000,0.000000 0.000000,0.000000 0.000000,-25.000000 0.000000,0.000000 0.000000,0.000000-25.000000,0.000000 0.000000,0.000000 25.000000,0.000000 0.000000,-25.000000 0.000000,0.000000 0.000000,0.000000 0.000000,0.000000 0.000000,25.000000-25.000000,0.000000 0.000000,-25.000000 0.000000,0.000000 0.000000,25.000000 0.000000,0.000000 0.000000,25.000000 0.000000,0.000000 0.000000,-25.000000 0.000000,0.000000 0.000000,-25.000000 0.000000,0.000000 0.000000,25.000000-25.000000,0.000000 0.000000,-25.000000 0.000000,0.000000 0.000000,0.000000 0.000000,0.000000 0.000000,-25.000000 0.000000,0.000000 0.000000,25.000000 0.000000,0.000000 0.000000,-25.000000 0.000000,0.000000 0.000000,25.000000 0.000000,0.000000 0.000000,-25.000000 25.000000,0.000000 0.000000,25.000000-25.000000,0.000000 0.000000,0.000000 0.000000,0.000000 0.000000,0.000000 0.000000,0.000000 0.000000,-25.000000 25.000000,0.000000 0.000000,25.000000-25.000000,0.000000 0.000000,-25.000000 25.000000,0.000000 0.000000,0.000000-25.000000,0.000000 0.000000,0.000000 0.000000,0.000000 0.000000,-25.000000 25.000000,0.000000 0.000000,0.000000-25.000000,0.000000 0.000000,-25.000000 0.000000,0.000000 0.000000,0.000000 0.000000,0.000000 0.000000,-25.000000 0.000000,0.000000 0.000000,0.000000 0.000000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5:47"/>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6100.000000 13300.000000,'0.000000'50.000000,"-25.000000"-50.000000,0.000000 0.000000,25.000000 25.000000,0.000000 0.000000,25.000000-25.000000,0.000000 0.000000,25.000000 0.000000,0.000000 0.000000,25.000000 25.000000,0.000000 0.000000,25.000000 0.000000,0.000000 0.000000,50.000000 25.000000,0.000000 0.000000,50.000000 0.000000,0.000000 0.000000,25.000000 25.000000,0.000000 0.000000,0.000000 0.000000,0.000000 0.000000,-75.000000 0.000000,0.000000 0.000000,0.000000-25.000000,0.000000 0.000000,-25.000000-25.000000,0.000000 0.000000,-25.000000-25.000000,0.000000 0.000000,0.000000 0.000000,0.000000 0.000000,25.000000 0.000000,0.000000 0.000000,0.000000 0.000000,0.000000 0.000000,0.000000 0.000000,0.000000 0.000000,0.000000-25.000000,0.000000 0.000000,-25.000000 25.000000,0.000000 0.000000,25.000000 0.000000,0.000000 0.000000,0.000000 0.000000,0.000000 0.000000,25.000000 0.000000,0.000000 0.000000,0.000000 0.000000,0.000000 0.000000,25.000000 0.000000,0.000000 0.000000,-25.000000 0.000000,0.000000 0.000000,-25.000000 0.000000,0.000000 0.000000,0.000000-25.000000,0.000000 0.000000,-25.000000 25.000000,0.000000 0.000000,0.000000 0.000000,0.000000 0.000000,50.000000 0.000000,0.000000 0.000000,0.000000 0.000000,0.000000 0.000000,25.000000 0.000000,0.000000 0.000000,0.000000-25.000000,0.000000 0.000000,-50.000000 25.000000,0.000000 0.000000,-25.000000 0.000000,0.000000 0.000000,25.000000-25.000000,0.000000 0.000000,-25.000000 25.000000,0.000000 0.000000,25.000000-25.000000,0.000000 0.000000,0.000000 0.000000,0.000000 0.000000,0.000000 0.000000,0.000000 0.000000,0.000000 0.000000,0.000000 0.000000,-25.000000 0.000000,0.000000 0.000000,0.000000 25.000000,0.000000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0.000000,0.000000-25.000000,0.000000 0.000000,0.000000 0.000000,0.000000 0.000000,0.000000 25.000000,0.000000 0.000000,0.000000-25.000000,0.000000 0.000000,0.000000 0.000000,0.000000 0.000000,25.000000 0.000000,0.000000 0.000000,-50.000000 0.000000,0.000000 0.000000,25.000000 25.000000,0.000000 0.000000,0.000000-25.000000,0.000000 0.000000,-25.000000 25.000000,0.000000 0.000000,0.000000 0.000000,0.000000 0.000000,25.000000 0.000000,0.000000 0.000000,-25.000000 0.000000,0.000000 0.000000,0.000000 0.000000,0.000000 0.000000,0.000000 25.000000,0.000000 0.000000,0.000000 0.000000,0.000000 0.000000,25.000000 0.000000,0.000000 0.000000,-25.000000 0.000000,0.000000 0.000000,-25.000000 0.000000,0.000000 0.000000,25.000000-25.000000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6:57"/>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34050.000000 23150.000000,'0.000000'50.000000,"-25.000000"-50.000000,0.000000 0.000000,25.000000 25.000000,0.000000 0.000000,-25.000000-25.000000,0.000000 0.000000,0.000000 0.000000,0.000000 0.000000,25.000000-25.000000,0.000000 0.000000,0.000000 0.000000,0.000000 0.000000,25.000000 25.000000,0.000000 0.000000,0.000000 0.000000,0.000000 0.000000,0.000000-25.000000,0.000000 0.000000,0.000000 25.000000,0.000000 0.000000,0.000000 0.000000,0.000000 0.000000,25.000000 0.000000,0.000000 0.000000,0.000000 0.000000,0.000000 0.000000,0.000000 0.000000,0.000000 0.000000,50.000000 25.000000,0.000000 0.000000,0.000000-25.000000,0.000000 0.000000,0.000000 25.000000,0.000000 0.000000,25.000000 0.000000,0.000000 0.000000,0.000000-25.000000,0.000000 0.000000,0.000000 0.000000,0.000000 0.000000,0.000000 0.000000,0.000000 0.000000,-50.000000 0.000000,0.000000 0.000000,0.000000 0.000000,0.000000 0.000000,0.000000-25.000000,0.000000 0.000000,0.000000 0.000000,0.000000 0.000000,-25.000000 0.000000,0.000000 0.000000,25.000000 25.000000,0.000000 0.000000,0.000000 0.000000,0.000000 0.000000,0.000000-25.000000,0.000000 0.000000,0.000000 25.000000,0.000000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25.000000,0.000000 0.000000,25.000000 0.000000,0.000000 0.000000,0.000000-25.000000,0.000000 0.000000,25.000000 25.000000,0.000000 0.000000,-25.000000-25.000000,0.000000 0.000000,25.000000 0.000000,0.000000 0.000000,0.000000 25.000000,0.000000 0.000000,0.000000-25.000000,0.000000 0.000000,0.000000 0.000000,0.000000 0.000000,0.000000 0.000000,0.000000 0.000000,0.000000 25.000000,0.000000 0.000000,0.000000-25.000000,0.000000 0.000000,-25.000000 0.000000,0.000000 0.000000,0.000000 0.000000,0.000000 0.000000,0.000000 0.000000,0.000000 0.000000,0.000000 0.000000,0.000000 0.000000,-25.000000-25.000000,0.000000 0.000000,0.000000 25.000000,0.000000 0.000000,25.000000 0.000000,0.000000 0.000000,-25.000000-25.000000,0.000000 0.000000,0.000000 25.000000,0.000000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25.000000,0.000000 0.000000,-25.000000-25.000000,0.000000 0.000000,25.000000 25.000000,0.000000 0.000000,0.000000 0.000000,0.000000 0.000000,25.000000 0.000000,0.000000 0.000000,-25.000000-25.000000,0.000000 0.000000,0.000000 25.000000,0.000000 0.000000,0.000000-25.000000,0.000000 0.000000,0.000000 0.000000,0.000000 0.000000,25.000000 25.000000,0.000000 0.000000,-50.000000-25.000000,0.000000 0.000000,25.000000 0.000000,0.000000 0.000000,0.000000 0.000000,0.000000 0.000000,-25.000000 0.000000,0.000000 0.000000,25.000000 0.000000,0.000000 0.000000,-25.000000-25.000000,0.000000 0.000000,25.000000 25.000000,0.000000 0.000000,0.000000 0.000000,0.000000 0.000000,0.000000-25.000000,0.000000 0.000000,-25.000000 25.000000,0.000000 0.000000,25.000000 0.000000,0.000000 0.000000,-25.000000-25.000000,0.000000 0.000000,25.000000 25.000000,0.000000 0.000000,-25.000000 0.000000,0.000000 0.000000,0.000000-25.000000,0.000000 0.000000,0.000000 25.000000,0.000000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0.000000,25.000000-25.000000,0.000000 0.000000,-25.000000 0.000000,0.000000 0.000000,0.000000 25.000000,0.000000 0.000000,25.000000-25.000000,0.000000 0.000000,-25.000000 0.000000,0.000000 0.000000,0.000000 0.000000,0.000000 0.000000,25.000000 25.000000,0.000000 0.000000,0.000000-25.000000,0.000000 0.000000,-25.000000 25.000000,0.000000 0.000000,0.000000-25.000000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6T16:46:58"/>
    </inkml:context>
    <inkml:brush xml:id="br0">
      <inkml:brushProperty name="width" value="0.634920597076416" units="cm"/>
      <inkml:brushProperty name="height" value="0.634920597076416" units="cm"/>
      <inkml:brushProperty name="color" value="#17E68C"/>
      <inkml:brushProperty name="transparency" value="111"/>
      <inkml:brushProperty name="ignorePressure" value="0"/>
    </inkml:brush>
  </inkml:definitions>
  <inkml:trace contextRef="#ctx0" brushRef="#br0">46750.000000 23350.000000,'50.000000'-50.000000,"-25.000000"25.000000,0.000000 0.000000,25.000000 25.000000,0.000000 0.000000,-25.000000-25.000000,0.000000 0.000000,0.000000 25.000000,0.000000 0.000000,25.000000 0.000000,0.000000 0.000000,-25.000000-25.000000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835D3-B3C0-A84A-926B-3A5CC003C8EC}" type="datetimeFigureOut">
              <a:rPr lang="en-US" smtClean="0"/>
            </a:fld>
            <a:endParaRPr lang="en-US"/>
          </a:p>
        </p:txBody>
      </p:sp>
      <p:sp>
        <p:nvSpPr>
          <p:cNvPr id="4" name="Slide Image Placeholder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49594-9A78-AD46-8551-8EB1CE623E5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2D149594-9A78-AD46-8551-8EB1CE623E5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cells that are continually </a:t>
            </a:r>
            <a:r>
              <a:rPr lang="en-US" sz="1200" kern="1200" dirty="0" err="1">
                <a:solidFill>
                  <a:schemeClr val="tx1"/>
                </a:solidFill>
                <a:effectLst/>
                <a:latin typeface="+mn-lt"/>
                <a:ea typeface="+mn-ea"/>
                <a:cs typeface="+mn-cs"/>
              </a:rPr>
              <a:t>proliferat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are the cells most sensitive to the effects of radiation. As discussed earlier, these include epithelial cells, bone marrow cells, lymph tissue, and hair cells </a:t>
            </a: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2D149594-9A78-AD46-8551-8EB1CE623E5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14:cpLocks xmlns:a14="http://schemas.microsoft.com/office/drawing/2010/main"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sz="half" idx="1" hasCustomPrompt="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14:cpLocks xmlns:a14="http://schemas.microsoft.com/office/drawing/2010/main" noGrp="1"/>
          </p:cNvSpPr>
          <p:nvPr>
            <p:ph sz="half" idx="2" hasCustomPrompt="1"/>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14:cpLocks xmlns:a14="http://schemas.microsoft.com/office/drawing/2010/main" noGrp="1"/>
          </p:cNvSpPr>
          <p:nvPr>
            <p:ph sz="half" idx="2" hasCustomPrompt="1"/>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14:cpLocks xmlns:a14="http://schemas.microsoft.com/office/drawing/2010/main"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14:cpLocks xmlns:a14="http://schemas.microsoft.com/office/drawing/2010/main" noGrp="1"/>
          </p:cNvSpPr>
          <p:nvPr>
            <p:ph sz="quarter" idx="4" hasCustomPrompt="1"/>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8" name="Footer Placeholder 7"/>
          <p:cNvSpPr>
            <a14:cpLocks xmlns:a14="http://schemas.microsoft.com/office/drawing/2010/main" noGrp="1"/>
          </p:cNvSpPr>
          <p:nvPr>
            <p:ph type="ftr" sz="quarter" idx="11"/>
          </p:nvPr>
        </p:nvSpPr>
        <p:spPr/>
        <p:txBody>
          <a:bodyPr/>
          <a:lstStyle/>
          <a:p>
            <a:endParaRPr lang="en-US" dirty="0"/>
          </a:p>
        </p:txBody>
      </p:sp>
      <p:sp>
        <p:nvSpPr>
          <p:cNvPr id="9" name="Slide Number Placeholder 8"/>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Date Placeholder 2"/>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4" name="Footer Placeholder 3"/>
          <p:cNvSpPr>
            <a14:cpLocks xmlns:a14="http://schemas.microsoft.com/office/drawing/2010/main" noGrp="1"/>
          </p:cNvSpPr>
          <p:nvPr>
            <p:ph type="ftr" sz="quarter" idx="11"/>
          </p:nvPr>
        </p:nvSpPr>
        <p:spPr/>
        <p:txBody>
          <a:bodyPr/>
          <a:lstStyle/>
          <a:p>
            <a:endParaRPr lang="en-US" dirty="0"/>
          </a:p>
        </p:txBody>
      </p:sp>
      <p:sp>
        <p:nvSpPr>
          <p:cNvPr id="5" name="Slide Number Placeholder 4"/>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3" name="Footer Placeholder 2"/>
          <p:cNvSpPr>
            <a14:cpLocks xmlns:a14="http://schemas.microsoft.com/office/drawing/2010/main" noGrp="1"/>
          </p:cNvSpPr>
          <p:nvPr>
            <p:ph type="ftr" sz="quarter" idx="11"/>
          </p:nvPr>
        </p:nvSpPr>
        <p:spPr/>
        <p:txBody>
          <a:bodyPr/>
          <a:lstStyle/>
          <a:p>
            <a:endParaRPr lang="en-US" dirty="0"/>
          </a:p>
        </p:txBody>
      </p:sp>
      <p:sp>
        <p:nvSpPr>
          <p:cNvPr id="4" name="Slide Number Placeholder 3"/>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14:cpLocks xmlns:a14="http://schemas.microsoft.com/office/drawing/2010/main"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FB92ED37-E4EF-994A-B03C-148CAE770A20}"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D3671433-EF71-FA49-B70F-B67380E0A1DD}"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2ED37-E4EF-994A-B03C-148CAE770A20}" type="datetimeFigureOut">
              <a:rPr lang="en-US" smtClean="0"/>
            </a:fld>
            <a:endParaRPr lang="en-US" dirty="0"/>
          </a:p>
        </p:txBody>
      </p:sp>
      <p:sp>
        <p:nvSpPr>
          <p:cNvPr id="5" name="Footer Placeholder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71433-EF71-FA49-B70F-B67380E0A1DD}"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64.xml"/><Relationship Id="rId2" Type="http://schemas.openxmlformats.org/officeDocument/2006/relationships/customXml" Target="../ink/ink63.xml"/><Relationship Id="rId1" Type="http://schemas.openxmlformats.org/officeDocument/2006/relationships/customXml" Target="../ink/ink6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71.xml"/><Relationship Id="rId6" Type="http://schemas.openxmlformats.org/officeDocument/2006/relationships/customXml" Target="../ink/ink70.xml"/><Relationship Id="rId5" Type="http://schemas.openxmlformats.org/officeDocument/2006/relationships/customXml" Target="../ink/ink69.xml"/><Relationship Id="rId4" Type="http://schemas.openxmlformats.org/officeDocument/2006/relationships/customXml" Target="../ink/ink68.xml"/><Relationship Id="rId3" Type="http://schemas.openxmlformats.org/officeDocument/2006/relationships/customXml" Target="../ink/ink67.xml"/><Relationship Id="rId2" Type="http://schemas.openxmlformats.org/officeDocument/2006/relationships/customXml" Target="../ink/ink66.xml"/><Relationship Id="rId1" Type="http://schemas.openxmlformats.org/officeDocument/2006/relationships/customXml" Target="../ink/ink65.xml"/></Relationships>
</file>

<file path=ppt/slides/_rels/slide12.xml.rels><?xml version="1.0" encoding="UTF-8" standalone="yes"?>
<Relationships xmlns="http://schemas.openxmlformats.org/package/2006/relationships"><Relationship Id="rId9" Type="http://schemas.openxmlformats.org/officeDocument/2006/relationships/customXml" Target="../ink/ink78.xml"/><Relationship Id="rId8" Type="http://schemas.openxmlformats.org/officeDocument/2006/relationships/customXml" Target="../ink/ink77.xml"/><Relationship Id="rId7" Type="http://schemas.openxmlformats.org/officeDocument/2006/relationships/customXml" Target="../ink/ink76.xml"/><Relationship Id="rId6" Type="http://schemas.openxmlformats.org/officeDocument/2006/relationships/customXml" Target="../ink/ink75.xml"/><Relationship Id="rId5" Type="http://schemas.openxmlformats.org/officeDocument/2006/relationships/customXml" Target="../ink/ink74.xml"/><Relationship Id="rId4" Type="http://schemas.openxmlformats.org/officeDocument/2006/relationships/customXml" Target="../ink/ink73.xml"/><Relationship Id="rId3" Type="http://schemas.openxmlformats.org/officeDocument/2006/relationships/customXml" Target="../ink/ink72.xml"/><Relationship Id="rId2" Type="http://schemas.openxmlformats.org/officeDocument/2006/relationships/image" Target="../media/image5.jpeg"/><Relationship Id="rId13" Type="http://schemas.openxmlformats.org/officeDocument/2006/relationships/slideLayout" Target="../slideLayouts/slideLayout2.xml"/><Relationship Id="rId12" Type="http://schemas.openxmlformats.org/officeDocument/2006/relationships/customXml" Target="../ink/ink81.xml"/><Relationship Id="rId11" Type="http://schemas.openxmlformats.org/officeDocument/2006/relationships/customXml" Target="../ink/ink80.xml"/><Relationship Id="rId10" Type="http://schemas.openxmlformats.org/officeDocument/2006/relationships/customXml" Target="../ink/ink79.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customXml" Target="../ink/ink89.xml"/><Relationship Id="rId8" Type="http://schemas.openxmlformats.org/officeDocument/2006/relationships/customXml" Target="../ink/ink88.xml"/><Relationship Id="rId7" Type="http://schemas.openxmlformats.org/officeDocument/2006/relationships/customXml" Target="../ink/ink87.xml"/><Relationship Id="rId6" Type="http://schemas.openxmlformats.org/officeDocument/2006/relationships/customXml" Target="../ink/ink86.xml"/><Relationship Id="rId5" Type="http://schemas.openxmlformats.org/officeDocument/2006/relationships/customXml" Target="../ink/ink85.xml"/><Relationship Id="rId4" Type="http://schemas.openxmlformats.org/officeDocument/2006/relationships/customXml" Target="../ink/ink84.xml"/><Relationship Id="rId3" Type="http://schemas.openxmlformats.org/officeDocument/2006/relationships/customXml" Target="../ink/ink83.xml"/><Relationship Id="rId2" Type="http://schemas.openxmlformats.org/officeDocument/2006/relationships/customXml" Target="../ink/ink82.xml"/><Relationship Id="rId16" Type="http://schemas.openxmlformats.org/officeDocument/2006/relationships/notesSlide" Target="../notesSlides/notesSlide1.xml"/><Relationship Id="rId15" Type="http://schemas.openxmlformats.org/officeDocument/2006/relationships/slideLayout" Target="../slideLayouts/slideLayout2.xml"/><Relationship Id="rId14" Type="http://schemas.openxmlformats.org/officeDocument/2006/relationships/customXml" Target="../ink/ink94.xml"/><Relationship Id="rId13" Type="http://schemas.openxmlformats.org/officeDocument/2006/relationships/customXml" Target="../ink/ink93.xml"/><Relationship Id="rId12" Type="http://schemas.openxmlformats.org/officeDocument/2006/relationships/customXml" Target="../ink/ink92.xml"/><Relationship Id="rId11" Type="http://schemas.openxmlformats.org/officeDocument/2006/relationships/customXml" Target="../ink/ink91.xml"/><Relationship Id="rId10" Type="http://schemas.openxmlformats.org/officeDocument/2006/relationships/customXml" Target="../ink/ink90.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9" Type="http://schemas.openxmlformats.org/officeDocument/2006/relationships/customXml" Target="../ink/ink102.xml"/><Relationship Id="rId8" Type="http://schemas.openxmlformats.org/officeDocument/2006/relationships/customXml" Target="../ink/ink101.xml"/><Relationship Id="rId7" Type="http://schemas.openxmlformats.org/officeDocument/2006/relationships/customXml" Target="../ink/ink100.xml"/><Relationship Id="rId6" Type="http://schemas.openxmlformats.org/officeDocument/2006/relationships/customXml" Target="../ink/ink99.xml"/><Relationship Id="rId5" Type="http://schemas.openxmlformats.org/officeDocument/2006/relationships/customXml" Target="../ink/ink98.xml"/><Relationship Id="rId4" Type="http://schemas.openxmlformats.org/officeDocument/2006/relationships/customXml" Target="../ink/ink97.xml"/><Relationship Id="rId3" Type="http://schemas.openxmlformats.org/officeDocument/2006/relationships/customXml" Target="../ink/ink96.xml"/><Relationship Id="rId27" Type="http://schemas.openxmlformats.org/officeDocument/2006/relationships/slideLayout" Target="../slideLayouts/slideLayout2.xml"/><Relationship Id="rId26" Type="http://schemas.openxmlformats.org/officeDocument/2006/relationships/customXml" Target="../ink/ink119.xml"/><Relationship Id="rId25" Type="http://schemas.openxmlformats.org/officeDocument/2006/relationships/customXml" Target="../ink/ink118.xml"/><Relationship Id="rId24" Type="http://schemas.openxmlformats.org/officeDocument/2006/relationships/customXml" Target="../ink/ink117.xml"/><Relationship Id="rId23" Type="http://schemas.openxmlformats.org/officeDocument/2006/relationships/customXml" Target="../ink/ink116.xml"/><Relationship Id="rId22" Type="http://schemas.openxmlformats.org/officeDocument/2006/relationships/customXml" Target="../ink/ink115.xml"/><Relationship Id="rId21" Type="http://schemas.openxmlformats.org/officeDocument/2006/relationships/customXml" Target="../ink/ink114.xml"/><Relationship Id="rId20" Type="http://schemas.openxmlformats.org/officeDocument/2006/relationships/customXml" Target="../ink/ink113.xml"/><Relationship Id="rId2" Type="http://schemas.openxmlformats.org/officeDocument/2006/relationships/customXml" Target="../ink/ink95.xml"/><Relationship Id="rId19" Type="http://schemas.openxmlformats.org/officeDocument/2006/relationships/customXml" Target="../ink/ink112.xml"/><Relationship Id="rId18" Type="http://schemas.openxmlformats.org/officeDocument/2006/relationships/customXml" Target="../ink/ink111.xml"/><Relationship Id="rId17" Type="http://schemas.openxmlformats.org/officeDocument/2006/relationships/customXml" Target="../ink/ink110.xml"/><Relationship Id="rId16" Type="http://schemas.openxmlformats.org/officeDocument/2006/relationships/customXml" Target="../ink/ink109.xml"/><Relationship Id="rId15" Type="http://schemas.openxmlformats.org/officeDocument/2006/relationships/customXml" Target="../ink/ink108.xml"/><Relationship Id="rId14" Type="http://schemas.openxmlformats.org/officeDocument/2006/relationships/customXml" Target="../ink/ink107.xml"/><Relationship Id="rId13" Type="http://schemas.openxmlformats.org/officeDocument/2006/relationships/customXml" Target="../ink/ink106.xml"/><Relationship Id="rId12" Type="http://schemas.openxmlformats.org/officeDocument/2006/relationships/customXml" Target="../ink/ink105.xml"/><Relationship Id="rId11" Type="http://schemas.openxmlformats.org/officeDocument/2006/relationships/customXml" Target="../ink/ink104.xml"/><Relationship Id="rId10" Type="http://schemas.openxmlformats.org/officeDocument/2006/relationships/customXml" Target="../ink/ink10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9" Type="http://schemas.openxmlformats.org/officeDocument/2006/relationships/customXml" Target="../ink/ink127.xml"/><Relationship Id="rId8" Type="http://schemas.openxmlformats.org/officeDocument/2006/relationships/customXml" Target="../ink/ink126.xml"/><Relationship Id="rId7" Type="http://schemas.openxmlformats.org/officeDocument/2006/relationships/customXml" Target="../ink/ink125.xml"/><Relationship Id="rId6" Type="http://schemas.openxmlformats.org/officeDocument/2006/relationships/customXml" Target="../ink/ink124.xml"/><Relationship Id="rId5" Type="http://schemas.openxmlformats.org/officeDocument/2006/relationships/customXml" Target="../ink/ink123.xml"/><Relationship Id="rId4" Type="http://schemas.openxmlformats.org/officeDocument/2006/relationships/customXml" Target="../ink/ink122.xml"/><Relationship Id="rId3" Type="http://schemas.openxmlformats.org/officeDocument/2006/relationships/customXml" Target="../ink/ink121.xml"/><Relationship Id="rId22" Type="http://schemas.openxmlformats.org/officeDocument/2006/relationships/slideLayout" Target="../slideLayouts/slideLayout2.xml"/><Relationship Id="rId21" Type="http://schemas.openxmlformats.org/officeDocument/2006/relationships/customXml" Target="../ink/ink139.xml"/><Relationship Id="rId20" Type="http://schemas.openxmlformats.org/officeDocument/2006/relationships/customXml" Target="../ink/ink138.xml"/><Relationship Id="rId2" Type="http://schemas.openxmlformats.org/officeDocument/2006/relationships/customXml" Target="../ink/ink120.xml"/><Relationship Id="rId19" Type="http://schemas.openxmlformats.org/officeDocument/2006/relationships/customXml" Target="../ink/ink137.xml"/><Relationship Id="rId18" Type="http://schemas.openxmlformats.org/officeDocument/2006/relationships/customXml" Target="../ink/ink136.xml"/><Relationship Id="rId17" Type="http://schemas.openxmlformats.org/officeDocument/2006/relationships/customXml" Target="../ink/ink135.xml"/><Relationship Id="rId16" Type="http://schemas.openxmlformats.org/officeDocument/2006/relationships/customXml" Target="../ink/ink134.xml"/><Relationship Id="rId15" Type="http://schemas.openxmlformats.org/officeDocument/2006/relationships/customXml" Target="../ink/ink133.xml"/><Relationship Id="rId14" Type="http://schemas.openxmlformats.org/officeDocument/2006/relationships/customXml" Target="../ink/ink132.xml"/><Relationship Id="rId13" Type="http://schemas.openxmlformats.org/officeDocument/2006/relationships/customXml" Target="../ink/ink131.xml"/><Relationship Id="rId12" Type="http://schemas.openxmlformats.org/officeDocument/2006/relationships/customXml" Target="../ink/ink130.xml"/><Relationship Id="rId11" Type="http://schemas.openxmlformats.org/officeDocument/2006/relationships/customXml" Target="../ink/ink129.xml"/><Relationship Id="rId10" Type="http://schemas.openxmlformats.org/officeDocument/2006/relationships/customXml" Target="../ink/ink128.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9" Type="http://schemas.openxmlformats.org/officeDocument/2006/relationships/customXml" Target="../ink/ink147.xml"/><Relationship Id="rId8" Type="http://schemas.openxmlformats.org/officeDocument/2006/relationships/customXml" Target="../ink/ink146.xml"/><Relationship Id="rId7" Type="http://schemas.openxmlformats.org/officeDocument/2006/relationships/customXml" Target="../ink/ink145.xml"/><Relationship Id="rId6" Type="http://schemas.openxmlformats.org/officeDocument/2006/relationships/customXml" Target="../ink/ink144.xml"/><Relationship Id="rId5" Type="http://schemas.openxmlformats.org/officeDocument/2006/relationships/customXml" Target="../ink/ink143.xml"/><Relationship Id="rId4" Type="http://schemas.openxmlformats.org/officeDocument/2006/relationships/customXml" Target="../ink/ink142.xml"/><Relationship Id="rId3" Type="http://schemas.openxmlformats.org/officeDocument/2006/relationships/customXml" Target="../ink/ink141.xml"/><Relationship Id="rId2" Type="http://schemas.openxmlformats.org/officeDocument/2006/relationships/customXml" Target="../ink/ink140.xml"/><Relationship Id="rId19" Type="http://schemas.openxmlformats.org/officeDocument/2006/relationships/slideLayout" Target="../slideLayouts/slideLayout2.xml"/><Relationship Id="rId18" Type="http://schemas.openxmlformats.org/officeDocument/2006/relationships/customXml" Target="../ink/ink156.xml"/><Relationship Id="rId17" Type="http://schemas.openxmlformats.org/officeDocument/2006/relationships/customXml" Target="../ink/ink155.xml"/><Relationship Id="rId16" Type="http://schemas.openxmlformats.org/officeDocument/2006/relationships/customXml" Target="../ink/ink154.xml"/><Relationship Id="rId15" Type="http://schemas.openxmlformats.org/officeDocument/2006/relationships/customXml" Target="../ink/ink153.xml"/><Relationship Id="rId14" Type="http://schemas.openxmlformats.org/officeDocument/2006/relationships/customXml" Target="../ink/ink152.xml"/><Relationship Id="rId13" Type="http://schemas.openxmlformats.org/officeDocument/2006/relationships/customXml" Target="../ink/ink151.xml"/><Relationship Id="rId12" Type="http://schemas.openxmlformats.org/officeDocument/2006/relationships/customXml" Target="../ink/ink150.xml"/><Relationship Id="rId11" Type="http://schemas.openxmlformats.org/officeDocument/2006/relationships/customXml" Target="../ink/ink149.xml"/><Relationship Id="rId10" Type="http://schemas.openxmlformats.org/officeDocument/2006/relationships/customXml" Target="../ink/ink148.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9" Type="http://schemas.openxmlformats.org/officeDocument/2006/relationships/customXml" Target="../ink/ink164.xml"/><Relationship Id="rId8" Type="http://schemas.openxmlformats.org/officeDocument/2006/relationships/customXml" Target="../ink/ink163.xml"/><Relationship Id="rId7" Type="http://schemas.openxmlformats.org/officeDocument/2006/relationships/customXml" Target="../ink/ink162.xml"/><Relationship Id="rId6" Type="http://schemas.openxmlformats.org/officeDocument/2006/relationships/customXml" Target="../ink/ink161.xml"/><Relationship Id="rId5" Type="http://schemas.openxmlformats.org/officeDocument/2006/relationships/customXml" Target="../ink/ink160.xml"/><Relationship Id="rId42" Type="http://schemas.openxmlformats.org/officeDocument/2006/relationships/slideLayout" Target="../slideLayouts/slideLayout2.xml"/><Relationship Id="rId41" Type="http://schemas.openxmlformats.org/officeDocument/2006/relationships/customXml" Target="../ink/ink196.xml"/><Relationship Id="rId40" Type="http://schemas.openxmlformats.org/officeDocument/2006/relationships/customXml" Target="../ink/ink195.xml"/><Relationship Id="rId4" Type="http://schemas.openxmlformats.org/officeDocument/2006/relationships/customXml" Target="../ink/ink159.xml"/><Relationship Id="rId39" Type="http://schemas.openxmlformats.org/officeDocument/2006/relationships/customXml" Target="../ink/ink194.xml"/><Relationship Id="rId38" Type="http://schemas.openxmlformats.org/officeDocument/2006/relationships/customXml" Target="../ink/ink193.xml"/><Relationship Id="rId37" Type="http://schemas.openxmlformats.org/officeDocument/2006/relationships/customXml" Target="../ink/ink192.xml"/><Relationship Id="rId36" Type="http://schemas.openxmlformats.org/officeDocument/2006/relationships/customXml" Target="../ink/ink191.xml"/><Relationship Id="rId35" Type="http://schemas.openxmlformats.org/officeDocument/2006/relationships/customXml" Target="../ink/ink190.xml"/><Relationship Id="rId34" Type="http://schemas.openxmlformats.org/officeDocument/2006/relationships/customXml" Target="../ink/ink189.xml"/><Relationship Id="rId33" Type="http://schemas.openxmlformats.org/officeDocument/2006/relationships/customXml" Target="../ink/ink188.xml"/><Relationship Id="rId32" Type="http://schemas.openxmlformats.org/officeDocument/2006/relationships/customXml" Target="../ink/ink187.xml"/><Relationship Id="rId31" Type="http://schemas.openxmlformats.org/officeDocument/2006/relationships/customXml" Target="../ink/ink186.xml"/><Relationship Id="rId30" Type="http://schemas.openxmlformats.org/officeDocument/2006/relationships/customXml" Target="../ink/ink185.xml"/><Relationship Id="rId3" Type="http://schemas.openxmlformats.org/officeDocument/2006/relationships/customXml" Target="../ink/ink158.xml"/><Relationship Id="rId29" Type="http://schemas.openxmlformats.org/officeDocument/2006/relationships/customXml" Target="../ink/ink184.xml"/><Relationship Id="rId28" Type="http://schemas.openxmlformats.org/officeDocument/2006/relationships/customXml" Target="../ink/ink183.xml"/><Relationship Id="rId27" Type="http://schemas.openxmlformats.org/officeDocument/2006/relationships/customXml" Target="../ink/ink182.xml"/><Relationship Id="rId26" Type="http://schemas.openxmlformats.org/officeDocument/2006/relationships/customXml" Target="../ink/ink181.xml"/><Relationship Id="rId25" Type="http://schemas.openxmlformats.org/officeDocument/2006/relationships/customXml" Target="../ink/ink180.xml"/><Relationship Id="rId24" Type="http://schemas.openxmlformats.org/officeDocument/2006/relationships/customXml" Target="../ink/ink179.xml"/><Relationship Id="rId23" Type="http://schemas.openxmlformats.org/officeDocument/2006/relationships/customXml" Target="../ink/ink178.xml"/><Relationship Id="rId22" Type="http://schemas.openxmlformats.org/officeDocument/2006/relationships/customXml" Target="../ink/ink177.xml"/><Relationship Id="rId21" Type="http://schemas.openxmlformats.org/officeDocument/2006/relationships/customXml" Target="../ink/ink176.xml"/><Relationship Id="rId20" Type="http://schemas.openxmlformats.org/officeDocument/2006/relationships/customXml" Target="../ink/ink175.xml"/><Relationship Id="rId2" Type="http://schemas.openxmlformats.org/officeDocument/2006/relationships/customXml" Target="../ink/ink157.xml"/><Relationship Id="rId19" Type="http://schemas.openxmlformats.org/officeDocument/2006/relationships/customXml" Target="../ink/ink174.xml"/><Relationship Id="rId18" Type="http://schemas.openxmlformats.org/officeDocument/2006/relationships/customXml" Target="../ink/ink173.xml"/><Relationship Id="rId17" Type="http://schemas.openxmlformats.org/officeDocument/2006/relationships/customXml" Target="../ink/ink172.xml"/><Relationship Id="rId16" Type="http://schemas.openxmlformats.org/officeDocument/2006/relationships/customXml" Target="../ink/ink171.xml"/><Relationship Id="rId15" Type="http://schemas.openxmlformats.org/officeDocument/2006/relationships/customXml" Target="../ink/ink170.xml"/><Relationship Id="rId14" Type="http://schemas.openxmlformats.org/officeDocument/2006/relationships/customXml" Target="../ink/ink169.xml"/><Relationship Id="rId13" Type="http://schemas.openxmlformats.org/officeDocument/2006/relationships/customXml" Target="../ink/ink168.xml"/><Relationship Id="rId12" Type="http://schemas.openxmlformats.org/officeDocument/2006/relationships/customXml" Target="../ink/ink167.xml"/><Relationship Id="rId11" Type="http://schemas.openxmlformats.org/officeDocument/2006/relationships/customXml" Target="../ink/ink166.xml"/><Relationship Id="rId10" Type="http://schemas.openxmlformats.org/officeDocument/2006/relationships/customXml" Target="../ink/ink165.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9" Type="http://schemas.openxmlformats.org/officeDocument/2006/relationships/customXml" Target="../ink/ink205.xml"/><Relationship Id="rId8" Type="http://schemas.openxmlformats.org/officeDocument/2006/relationships/customXml" Target="../ink/ink204.xml"/><Relationship Id="rId7" Type="http://schemas.openxmlformats.org/officeDocument/2006/relationships/customXml" Target="../ink/ink203.xml"/><Relationship Id="rId6" Type="http://schemas.openxmlformats.org/officeDocument/2006/relationships/customXml" Target="../ink/ink202.xml"/><Relationship Id="rId5" Type="http://schemas.openxmlformats.org/officeDocument/2006/relationships/customXml" Target="../ink/ink201.xml"/><Relationship Id="rId4" Type="http://schemas.openxmlformats.org/officeDocument/2006/relationships/customXml" Target="../ink/ink200.xml"/><Relationship Id="rId3" Type="http://schemas.openxmlformats.org/officeDocument/2006/relationships/customXml" Target="../ink/ink199.xml"/><Relationship Id="rId2" Type="http://schemas.openxmlformats.org/officeDocument/2006/relationships/customXml" Target="../ink/ink198.xml"/><Relationship Id="rId13" Type="http://schemas.openxmlformats.org/officeDocument/2006/relationships/slideLayout" Target="../slideLayouts/slideLayout2.xml"/><Relationship Id="rId12" Type="http://schemas.openxmlformats.org/officeDocument/2006/relationships/customXml" Target="../ink/ink208.xml"/><Relationship Id="rId11" Type="http://schemas.openxmlformats.org/officeDocument/2006/relationships/customXml" Target="../ink/ink207.xml"/><Relationship Id="rId10" Type="http://schemas.openxmlformats.org/officeDocument/2006/relationships/customXml" Target="../ink/ink206.xml"/><Relationship Id="rId1" Type="http://schemas.openxmlformats.org/officeDocument/2006/relationships/customXml" Target="../ink/ink1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ustomXml" Target="../ink/ink211.xml"/><Relationship Id="rId2" Type="http://schemas.openxmlformats.org/officeDocument/2006/relationships/customXml" Target="../ink/ink210.xml"/><Relationship Id="rId1" Type="http://schemas.openxmlformats.org/officeDocument/2006/relationships/customXml" Target="../ink/ink20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ink/ink2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customXml" Target="../ink/ink9.xml"/><Relationship Id="rId8" Type="http://schemas.openxmlformats.org/officeDocument/2006/relationships/customXml" Target="../ink/ink8.xml"/><Relationship Id="rId7" Type="http://schemas.openxmlformats.org/officeDocument/2006/relationships/customXml" Target="../ink/ink7.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customXml" Target="../ink/ink4.xml"/><Relationship Id="rId3" Type="http://schemas.openxmlformats.org/officeDocument/2006/relationships/customXml" Target="../ink/ink3.xml"/><Relationship Id="rId2" Type="http://schemas.openxmlformats.org/officeDocument/2006/relationships/customXml" Target="../ink/ink2.xml"/><Relationship Id="rId17" Type="http://schemas.openxmlformats.org/officeDocument/2006/relationships/slideLayout" Target="../slideLayouts/slideLayout2.xml"/><Relationship Id="rId16" Type="http://schemas.openxmlformats.org/officeDocument/2006/relationships/customXml" Target="../ink/ink16.xml"/><Relationship Id="rId15" Type="http://schemas.openxmlformats.org/officeDocument/2006/relationships/customXml" Target="../ink/ink15.xml"/><Relationship Id="rId14" Type="http://schemas.openxmlformats.org/officeDocument/2006/relationships/customXml" Target="../ink/ink14.xml"/><Relationship Id="rId13" Type="http://schemas.openxmlformats.org/officeDocument/2006/relationships/customXml" Target="../ink/ink13.xml"/><Relationship Id="rId12" Type="http://schemas.openxmlformats.org/officeDocument/2006/relationships/customXml" Target="../ink/ink12.xml"/><Relationship Id="rId11" Type="http://schemas.openxmlformats.org/officeDocument/2006/relationships/customXml" Target="../ink/ink11.xml"/><Relationship Id="rId10" Type="http://schemas.openxmlformats.org/officeDocument/2006/relationships/customXml" Target="../ink/ink10.xml"/><Relationship Id="rId1" Type="http://schemas.openxmlformats.org/officeDocument/2006/relationships/customXml" Target="../ink/ink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customXml" Target="../ink/ink24.xml"/><Relationship Id="rId8" Type="http://schemas.openxmlformats.org/officeDocument/2006/relationships/customXml" Target="../ink/ink23.xml"/><Relationship Id="rId7" Type="http://schemas.openxmlformats.org/officeDocument/2006/relationships/customXml" Target="../ink/ink22.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customXml" Target="../ink/ink19.xml"/><Relationship Id="rId3" Type="http://schemas.openxmlformats.org/officeDocument/2006/relationships/customXml" Target="../ink/ink18.xml"/><Relationship Id="rId2" Type="http://schemas.openxmlformats.org/officeDocument/2006/relationships/customXml" Target="../ink/ink17.xml"/><Relationship Id="rId14" Type="http://schemas.openxmlformats.org/officeDocument/2006/relationships/slideLayout" Target="../slideLayouts/slideLayout2.xml"/><Relationship Id="rId13" Type="http://schemas.openxmlformats.org/officeDocument/2006/relationships/customXml" Target="../ink/ink28.xml"/><Relationship Id="rId12" Type="http://schemas.openxmlformats.org/officeDocument/2006/relationships/customXml" Target="../ink/ink27.xml"/><Relationship Id="rId11" Type="http://schemas.openxmlformats.org/officeDocument/2006/relationships/customXml" Target="../ink/ink26.xml"/><Relationship Id="rId10" Type="http://schemas.openxmlformats.org/officeDocument/2006/relationships/customXml" Target="../ink/ink25.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9" Type="http://schemas.openxmlformats.org/officeDocument/2006/relationships/customXml" Target="../ink/ink37.xml"/><Relationship Id="rId8" Type="http://schemas.openxmlformats.org/officeDocument/2006/relationships/customXml" Target="../ink/ink36.xml"/><Relationship Id="rId7" Type="http://schemas.openxmlformats.org/officeDocument/2006/relationships/customXml" Target="../ink/ink35.xml"/><Relationship Id="rId6" Type="http://schemas.openxmlformats.org/officeDocument/2006/relationships/customXml" Target="../ink/ink34.xml"/><Relationship Id="rId5" Type="http://schemas.openxmlformats.org/officeDocument/2006/relationships/customXml" Target="../ink/ink33.xml"/><Relationship Id="rId4" Type="http://schemas.openxmlformats.org/officeDocument/2006/relationships/customXml" Target="../ink/ink32.xml"/><Relationship Id="rId3" Type="http://schemas.openxmlformats.org/officeDocument/2006/relationships/customXml" Target="../ink/ink31.xml"/><Relationship Id="rId2" Type="http://schemas.openxmlformats.org/officeDocument/2006/relationships/customXml" Target="../ink/ink30.xml"/><Relationship Id="rId12" Type="http://schemas.openxmlformats.org/officeDocument/2006/relationships/slideLayout" Target="../slideLayouts/slideLayout2.xml"/><Relationship Id="rId11" Type="http://schemas.openxmlformats.org/officeDocument/2006/relationships/customXml" Target="../ink/ink39.xml"/><Relationship Id="rId10" Type="http://schemas.openxmlformats.org/officeDocument/2006/relationships/customXml" Target="../ink/ink38.xml"/><Relationship Id="rId1" Type="http://schemas.openxmlformats.org/officeDocument/2006/relationships/customXml" Target="../ink/ink29.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47.xml"/><Relationship Id="rId7" Type="http://schemas.openxmlformats.org/officeDocument/2006/relationships/customXml" Target="../ink/ink46.xml"/><Relationship Id="rId6" Type="http://schemas.openxmlformats.org/officeDocument/2006/relationships/customXml" Target="../ink/ink45.xml"/><Relationship Id="rId5" Type="http://schemas.openxmlformats.org/officeDocument/2006/relationships/customXml" Target="../ink/ink44.xml"/><Relationship Id="rId4" Type="http://schemas.openxmlformats.org/officeDocument/2006/relationships/customXml" Target="../ink/ink43.xml"/><Relationship Id="rId3" Type="http://schemas.openxmlformats.org/officeDocument/2006/relationships/customXml" Target="../ink/ink42.xml"/><Relationship Id="rId2" Type="http://schemas.openxmlformats.org/officeDocument/2006/relationships/customXml" Target="../ink/ink41.xml"/><Relationship Id="rId1" Type="http://schemas.openxmlformats.org/officeDocument/2006/relationships/customXml" Target="../ink/ink40.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52.xml"/><Relationship Id="rId5" Type="http://schemas.openxmlformats.org/officeDocument/2006/relationships/customXml" Target="../ink/ink51.xml"/><Relationship Id="rId4" Type="http://schemas.openxmlformats.org/officeDocument/2006/relationships/customXml" Target="../ink/ink50.xml"/><Relationship Id="rId3" Type="http://schemas.openxmlformats.org/officeDocument/2006/relationships/customXml" Target="../ink/ink49.xml"/><Relationship Id="rId2" Type="http://schemas.openxmlformats.org/officeDocument/2006/relationships/customXml" Target="../ink/ink48.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customXml" Target="../ink/ink60.xml"/><Relationship Id="rId8" Type="http://schemas.openxmlformats.org/officeDocument/2006/relationships/customXml" Target="../ink/ink59.xml"/><Relationship Id="rId7" Type="http://schemas.openxmlformats.org/officeDocument/2006/relationships/customXml" Target="../ink/ink58.xml"/><Relationship Id="rId6" Type="http://schemas.openxmlformats.org/officeDocument/2006/relationships/customXml" Target="../ink/ink57.xml"/><Relationship Id="rId5" Type="http://schemas.openxmlformats.org/officeDocument/2006/relationships/customXml" Target="../ink/ink56.xml"/><Relationship Id="rId4" Type="http://schemas.openxmlformats.org/officeDocument/2006/relationships/customXml" Target="../ink/ink55.xml"/><Relationship Id="rId3" Type="http://schemas.openxmlformats.org/officeDocument/2006/relationships/customXml" Target="../ink/ink54.xml"/><Relationship Id="rId2" Type="http://schemas.openxmlformats.org/officeDocument/2006/relationships/customXml" Target="../ink/ink53.xml"/><Relationship Id="rId11" Type="http://schemas.openxmlformats.org/officeDocument/2006/relationships/slideLayout" Target="../slideLayouts/slideLayout2.xml"/><Relationship Id="rId10" Type="http://schemas.openxmlformats.org/officeDocument/2006/relationships/customXml" Target="../ink/ink6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lstStyle/>
          <a:p>
            <a:r>
              <a:rPr lang="en-US" b="1" dirty="0">
                <a:solidFill>
                  <a:srgbClr val="941100"/>
                </a:solidFill>
              </a:rPr>
              <a:t>Cancer and HIV Infection </a:t>
            </a:r>
            <a:br>
              <a:rPr lang="en-US" dirty="0"/>
            </a:br>
            <a:endParaRPr lang="en-US" b="1" dirty="0"/>
          </a:p>
        </p:txBody>
      </p:sp>
      <p:sp>
        <p:nvSpPr>
          <p:cNvPr id="3" name="Subtitle 2"/>
          <p:cNvSpPr>
            <a14:cpLocks xmlns:a14="http://schemas.microsoft.com/office/drawing/2010/main" noGrp="1"/>
          </p:cNvSpPr>
          <p:nvPr>
            <p:ph type="subTitle" idx="1"/>
          </p:nvPr>
        </p:nvSpPr>
        <p:spPr/>
        <p:txBody>
          <a:bodyPr/>
          <a:lstStyle/>
          <a:p>
            <a:r>
              <a:rPr lang="en-US" dirty="0"/>
              <a:t>BOOK: CHAPTER 29, HIGHLIGHTS 11 &amp; 17 </a:t>
            </a:r>
            <a:endParaRPr lang="en-US" dirty="0">
              <a:effectLs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941100"/>
                </a:solidFill>
              </a:rPr>
              <a:t>Nutrition &amp; Cancer Risk </a:t>
            </a:r>
            <a:br>
              <a:rPr lang="en-US" b="1" dirty="0">
                <a:solidFill>
                  <a:srgbClr val="941100"/>
                </a:solidFill>
                <a:effectLst/>
              </a:rPr>
            </a:br>
            <a:endParaRPr lang="en-US" b="1" dirty="0">
              <a:solidFill>
                <a:srgbClr val="941100"/>
              </a:solidFill>
            </a:endParaRPr>
          </a:p>
        </p:txBody>
      </p:sp>
      <p:sp>
        <p:nvSpPr>
          <p:cNvPr id="3" name="Content Placeholder 2"/>
          <p:cNvSpPr>
            <a14:cpLocks xmlns:a14="http://schemas.microsoft.com/office/drawing/2010/main" noGrp="1"/>
          </p:cNvSpPr>
          <p:nvPr>
            <p:ph idx="1"/>
          </p:nvPr>
        </p:nvSpPr>
        <p:spPr>
          <a:xfrm>
            <a:off x="838200" y="1224366"/>
            <a:ext cx="10925014" cy="4695987"/>
          </a:xfrm>
        </p:spPr>
        <p:txBody>
          <a:bodyPr>
            <a:normAutofit/>
          </a:bodyPr>
          <a:lstStyle/>
          <a:p>
            <a:r>
              <a:rPr lang="en-US" dirty="0">
                <a:latin typeface="Times" pitchFamily="2" charset="0"/>
              </a:rPr>
              <a:t>Diet and lifestyle strongly influence cancer risk. Various food components can alter processes of DNA repair, gene expression, or cell differentiation in ways that affect cancer development. </a:t>
            </a:r>
            <a:endParaRPr lang="en-US" dirty="0">
              <a:latin typeface="Times" pitchFamily="2" charset="0"/>
            </a:endParaRPr>
          </a:p>
          <a:p>
            <a:r>
              <a:rPr lang="en-US" dirty="0">
                <a:latin typeface="Times" pitchFamily="2" charset="0"/>
              </a:rPr>
              <a:t>World Cancer Research Fund (2014): 1⁄4 - 1⁄3 of cancers in high income countries are due to poor nutrition, physical inactivity, and excess weight. </a:t>
            </a:r>
            <a:endParaRPr lang="en-US" dirty="0">
              <a:effectLst/>
              <a:latin typeface="Times" pitchFamily="2" charset="0"/>
            </a:endParaRPr>
          </a:p>
          <a:p>
            <a:pPr marL="0" indent="0">
              <a:buNone/>
            </a:pPr>
            <a:r>
              <a:rPr lang="en-US" dirty="0">
                <a:latin typeface="Times" pitchFamily="2" charset="0"/>
              </a:rPr>
              <a:t>Diets contain both inhibitors and enhancers of carcinogenesis. Certain food components may: </a:t>
            </a:r>
            <a:endParaRPr lang="en-US" dirty="0">
              <a:latin typeface="Times" pitchFamily="2" charset="0"/>
            </a:endParaRPr>
          </a:p>
          <a:p>
            <a:r>
              <a:rPr lang="en-US" dirty="0">
                <a:latin typeface="Times" pitchFamily="2" charset="0"/>
              </a:rPr>
              <a:t> Directly damage DNA</a:t>
            </a:r>
            <a:endParaRPr lang="en-US" dirty="0">
              <a:latin typeface="Times" pitchFamily="2" charset="0"/>
            </a:endParaRPr>
          </a:p>
          <a:p>
            <a:r>
              <a:rPr lang="en-US" dirty="0">
                <a:latin typeface="Times" pitchFamily="2" charset="0"/>
              </a:rPr>
              <a:t> Inhibit the formation of carcinogens in the body </a:t>
            </a:r>
            <a:endParaRPr lang="en-US" dirty="0">
              <a:latin typeface="Times" pitchFamily="2" charset="0"/>
            </a:endParaRPr>
          </a:p>
          <a:p>
            <a:r>
              <a:rPr lang="en-US" dirty="0">
                <a:effectLst/>
                <a:latin typeface="Times" pitchFamily="2" charset="0"/>
              </a:rPr>
              <a:t>Alter carcinogen metabolism </a:t>
            </a:r>
            <a:endParaRPr lang="en-US" dirty="0">
              <a:effectLst/>
              <a:latin typeface="Times" pitchFamily="2" charset="0"/>
            </a:endParaRPr>
          </a:p>
          <a:p>
            <a:endParaRPr lang="en-US" dirty="0"/>
          </a:p>
        </p:txBody>
      </p:sp>
      <p:sp>
        <p:nvSpPr>
          <p:cNvPr id="4" name="Rectangle 3"/>
          <p:cNvSpPr/>
          <p:nvPr/>
        </p:nvSpPr>
        <p:spPr>
          <a:xfrm>
            <a:off x="5468976" y="6266503"/>
            <a:ext cx="5531579" cy="369332"/>
          </a:xfrm>
          <a:prstGeom prst="rect">
            <a:avLst/>
          </a:prstGeom>
        </p:spPr>
        <p:txBody>
          <a:bodyPr wrap="none">
            <a:spAutoFit/>
          </a:bodyPr>
          <a:lstStyle/>
          <a:p>
            <a:r>
              <a:rPr lang="en-US" dirty="0">
                <a:latin typeface="Calibri" pitchFamily="34" charset="0"/>
              </a:rPr>
              <a:t>Krause’s food and the nutrition care process, 14</a:t>
            </a:r>
            <a:r>
              <a:rPr lang="en-US" sz="1200" dirty="0">
                <a:effectLst/>
                <a:latin typeface="Calibri" pitchFamily="34" charset="0"/>
              </a:rPr>
              <a:t>th </a:t>
            </a:r>
            <a:r>
              <a:rPr lang="en-US" dirty="0">
                <a:latin typeface="Calibri" pitchFamily="34" charset="0"/>
              </a:rPr>
              <a:t>edition </a:t>
            </a:r>
            <a:endParaRPr lang="en-US" dirty="0">
              <a:effectLst/>
            </a:endParaRPr>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1143638" y="1469571"/>
              <a:ext cx="388020" cy="58681"/>
            </p14:xfrm>
          </p:contentPart>
        </mc:Choice>
        <mc:Fallback xmlns="">
          <p:pic>
            <p:nvPicPr>
              <p:cNvPr id="5" name="Ink 4"/>
            </p:nvPicPr>
            <p:blipFill>
              <a:blip/>
            </p:blipFill>
            <p:spPr>
              <a:xfrm>
                <a:off x="1143638" y="1469571"/>
                <a:ext cx="388020" cy="5868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2511919" y="1454263"/>
              <a:ext cx="921548" cy="45924"/>
            </p14:xfrm>
          </p:contentPart>
        </mc:Choice>
        <mc:Fallback xmlns="">
          <p:pic>
            <p:nvPicPr>
              <p:cNvPr id="6" name="Ink 5"/>
            </p:nvPicPr>
            <p:blipFill>
              <a:blip/>
            </p:blipFill>
            <p:spPr>
              <a:xfrm>
                <a:off x="2511919" y="1454263"/>
                <a:ext cx="921548" cy="4592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6356381" y="1464468"/>
              <a:ext cx="1373387" cy="40822"/>
            </p14:xfrm>
          </p:contentPart>
        </mc:Choice>
        <mc:Fallback xmlns="">
          <p:pic>
            <p:nvPicPr>
              <p:cNvPr id="7" name="Ink 6"/>
            </p:nvPicPr>
            <p:blipFill>
              <a:blip/>
            </p:blipFill>
            <p:spPr>
              <a:xfrm>
                <a:off x="6356381" y="1464468"/>
                <a:ext cx="1373387" cy="40822"/>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457200"/>
            <a:ext cx="10515600" cy="5719763"/>
          </a:xfrm>
        </p:spPr>
        <p:txBody>
          <a:bodyPr>
            <a:normAutofit fontScale="92500"/>
          </a:bodyPr>
          <a:lstStyle/>
          <a:p>
            <a:r>
              <a:rPr lang="en-US" dirty="0">
                <a:latin typeface="Times" pitchFamily="2" charset="0"/>
              </a:rPr>
              <a:t>obesity is a risk factor for a number of different cancers, including some relatively common cancers such as colon cancer and postmenopausal breast cancer. </a:t>
            </a:r>
            <a:endParaRPr lang="en-US" dirty="0">
              <a:latin typeface="Times" pitchFamily="2" charset="0"/>
            </a:endParaRPr>
          </a:p>
          <a:p>
            <a:r>
              <a:rPr lang="en-US" dirty="0">
                <a:latin typeface="Times" pitchFamily="2" charset="0"/>
              </a:rPr>
              <a:t>Obesity increases cancer risk, in part, by altering the levels of hormones that influence cell growth, such as insulin, the sex hormones, and several kinds of growth factors. </a:t>
            </a:r>
            <a:endParaRPr lang="en-US" dirty="0">
              <a:latin typeface="Times" pitchFamily="2" charset="0"/>
            </a:endParaRPr>
          </a:p>
          <a:p>
            <a:r>
              <a:rPr lang="en-US" dirty="0">
                <a:latin typeface="Times" pitchFamily="2" charset="0"/>
              </a:rPr>
              <a:t>For example: post-menopausal women and BC- Adipose tissue is the main source of estrogen hormones post-menopause</a:t>
            </a:r>
            <a:endParaRPr lang="en-US" dirty="0">
              <a:latin typeface="Times" pitchFamily="2" charset="0"/>
            </a:endParaRPr>
          </a:p>
          <a:p>
            <a:r>
              <a:rPr lang="en-US" dirty="0">
                <a:latin typeface="Times" pitchFamily="2" charset="0"/>
              </a:rPr>
              <a:t>Insulin-like growth factor-1 (IGF-1): increased with increased insulin levels. May promote development of prostate, breast, lung, and colon cancers. </a:t>
            </a:r>
            <a:endParaRPr lang="en-US" dirty="0">
              <a:effectLst/>
              <a:latin typeface="Times" pitchFamily="2" charset="0"/>
            </a:endParaRPr>
          </a:p>
          <a:p>
            <a:pPr marL="0" indent="0">
              <a:buNone/>
            </a:pPr>
            <a:endParaRPr lang="en-US" dirty="0">
              <a:latin typeface="Times" pitchFamily="2" charset="0"/>
            </a:endParaRPr>
          </a:p>
          <a:p>
            <a:r>
              <a:rPr lang="en-US" dirty="0">
                <a:latin typeface="Times" pitchFamily="2" charset="0"/>
              </a:rPr>
              <a:t>About 1 in 30 cancer deaths can be attributed to </a:t>
            </a:r>
            <a:r>
              <a:rPr lang="en-US" b="1" dirty="0">
                <a:solidFill>
                  <a:srgbClr val="941100"/>
                </a:solidFill>
                <a:latin typeface="Times" pitchFamily="2" charset="0"/>
              </a:rPr>
              <a:t>alcohol c</a:t>
            </a:r>
            <a:r>
              <a:rPr lang="en-US" dirty="0">
                <a:latin typeface="Times" pitchFamily="2" charset="0"/>
              </a:rPr>
              <a:t>onsumption </a:t>
            </a:r>
            <a:endParaRPr lang="en-US" dirty="0">
              <a:latin typeface="Times" pitchFamily="2" charset="0"/>
            </a:endParaRPr>
          </a:p>
          <a:p>
            <a:r>
              <a:rPr lang="en-US" dirty="0">
                <a:latin typeface="Times" pitchFamily="2" charset="0"/>
              </a:rPr>
              <a:t>Cancer risk increases for individuals who consume alcohol if they smoke</a:t>
            </a:r>
            <a:endParaRPr lang="en-US" dirty="0">
              <a:latin typeface="Times" pitchFamily="2" charset="0"/>
            </a:endParaRPr>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6678030" y="1806348"/>
              <a:ext cx="980261" cy="122464"/>
            </p14:xfrm>
          </p:contentPart>
        </mc:Choice>
        <mc:Fallback xmlns="">
          <p:pic>
            <p:nvPicPr>
              <p:cNvPr id="2" name="Ink 1"/>
            </p:nvPicPr>
            <p:blipFill>
              <a:blip/>
            </p:blipFill>
            <p:spPr>
              <a:xfrm>
                <a:off x="6678030" y="1806348"/>
                <a:ext cx="980261" cy="12246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9450331" y="1852272"/>
              <a:ext cx="1705247" cy="71437"/>
            </p14:xfrm>
          </p:contentPart>
        </mc:Choice>
        <mc:Fallback xmlns="">
          <p:pic>
            <p:nvPicPr>
              <p:cNvPr id="4" name="Ink 3"/>
            </p:nvPicPr>
            <p:blipFill>
              <a:blip/>
            </p:blipFill>
            <p:spPr>
              <a:xfrm>
                <a:off x="9450331" y="1852272"/>
                <a:ext cx="1705247" cy="7143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1092582" y="2194151"/>
              <a:ext cx="2749327" cy="76540"/>
            </p14:xfrm>
          </p:contentPart>
        </mc:Choice>
        <mc:Fallback xmlns="">
          <p:pic>
            <p:nvPicPr>
              <p:cNvPr id="5" name="Ink 4"/>
            </p:nvPicPr>
            <p:blipFill>
              <a:blip/>
            </p:blipFill>
            <p:spPr>
              <a:xfrm>
                <a:off x="1092582" y="2194151"/>
                <a:ext cx="2749327" cy="7654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5171899" y="2240075"/>
              <a:ext cx="811779" cy="56130"/>
            </p14:xfrm>
          </p:contentPart>
        </mc:Choice>
        <mc:Fallback xmlns="">
          <p:pic>
            <p:nvPicPr>
              <p:cNvPr id="6" name="Ink 5"/>
            </p:nvPicPr>
            <p:blipFill>
              <a:blip/>
            </p:blipFill>
            <p:spPr>
              <a:xfrm>
                <a:off x="5171899" y="2240075"/>
                <a:ext cx="811779" cy="5613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6729085" y="2178843"/>
              <a:ext cx="1605689" cy="76540"/>
            </p14:xfrm>
          </p:contentPart>
        </mc:Choice>
        <mc:Fallback xmlns="">
          <p:pic>
            <p:nvPicPr>
              <p:cNvPr id="7" name="Ink 6"/>
            </p:nvPicPr>
            <p:blipFill>
              <a:blip/>
            </p:blipFill>
            <p:spPr>
              <a:xfrm>
                <a:off x="6729085" y="2178843"/>
                <a:ext cx="1605689" cy="765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9353326" y="2194151"/>
              <a:ext cx="1534211" cy="63784"/>
            </p14:xfrm>
          </p:contentPart>
        </mc:Choice>
        <mc:Fallback xmlns="">
          <p:pic>
            <p:nvPicPr>
              <p:cNvPr id="8" name="Ink 7"/>
            </p:nvPicPr>
            <p:blipFill>
              <a:blip/>
            </p:blipFill>
            <p:spPr>
              <a:xfrm>
                <a:off x="9353326" y="2194151"/>
                <a:ext cx="1534211" cy="6378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1133427" y="2571750"/>
              <a:ext cx="2376623" cy="102053"/>
            </p14:xfrm>
          </p:contentPart>
        </mc:Choice>
        <mc:Fallback xmlns="">
          <p:pic>
            <p:nvPicPr>
              <p:cNvPr id="9" name="Ink 8"/>
            </p:nvPicPr>
            <p:blipFill>
              <a:blip/>
            </p:blipFill>
            <p:spPr>
              <a:xfrm>
                <a:off x="1133427" y="2571750"/>
                <a:ext cx="2376623" cy="102053"/>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16976" y="740744"/>
            <a:ext cx="7005235" cy="5768544"/>
          </a:xfrm>
        </p:spPr>
        <p:txBody>
          <a:bodyPr>
            <a:normAutofit fontScale="92500" lnSpcReduction="10000"/>
          </a:bodyPr>
          <a:lstStyle/>
          <a:p>
            <a:pPr marL="0" indent="0">
              <a:buNone/>
            </a:pPr>
            <a:r>
              <a:rPr lang="en-US" b="1" dirty="0">
                <a:solidFill>
                  <a:srgbClr val="C00000"/>
                </a:solidFill>
                <a:latin typeface="Times" pitchFamily="2" charset="0"/>
              </a:rPr>
              <a:t>Food preparation methods can influence the production of carcinogens </a:t>
            </a:r>
            <a:endParaRPr lang="en-US" b="1" dirty="0">
              <a:solidFill>
                <a:srgbClr val="C00000"/>
              </a:solidFill>
              <a:latin typeface="Times" pitchFamily="2" charset="0"/>
            </a:endParaRPr>
          </a:p>
          <a:p>
            <a:r>
              <a:rPr lang="en-US" dirty="0">
                <a:latin typeface="Times" pitchFamily="2" charset="0"/>
              </a:rPr>
              <a:t>Cooking meat, poultry, and fish at high temperatures causes the amino acids and creatine (also nitrites) in these foods to react together and form carcinogens (heterocyclic amines and Nitrosamines). </a:t>
            </a:r>
            <a:endParaRPr lang="en-US" dirty="0">
              <a:latin typeface="Times" pitchFamily="2" charset="0"/>
            </a:endParaRPr>
          </a:p>
          <a:p>
            <a:r>
              <a:rPr lang="en-US" dirty="0">
                <a:latin typeface="Times" pitchFamily="2" charset="0"/>
              </a:rPr>
              <a:t>Carcinogens also accompany the smoke that adheres to food during grilling, and they are present in the charred surfaces of grilled meat and fish (Polycyclic aromatic hydrocarbons PAHs) </a:t>
            </a:r>
            <a:endParaRPr lang="en-US" dirty="0">
              <a:effectLst/>
              <a:latin typeface="Times" pitchFamily="2" charset="0"/>
            </a:endParaRPr>
          </a:p>
          <a:p>
            <a:r>
              <a:rPr lang="en-US" dirty="0">
                <a:latin typeface="Times" pitchFamily="2" charset="0"/>
              </a:rPr>
              <a:t>The cancer risk from eating such foods is unclear because the biological effects of these carcinogens are modulated by other dietary components</a:t>
            </a:r>
            <a:endParaRPr lang="en-US" dirty="0">
              <a:latin typeface="Times" pitchFamily="2" charset="0"/>
            </a:endParaRPr>
          </a:p>
          <a:p>
            <a:endParaRPr lang="en-US" dirty="0">
              <a:effectLst/>
            </a:endParaRPr>
          </a:p>
          <a:p>
            <a:endParaRPr lang="en-US" dirty="0"/>
          </a:p>
        </p:txBody>
      </p:sp>
      <p:pic>
        <p:nvPicPr>
          <p:cNvPr id="5" name="Picture 4"/>
          <p:cNvPicPr>
            <a:picLocks noChangeAspect="1"/>
          </p:cNvPicPr>
          <p:nvPr/>
        </p:nvPicPr>
        <p:blipFill>
          <a:blip r:embed="rId1"/>
          <a:stretch>
            <a:fillRect/>
          </a:stretch>
        </p:blipFill>
        <p:spPr>
          <a:xfrm>
            <a:off x="7489985" y="152400"/>
            <a:ext cx="4862163" cy="3995026"/>
          </a:xfrm>
          <a:prstGeom prst="rect">
            <a:avLst/>
          </a:prstGeom>
        </p:spPr>
      </p:pic>
      <p:pic>
        <p:nvPicPr>
          <p:cNvPr id="6" name="Picture 5"/>
          <p:cNvPicPr>
            <a:picLocks noChangeAspect="1"/>
          </p:cNvPicPr>
          <p:nvPr/>
        </p:nvPicPr>
        <p:blipFill>
          <a:blip r:embed="rId2"/>
          <a:stretch>
            <a:fillRect/>
          </a:stretch>
        </p:blipFill>
        <p:spPr>
          <a:xfrm>
            <a:off x="8431078" y="4147426"/>
            <a:ext cx="2991173" cy="1710933"/>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Ink 1"/>
              <p14:cNvContentPartPr/>
              <p14:nvPr/>
            </p14:nvContentPartPr>
            <p14:xfrm>
              <a:off x="8166224" y="1508167"/>
              <a:ext cx="762388" cy="77435"/>
            </p14:xfrm>
          </p:contentPart>
        </mc:Choice>
        <mc:Fallback xmlns="">
          <p:pic>
            <p:nvPicPr>
              <p:cNvPr id="2" name="Ink 1"/>
            </p:nvPicPr>
            <p:blipFill>
              <a:blip/>
            </p:blipFill>
            <p:spPr>
              <a:xfrm>
                <a:off x="8166224" y="1508167"/>
                <a:ext cx="762388" cy="7743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9489555" y="1505070"/>
              <a:ext cx="1286141" cy="40266"/>
            </p14:xfrm>
          </p:contentPart>
        </mc:Choice>
        <mc:Fallback xmlns="">
          <p:pic>
            <p:nvPicPr>
              <p:cNvPr id="4" name="Ink 3"/>
            </p:nvPicPr>
            <p:blipFill>
              <a:blip/>
            </p:blipFill>
            <p:spPr>
              <a:xfrm>
                <a:off x="9489555" y="1505070"/>
                <a:ext cx="1286141" cy="4026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8125935" y="1963486"/>
              <a:ext cx="2012889" cy="34071"/>
            </p14:xfrm>
          </p:contentPart>
        </mc:Choice>
        <mc:Fallback xmlns="">
          <p:pic>
            <p:nvPicPr>
              <p:cNvPr id="7" name="Ink 6"/>
            </p:nvPicPr>
            <p:blipFill>
              <a:blip/>
            </p:blipFill>
            <p:spPr>
              <a:xfrm>
                <a:off x="8125935" y="1963486"/>
                <a:ext cx="2012889" cy="3407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11051520" y="1938707"/>
              <a:ext cx="700405" cy="43363"/>
            </p14:xfrm>
          </p:contentPart>
        </mc:Choice>
        <mc:Fallback xmlns="">
          <p:pic>
            <p:nvPicPr>
              <p:cNvPr id="8" name="Ink 7"/>
            </p:nvPicPr>
            <p:blipFill>
              <a:blip/>
            </p:blipFill>
            <p:spPr>
              <a:xfrm>
                <a:off x="11051520" y="1938707"/>
                <a:ext cx="700405" cy="4336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8119737" y="2245350"/>
              <a:ext cx="2129107" cy="68143"/>
            </p14:xfrm>
          </p:contentPart>
        </mc:Choice>
        <mc:Fallback xmlns="">
          <p:pic>
            <p:nvPicPr>
              <p:cNvPr id="9" name="Ink 8"/>
            </p:nvPicPr>
            <p:blipFill>
              <a:blip/>
            </p:blipFill>
            <p:spPr>
              <a:xfrm>
                <a:off x="8119737" y="2245350"/>
                <a:ext cx="2129107" cy="6814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8810844" y="2672792"/>
              <a:ext cx="667864" cy="35620"/>
            </p14:xfrm>
          </p:contentPart>
        </mc:Choice>
        <mc:Fallback xmlns="">
          <p:pic>
            <p:nvPicPr>
              <p:cNvPr id="10" name="Ink 9"/>
            </p:nvPicPr>
            <p:blipFill>
              <a:blip/>
            </p:blipFill>
            <p:spPr>
              <a:xfrm>
                <a:off x="8810844" y="2672792"/>
                <a:ext cx="667864" cy="3562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10022607" y="2672792"/>
              <a:ext cx="398239" cy="18584"/>
            </p14:xfrm>
          </p:contentPart>
        </mc:Choice>
        <mc:Fallback xmlns="">
          <p:pic>
            <p:nvPicPr>
              <p:cNvPr id="11" name="Ink 10"/>
            </p:nvPicPr>
            <p:blipFill>
              <a:blip/>
            </p:blipFill>
            <p:spPr>
              <a:xfrm>
                <a:off x="10022607" y="2672792"/>
                <a:ext cx="398239" cy="1858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8178620" y="2998020"/>
              <a:ext cx="1859482" cy="29425"/>
            </p14:xfrm>
          </p:contentPart>
        </mc:Choice>
        <mc:Fallback xmlns="">
          <p:pic>
            <p:nvPicPr>
              <p:cNvPr id="12" name="Ink 11"/>
            </p:nvPicPr>
            <p:blipFill>
              <a:blip/>
            </p:blipFill>
            <p:spPr>
              <a:xfrm>
                <a:off x="8178620" y="2998020"/>
                <a:ext cx="1859482" cy="2942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8466840" y="3413072"/>
              <a:ext cx="3458637" cy="74338"/>
            </p14:xfrm>
          </p:contentPart>
        </mc:Choice>
        <mc:Fallback xmlns="">
          <p:pic>
            <p:nvPicPr>
              <p:cNvPr id="13" name="Ink 12"/>
            </p:nvPicPr>
            <p:blipFill>
              <a:blip/>
            </p:blipFill>
            <p:spPr>
              <a:xfrm>
                <a:off x="8466840" y="3413072"/>
                <a:ext cx="3458637" cy="7433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8203414" y="3704229"/>
              <a:ext cx="2922485" cy="91373"/>
            </p14:xfrm>
          </p:contentPart>
        </mc:Choice>
        <mc:Fallback xmlns="">
          <p:pic>
            <p:nvPicPr>
              <p:cNvPr id="14" name="Ink 13"/>
            </p:nvPicPr>
            <p:blipFill>
              <a:blip/>
            </p:blipFill>
            <p:spPr>
              <a:xfrm>
                <a:off x="8203414" y="3704229"/>
                <a:ext cx="2922485" cy="91373"/>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Nutrition and Decreased Cancer Risk </a:t>
            </a:r>
            <a:br>
              <a:rPr lang="en-US" dirty="0"/>
            </a:br>
            <a:endParaRPr lang="en-US" dirty="0"/>
          </a:p>
        </p:txBody>
      </p:sp>
      <p:sp>
        <p:nvSpPr>
          <p:cNvPr id="3" name="Content Placeholder 2"/>
          <p:cNvSpPr>
            <a14:cpLocks xmlns:a14="http://schemas.microsoft.com/office/drawing/2010/main" noGrp="1"/>
          </p:cNvSpPr>
          <p:nvPr>
            <p:ph idx="1"/>
          </p:nvPr>
        </p:nvSpPr>
        <p:spPr>
          <a:xfrm>
            <a:off x="170482" y="1177871"/>
            <a:ext cx="9020014" cy="4999092"/>
          </a:xfrm>
        </p:spPr>
        <p:txBody>
          <a:bodyPr>
            <a:normAutofit fontScale="92500" lnSpcReduction="20000"/>
          </a:bodyPr>
          <a:lstStyle/>
          <a:p>
            <a:pPr marL="0" indent="0">
              <a:buNone/>
            </a:pPr>
            <a:r>
              <a:rPr lang="en-US" b="1" dirty="0">
                <a:solidFill>
                  <a:srgbClr val="C00000"/>
                </a:solidFill>
                <a:latin typeface="Times" pitchFamily="2" charset="0"/>
              </a:rPr>
              <a:t>Consuming fruits and vegetables- Reduce Risk</a:t>
            </a:r>
            <a:endParaRPr lang="en-US" b="1" dirty="0">
              <a:solidFill>
                <a:srgbClr val="C00000"/>
              </a:solidFill>
              <a:latin typeface="Times" pitchFamily="2" charset="0"/>
            </a:endParaRPr>
          </a:p>
          <a:p>
            <a:r>
              <a:rPr lang="en-US" dirty="0">
                <a:latin typeface="Times" pitchFamily="2" charset="0"/>
              </a:rPr>
              <a:t>Contain nutrients and phytochemicals with antioxidant activity-may prevent or reduce the oxidative reactions in cells that cause DNA damage. </a:t>
            </a:r>
            <a:endParaRPr lang="en-US" dirty="0">
              <a:latin typeface="Times" pitchFamily="2" charset="0"/>
            </a:endParaRPr>
          </a:p>
          <a:p>
            <a:r>
              <a:rPr lang="en-US" dirty="0">
                <a:latin typeface="Times" pitchFamily="2" charset="0"/>
              </a:rPr>
              <a:t>Phytochemicals may inhibit carcinogen production in the body, enhance immune responses that protect against cancer development, or promote enzyme reactions that inactivate carcinogens</a:t>
            </a:r>
            <a:endParaRPr lang="en-US" dirty="0">
              <a:latin typeface="Times" pitchFamily="2" charset="0"/>
            </a:endParaRPr>
          </a:p>
          <a:p>
            <a:r>
              <a:rPr lang="en-US" dirty="0">
                <a:latin typeface="Times" pitchFamily="2" charset="0"/>
              </a:rPr>
              <a:t>Folate plays roles in DNA synthesis and repair; thus, inadequate folate intakes may allow DNA damage to accumulate. (Adequate folate intake is associated with decreased risk of colon &amp; pancreatic cancers) </a:t>
            </a:r>
            <a:endParaRPr lang="en-US" dirty="0">
              <a:effectLst/>
              <a:latin typeface="Times" pitchFamily="2" charset="0"/>
            </a:endParaRPr>
          </a:p>
          <a:p>
            <a:r>
              <a:rPr lang="en-US" dirty="0">
                <a:latin typeface="Times" pitchFamily="2" charset="0"/>
              </a:rPr>
              <a:t> Dietary fiber, which may help to protect against colon and rectal cancers by diluting potential carcinogens in fecal matter and accelerating their removal from the GI tract. </a:t>
            </a:r>
            <a:endParaRPr lang="en-US" dirty="0">
              <a:latin typeface="Times" pitchFamily="2" charset="0"/>
            </a:endParaRPr>
          </a:p>
          <a:p>
            <a:endParaRPr lang="en-US" dirty="0"/>
          </a:p>
          <a:p>
            <a:endParaRPr lang="en-US" dirty="0"/>
          </a:p>
        </p:txBody>
      </p:sp>
      <p:pic>
        <p:nvPicPr>
          <p:cNvPr id="7169" name="Picture 1" descr="page879image386044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90496" y="1124717"/>
            <a:ext cx="2273300" cy="2552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541185" y="1740013"/>
              <a:ext cx="5028945" cy="40821"/>
            </p14:xfrm>
          </p:contentPart>
        </mc:Choice>
        <mc:Fallback xmlns="">
          <p:pic>
            <p:nvPicPr>
              <p:cNvPr id="4" name="Ink 3"/>
            </p:nvPicPr>
            <p:blipFill>
              <a:blip/>
            </p:blipFill>
            <p:spPr>
              <a:xfrm>
                <a:off x="541185" y="1740013"/>
                <a:ext cx="5028945" cy="4082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566713" y="2668700"/>
              <a:ext cx="1904362" cy="53579"/>
            </p14:xfrm>
          </p:contentPart>
        </mc:Choice>
        <mc:Fallback xmlns="">
          <p:pic>
            <p:nvPicPr>
              <p:cNvPr id="5" name="Ink 4"/>
            </p:nvPicPr>
            <p:blipFill>
              <a:blip/>
            </p:blipFill>
            <p:spPr>
              <a:xfrm>
                <a:off x="566713" y="2668700"/>
                <a:ext cx="1904362" cy="535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566713" y="3888241"/>
              <a:ext cx="903678" cy="51026"/>
            </p14:xfrm>
          </p:contentPart>
        </mc:Choice>
        <mc:Fallback xmlns="">
          <p:pic>
            <p:nvPicPr>
              <p:cNvPr id="6" name="Ink 5"/>
            </p:nvPicPr>
            <p:blipFill>
              <a:blip/>
            </p:blipFill>
            <p:spPr>
              <a:xfrm>
                <a:off x="566713" y="3888241"/>
                <a:ext cx="903678" cy="5102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597346" y="5128192"/>
              <a:ext cx="1618453" cy="40821"/>
            </p14:xfrm>
          </p:contentPart>
        </mc:Choice>
        <mc:Fallback xmlns="">
          <p:pic>
            <p:nvPicPr>
              <p:cNvPr id="7" name="Ink 6"/>
            </p:nvPicPr>
            <p:blipFill>
              <a:blip/>
            </p:blipFill>
            <p:spPr>
              <a:xfrm>
                <a:off x="597346" y="5128192"/>
                <a:ext cx="1618453" cy="4082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3282854" y="2668700"/>
              <a:ext cx="5105" cy="12757"/>
            </p14:xfrm>
          </p:contentPart>
        </mc:Choice>
        <mc:Fallback xmlns="">
          <p:pic>
            <p:nvPicPr>
              <p:cNvPr id="8" name="Ink 7"/>
            </p:nvPicPr>
            <p:blipFill>
              <a:blip/>
            </p:blipFill>
            <p:spPr>
              <a:xfrm>
                <a:off x="3282854" y="2668700"/>
                <a:ext cx="5105" cy="1275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3293065" y="2673803"/>
              <a:ext cx="2379176" cy="66335"/>
            </p14:xfrm>
          </p:contentPart>
        </mc:Choice>
        <mc:Fallback xmlns="">
          <p:pic>
            <p:nvPicPr>
              <p:cNvPr id="9" name="Ink 8"/>
            </p:nvPicPr>
            <p:blipFill>
              <a:blip/>
            </p:blipFill>
            <p:spPr>
              <a:xfrm>
                <a:off x="3293065" y="2673803"/>
                <a:ext cx="2379176" cy="6633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5672241" y="2684008"/>
              <a:ext cx="1495919" cy="40822"/>
            </p14:xfrm>
          </p:contentPart>
        </mc:Choice>
        <mc:Fallback xmlns="">
          <p:pic>
            <p:nvPicPr>
              <p:cNvPr id="10" name="Ink 9"/>
            </p:nvPicPr>
            <p:blipFill>
              <a:blip/>
            </p:blipFill>
            <p:spPr>
              <a:xfrm>
                <a:off x="5672241" y="2684008"/>
                <a:ext cx="1495919" cy="4082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536080" y="2974861"/>
              <a:ext cx="7048180" cy="45924"/>
            </p14:xfrm>
          </p:contentPart>
        </mc:Choice>
        <mc:Fallback xmlns="">
          <p:pic>
            <p:nvPicPr>
              <p:cNvPr id="11" name="Ink 10"/>
            </p:nvPicPr>
            <p:blipFill>
              <a:blip/>
            </p:blipFill>
            <p:spPr>
              <a:xfrm>
                <a:off x="536080" y="2974861"/>
                <a:ext cx="7048180" cy="4592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2787618" y="3260611"/>
              <a:ext cx="5319960" cy="45924"/>
            </p14:xfrm>
          </p:contentPart>
        </mc:Choice>
        <mc:Fallback xmlns="">
          <p:pic>
            <p:nvPicPr>
              <p:cNvPr id="12" name="Ink 11"/>
            </p:nvPicPr>
            <p:blipFill>
              <a:blip/>
            </p:blipFill>
            <p:spPr>
              <a:xfrm>
                <a:off x="2787618" y="3260611"/>
                <a:ext cx="5319960" cy="4592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474814" y="3480026"/>
              <a:ext cx="1541869" cy="28065"/>
            </p14:xfrm>
          </p:contentPart>
        </mc:Choice>
        <mc:Fallback xmlns="">
          <p:pic>
            <p:nvPicPr>
              <p:cNvPr id="13" name="Ink 12"/>
            </p:nvPicPr>
            <p:blipFill>
              <a:blip/>
            </p:blipFill>
            <p:spPr>
              <a:xfrm>
                <a:off x="474814" y="3480026"/>
                <a:ext cx="1541869" cy="2806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3287959" y="3903549"/>
              <a:ext cx="1937549" cy="40821"/>
            </p14:xfrm>
          </p:contentPart>
        </mc:Choice>
        <mc:Fallback xmlns="">
          <p:pic>
            <p:nvPicPr>
              <p:cNvPr id="14" name="Ink 13"/>
            </p:nvPicPr>
            <p:blipFill>
              <a:blip/>
            </p:blipFill>
            <p:spPr>
              <a:xfrm>
                <a:off x="3287959" y="3903549"/>
                <a:ext cx="1937549" cy="4082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5856040" y="3964781"/>
              <a:ext cx="839859" cy="20411"/>
            </p14:xfrm>
          </p:contentPart>
        </mc:Choice>
        <mc:Fallback xmlns="">
          <p:pic>
            <p:nvPicPr>
              <p:cNvPr id="15" name="Ink 14"/>
            </p:nvPicPr>
            <p:blipFill>
              <a:blip/>
            </p:blipFill>
            <p:spPr>
              <a:xfrm>
                <a:off x="5856040" y="3964781"/>
                <a:ext cx="839859" cy="2041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1970733" y="5419044"/>
              <a:ext cx="5850935" cy="102054"/>
            </p14:xfrm>
          </p:contentPart>
        </mc:Choice>
        <mc:Fallback xmlns="">
          <p:pic>
            <p:nvPicPr>
              <p:cNvPr id="16" name="Ink 15"/>
            </p:nvPicPr>
            <p:blipFill>
              <a:blip/>
            </p:blipFill>
            <p:spPr>
              <a:xfrm>
                <a:off x="1970733" y="5419044"/>
                <a:ext cx="5850935" cy="102054"/>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424353" y="0"/>
            <a:ext cx="5855678" cy="672364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solidFill>
                  <a:srgbClr val="941100"/>
                </a:solidFill>
              </a:rPr>
              <a:t>HIGHLIGHT 11 </a:t>
            </a:r>
            <a:br>
              <a:rPr lang="en-US" b="1" dirty="0">
                <a:solidFill>
                  <a:srgbClr val="941100"/>
                </a:solidFill>
              </a:rPr>
            </a:br>
            <a:r>
              <a:rPr lang="en-US" b="1" dirty="0">
                <a:solidFill>
                  <a:srgbClr val="941100"/>
                </a:solidFill>
              </a:rPr>
              <a:t>Antioxidant</a:t>
            </a:r>
            <a:br>
              <a:rPr lang="en-US" dirty="0"/>
            </a:br>
            <a:endParaRPr lang="en-US" dirty="0"/>
          </a:p>
        </p:txBody>
      </p:sp>
      <p:sp>
        <p:nvSpPr>
          <p:cNvPr id="3" name="Content Placeholder 2"/>
          <p:cNvSpPr>
            <a14:cpLocks xmlns:a14="http://schemas.microsoft.com/office/drawing/2010/main" noGrp="1"/>
          </p:cNvSpPr>
          <p:nvPr>
            <p:ph idx="1"/>
          </p:nvPr>
        </p:nvSpPr>
        <p:spPr>
          <a:xfrm>
            <a:off x="325464" y="1518834"/>
            <a:ext cx="7625168" cy="4658129"/>
          </a:xfrm>
        </p:spPr>
        <p:txBody>
          <a:bodyPr>
            <a:normAutofit fontScale="92500" lnSpcReduction="10000"/>
          </a:bodyPr>
          <a:lstStyle/>
          <a:p>
            <a:pPr marL="0" indent="0">
              <a:buNone/>
            </a:pPr>
            <a:r>
              <a:rPr lang="en-US" dirty="0"/>
              <a:t>Oxygen reacts with body compounds and produces highly unstable molecules known as free radicals. In addition to normal body processes, environmental factors such as ultraviolet radiation, air pollution, and tobacco smoke generate free radicals</a:t>
            </a:r>
            <a:endParaRPr lang="en-US" dirty="0"/>
          </a:p>
          <a:p>
            <a:pPr marL="0" indent="0">
              <a:buNone/>
            </a:pPr>
            <a:r>
              <a:rPr lang="en-US" dirty="0"/>
              <a:t>A free radical is a molecule with one or more unpaired electrons. </a:t>
            </a:r>
            <a:endParaRPr lang="en-US" dirty="0"/>
          </a:p>
          <a:p>
            <a:pPr marL="0" indent="0">
              <a:buNone/>
            </a:pPr>
            <a:r>
              <a:rPr lang="en-US" dirty="0"/>
              <a:t>unstable and highly reactive </a:t>
            </a:r>
            <a:endParaRPr lang="en-US" dirty="0"/>
          </a:p>
          <a:p>
            <a:pPr marL="0" indent="0">
              <a:buNone/>
            </a:pPr>
            <a:r>
              <a:rPr lang="en-US" dirty="0"/>
              <a:t>an electron-snatching chain reaction is under way with free radicals producing more free radicals </a:t>
            </a:r>
            <a:endParaRPr lang="en-US" dirty="0"/>
          </a:p>
          <a:p>
            <a:pPr marL="0" indent="0">
              <a:buNone/>
            </a:pPr>
            <a:r>
              <a:rPr lang="en-US" b="1" dirty="0"/>
              <a:t>Antioxidants </a:t>
            </a:r>
            <a:r>
              <a:rPr lang="en-US" dirty="0"/>
              <a:t>neutralize free radicals by donating one of their own electrons </a:t>
            </a:r>
            <a:endParaRPr lang="en-US" dirty="0"/>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1"/>
          <a:stretch>
            <a:fillRect/>
          </a:stretch>
        </p:blipFill>
        <p:spPr>
          <a:xfrm>
            <a:off x="7950632" y="1518834"/>
            <a:ext cx="4146688" cy="2743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16977" y="449452"/>
            <a:ext cx="5610386" cy="5758508"/>
          </a:xfrm>
        </p:spPr>
        <p:txBody>
          <a:bodyPr>
            <a:normAutofit fontScale="92500"/>
          </a:bodyPr>
          <a:lstStyle/>
          <a:p>
            <a:r>
              <a:rPr lang="en-US" dirty="0"/>
              <a:t>Antioxidants do not become free radicals because they are stable in either form </a:t>
            </a:r>
            <a:endParaRPr lang="en-US" dirty="0"/>
          </a:p>
          <a:p>
            <a:endParaRPr lang="en-US" dirty="0"/>
          </a:p>
          <a:p>
            <a:r>
              <a:rPr lang="en-US" dirty="0"/>
              <a:t>Most often, however, free-radical attacks cause widespread damage. They commonly damage the polyunsaturated fatty acids in lipoproteins and in cell membranes, disrupting the transport of substances into and out of cells. Free radicals also alter DNA, RNA, and proteins, creating excesses and deficiencies of specific proteins, impairing cell functions, and eliciting an inflammatory response. </a:t>
            </a:r>
            <a:endParaRPr lang="en-US" dirty="0"/>
          </a:p>
          <a:p>
            <a:endParaRPr lang="en-US" dirty="0"/>
          </a:p>
        </p:txBody>
      </p:sp>
      <p:pic>
        <p:nvPicPr>
          <p:cNvPr id="5121" name="Picture 1" descr="page15image280164766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27363" y="1516251"/>
            <a:ext cx="6597112" cy="304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617768" y="632732"/>
              <a:ext cx="4176322" cy="76540"/>
            </p14:xfrm>
          </p:contentPart>
        </mc:Choice>
        <mc:Fallback xmlns="">
          <p:pic>
            <p:nvPicPr>
              <p:cNvPr id="2" name="Ink 1"/>
            </p:nvPicPr>
            <p:blipFill>
              <a:blip/>
            </p:blipFill>
            <p:spPr>
              <a:xfrm>
                <a:off x="617768" y="632732"/>
                <a:ext cx="4176322" cy="7654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602452" y="966957"/>
              <a:ext cx="4355015" cy="165837"/>
            </p14:xfrm>
          </p:contentPart>
        </mc:Choice>
        <mc:Fallback xmlns="">
          <p:pic>
            <p:nvPicPr>
              <p:cNvPr id="4" name="Ink 3"/>
            </p:nvPicPr>
            <p:blipFill>
              <a:blip/>
            </p:blipFill>
            <p:spPr>
              <a:xfrm>
                <a:off x="602452" y="966957"/>
                <a:ext cx="4355015" cy="16583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617768" y="1357312"/>
              <a:ext cx="1386151" cy="102054"/>
            </p14:xfrm>
          </p:contentPart>
        </mc:Choice>
        <mc:Fallback xmlns="">
          <p:pic>
            <p:nvPicPr>
              <p:cNvPr id="5" name="Ink 4"/>
            </p:nvPicPr>
            <p:blipFill>
              <a:blip/>
            </p:blipFill>
            <p:spPr>
              <a:xfrm>
                <a:off x="617768" y="1357312"/>
                <a:ext cx="1386151" cy="10205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3461547" y="2339578"/>
              <a:ext cx="1166613" cy="58680"/>
            </p14:xfrm>
          </p:contentPart>
        </mc:Choice>
        <mc:Fallback xmlns="">
          <p:pic>
            <p:nvPicPr>
              <p:cNvPr id="6" name="Ink 5"/>
            </p:nvPicPr>
            <p:blipFill>
              <a:blip/>
            </p:blipFill>
            <p:spPr>
              <a:xfrm>
                <a:off x="3461547" y="2339578"/>
                <a:ext cx="1166613" cy="586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4773668" y="2365091"/>
              <a:ext cx="43397" cy="17859"/>
            </p14:xfrm>
          </p:contentPart>
        </mc:Choice>
        <mc:Fallback xmlns="">
          <p:pic>
            <p:nvPicPr>
              <p:cNvPr id="7" name="Ink 6"/>
            </p:nvPicPr>
            <p:blipFill>
              <a:blip/>
            </p:blipFill>
            <p:spPr>
              <a:xfrm>
                <a:off x="4773668" y="2365091"/>
                <a:ext cx="43397" cy="1785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607557" y="2689111"/>
              <a:ext cx="4258010" cy="45924"/>
            </p14:xfrm>
          </p:contentPart>
        </mc:Choice>
        <mc:Fallback xmlns="">
          <p:pic>
            <p:nvPicPr>
              <p:cNvPr id="8" name="Ink 7"/>
            </p:nvPicPr>
            <p:blipFill>
              <a:blip/>
            </p:blipFill>
            <p:spPr>
              <a:xfrm>
                <a:off x="607557" y="2689111"/>
                <a:ext cx="4258010" cy="4592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1281487" y="3168763"/>
              <a:ext cx="2601266" cy="40821"/>
            </p14:xfrm>
          </p:contentPart>
        </mc:Choice>
        <mc:Fallback xmlns="">
          <p:pic>
            <p:nvPicPr>
              <p:cNvPr id="9" name="Ink 8"/>
            </p:nvPicPr>
            <p:blipFill>
              <a:blip/>
            </p:blipFill>
            <p:spPr>
              <a:xfrm>
                <a:off x="1281487" y="3168763"/>
                <a:ext cx="2601266" cy="4082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Ink 9"/>
              <p14:cNvContentPartPr/>
              <p14:nvPr/>
            </p14:nvContentPartPr>
            <p14:xfrm>
              <a:off x="490130" y="3250406"/>
              <a:ext cx="3921046" cy="352085"/>
            </p14:xfrm>
          </p:contentPart>
        </mc:Choice>
        <mc:Fallback xmlns="">
          <p:pic>
            <p:nvPicPr>
              <p:cNvPr id="10" name="Ink 9"/>
            </p:nvPicPr>
            <p:blipFill>
              <a:blip/>
            </p:blipFill>
            <p:spPr>
              <a:xfrm>
                <a:off x="490130" y="3250406"/>
                <a:ext cx="3921046" cy="35208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449286" y="3576977"/>
              <a:ext cx="1756301" cy="403112"/>
            </p14:xfrm>
          </p:contentPart>
        </mc:Choice>
        <mc:Fallback xmlns="">
          <p:pic>
            <p:nvPicPr>
              <p:cNvPr id="12" name="Ink 11"/>
            </p:nvPicPr>
            <p:blipFill>
              <a:blip/>
            </p:blipFill>
            <p:spPr>
              <a:xfrm>
                <a:off x="449286" y="3576977"/>
                <a:ext cx="1756301" cy="40311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3150110" y="3898446"/>
              <a:ext cx="1970734" cy="102054"/>
            </p14:xfrm>
          </p:contentPart>
        </mc:Choice>
        <mc:Fallback xmlns="">
          <p:pic>
            <p:nvPicPr>
              <p:cNvPr id="13" name="Ink 12"/>
            </p:nvPicPr>
            <p:blipFill>
              <a:blip/>
            </p:blipFill>
            <p:spPr>
              <a:xfrm>
                <a:off x="3150110" y="3898446"/>
                <a:ext cx="1970734" cy="10205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582030" y="4214812"/>
              <a:ext cx="1317226" cy="58681"/>
            </p14:xfrm>
          </p:contentPart>
        </mc:Choice>
        <mc:Fallback xmlns="">
          <p:pic>
            <p:nvPicPr>
              <p:cNvPr id="14" name="Ink 13"/>
            </p:nvPicPr>
            <p:blipFill>
              <a:blip/>
            </p:blipFill>
            <p:spPr>
              <a:xfrm>
                <a:off x="582030" y="4214812"/>
                <a:ext cx="1317226" cy="5868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2236221" y="4209709"/>
              <a:ext cx="1332542" cy="91849"/>
            </p14:xfrm>
          </p:contentPart>
        </mc:Choice>
        <mc:Fallback xmlns="">
          <p:pic>
            <p:nvPicPr>
              <p:cNvPr id="15" name="Ink 14"/>
            </p:nvPicPr>
            <p:blipFill>
              <a:blip/>
            </p:blipFill>
            <p:spPr>
              <a:xfrm>
                <a:off x="2236221" y="4209709"/>
                <a:ext cx="1332542" cy="9184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3931256" y="4214812"/>
              <a:ext cx="1495919" cy="58681"/>
            </p14:xfrm>
          </p:contentPart>
        </mc:Choice>
        <mc:Fallback xmlns="">
          <p:pic>
            <p:nvPicPr>
              <p:cNvPr id="16" name="Ink 15"/>
            </p:nvPicPr>
            <p:blipFill>
              <a:blip/>
            </p:blipFill>
            <p:spPr>
              <a:xfrm>
                <a:off x="3931256" y="4214812"/>
                <a:ext cx="1495919" cy="5868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403336" y="4245428"/>
              <a:ext cx="694352" cy="494960"/>
            </p14:xfrm>
          </p:contentPart>
        </mc:Choice>
        <mc:Fallback xmlns="">
          <p:pic>
            <p:nvPicPr>
              <p:cNvPr id="17" name="Ink 16"/>
            </p:nvPicPr>
            <p:blipFill>
              <a:blip/>
            </p:blipFill>
            <p:spPr>
              <a:xfrm>
                <a:off x="403336" y="4245428"/>
                <a:ext cx="694352" cy="49496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Ink 17"/>
              <p14:cNvContentPartPr/>
              <p14:nvPr/>
            </p14:nvContentPartPr>
            <p14:xfrm>
              <a:off x="1531658" y="4260736"/>
              <a:ext cx="653507" cy="454139"/>
            </p14:xfrm>
          </p:contentPart>
        </mc:Choice>
        <mc:Fallback xmlns="">
          <p:pic>
            <p:nvPicPr>
              <p:cNvPr id="18" name="Ink 17"/>
            </p:nvPicPr>
            <p:blipFill>
              <a:blip/>
            </p:blipFill>
            <p:spPr>
              <a:xfrm>
                <a:off x="1531658" y="4260736"/>
                <a:ext cx="653507" cy="45413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Ink 18"/>
              <p14:cNvContentPartPr/>
              <p14:nvPr/>
            </p14:nvContentPartPr>
            <p14:xfrm>
              <a:off x="2471075" y="4551589"/>
              <a:ext cx="694352" cy="112259"/>
            </p14:xfrm>
          </p:contentPart>
        </mc:Choice>
        <mc:Fallback xmlns="">
          <p:pic>
            <p:nvPicPr>
              <p:cNvPr id="19" name="Ink 18"/>
            </p:nvPicPr>
            <p:blipFill>
              <a:blip/>
            </p:blipFill>
            <p:spPr>
              <a:xfrm>
                <a:off x="2471075" y="4551589"/>
                <a:ext cx="694352" cy="11225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Ink 19"/>
              <p14:cNvContentPartPr/>
              <p14:nvPr/>
            </p14:nvContentPartPr>
            <p14:xfrm>
              <a:off x="3354331" y="4520973"/>
              <a:ext cx="2118794" cy="51027"/>
            </p14:xfrm>
          </p:contentPart>
        </mc:Choice>
        <mc:Fallback xmlns="">
          <p:pic>
            <p:nvPicPr>
              <p:cNvPr id="20" name="Ink 19"/>
            </p:nvPicPr>
            <p:blipFill>
              <a:blip/>
            </p:blipFill>
            <p:spPr>
              <a:xfrm>
                <a:off x="3354331" y="4520973"/>
                <a:ext cx="2118794" cy="5102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Ink 20"/>
              <p14:cNvContentPartPr/>
              <p14:nvPr/>
            </p14:nvContentPartPr>
            <p14:xfrm>
              <a:off x="582030" y="4857750"/>
              <a:ext cx="3944020" cy="61232"/>
            </p14:xfrm>
          </p:contentPart>
        </mc:Choice>
        <mc:Fallback xmlns="">
          <p:pic>
            <p:nvPicPr>
              <p:cNvPr id="21" name="Ink 20"/>
            </p:nvPicPr>
            <p:blipFill>
              <a:blip/>
            </p:blipFill>
            <p:spPr>
              <a:xfrm>
                <a:off x="582030" y="4857750"/>
                <a:ext cx="3944020" cy="6123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617768" y="5046549"/>
              <a:ext cx="2297488" cy="357187"/>
            </p14:xfrm>
          </p:contentPart>
        </mc:Choice>
        <mc:Fallback xmlns="">
          <p:pic>
            <p:nvPicPr>
              <p:cNvPr id="23" name="Ink 22"/>
            </p:nvPicPr>
            <p:blipFill>
              <a:blip/>
            </p:blipFill>
            <p:spPr>
              <a:xfrm>
                <a:off x="617768" y="5046549"/>
                <a:ext cx="2297488" cy="35718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3395176" y="5036343"/>
              <a:ext cx="1725668" cy="321469"/>
            </p14:xfrm>
          </p:contentPart>
        </mc:Choice>
        <mc:Fallback xmlns="">
          <p:pic>
            <p:nvPicPr>
              <p:cNvPr id="24" name="Ink 23"/>
            </p:nvPicPr>
            <p:blipFill>
              <a:blip/>
            </p:blipFill>
            <p:spPr>
              <a:xfrm>
                <a:off x="3395176" y="5036343"/>
                <a:ext cx="1725668" cy="32146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571819" y="5661421"/>
              <a:ext cx="2164743" cy="155632"/>
            </p14:xfrm>
          </p:contentPart>
        </mc:Choice>
        <mc:Fallback xmlns="">
          <p:pic>
            <p:nvPicPr>
              <p:cNvPr id="25" name="Ink 24"/>
            </p:nvPicPr>
            <p:blipFill>
              <a:blip/>
            </p:blipFill>
            <p:spPr>
              <a:xfrm>
                <a:off x="571819" y="5661421"/>
                <a:ext cx="2164743" cy="15563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2956100" y="5674178"/>
              <a:ext cx="1700141" cy="56129"/>
            </p14:xfrm>
          </p:contentPart>
        </mc:Choice>
        <mc:Fallback xmlns="">
          <p:pic>
            <p:nvPicPr>
              <p:cNvPr id="26" name="Ink 25"/>
            </p:nvPicPr>
            <p:blipFill>
              <a:blip/>
            </p:blipFill>
            <p:spPr>
              <a:xfrm>
                <a:off x="2956100" y="5674178"/>
                <a:ext cx="1700141" cy="5612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Ink 26"/>
              <p14:cNvContentPartPr/>
              <p14:nvPr/>
            </p14:nvContentPartPr>
            <p14:xfrm>
              <a:off x="510552" y="6041571"/>
              <a:ext cx="1347859" cy="76541"/>
            </p14:xfrm>
          </p:contentPart>
        </mc:Choice>
        <mc:Fallback xmlns="">
          <p:pic>
            <p:nvPicPr>
              <p:cNvPr id="27" name="Ink 26"/>
            </p:nvPicPr>
            <p:blipFill>
              <a:blip/>
            </p:blipFill>
            <p:spPr>
              <a:xfrm>
                <a:off x="510552" y="6041571"/>
                <a:ext cx="1347859" cy="7654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2562974" y="6051776"/>
              <a:ext cx="1322332" cy="25514"/>
            </p14:xfrm>
          </p:contentPart>
        </mc:Choice>
        <mc:Fallback xmlns="">
          <p:pic>
            <p:nvPicPr>
              <p:cNvPr id="28" name="Ink 27"/>
            </p:nvPicPr>
            <p:blipFill>
              <a:blip/>
            </p:blipFill>
            <p:spPr>
              <a:xfrm>
                <a:off x="2562974" y="6051776"/>
                <a:ext cx="1322332" cy="2551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648402" y="6317115"/>
              <a:ext cx="2961205" cy="112260"/>
            </p14:xfrm>
          </p:contentPart>
        </mc:Choice>
        <mc:Fallback xmlns="">
          <p:pic>
            <p:nvPicPr>
              <p:cNvPr id="29" name="Ink 28"/>
            </p:nvPicPr>
            <p:blipFill>
              <a:blip/>
            </p:blipFill>
            <p:spPr>
              <a:xfrm>
                <a:off x="648402" y="6317115"/>
                <a:ext cx="2961205" cy="112260"/>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4image284132563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665708" y="1404180"/>
            <a:ext cx="6303935" cy="47727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3388028" y="2149248"/>
              <a:ext cx="1048675" cy="14287"/>
            </p14:xfrm>
          </p:contentPart>
        </mc:Choice>
        <mc:Fallback xmlns="">
          <p:pic>
            <p:nvPicPr>
              <p:cNvPr id="2" name="Ink 1"/>
            </p:nvPicPr>
            <p:blipFill>
              <a:blip/>
            </p:blipFill>
            <p:spPr>
              <a:xfrm>
                <a:off x="3388028" y="2149248"/>
                <a:ext cx="1048675" cy="1428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3586122" y="2337026"/>
              <a:ext cx="690267" cy="28575"/>
            </p14:xfrm>
          </p:contentPart>
        </mc:Choice>
        <mc:Fallback xmlns="">
          <p:pic>
            <p:nvPicPr>
              <p:cNvPr id="3" name="Ink 2"/>
            </p:nvPicPr>
            <p:blipFill>
              <a:blip/>
            </p:blipFill>
            <p:spPr>
              <a:xfrm>
                <a:off x="3586122" y="2337026"/>
                <a:ext cx="690267" cy="285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3324719" y="3190194"/>
              <a:ext cx="1131385" cy="275545"/>
            </p14:xfrm>
          </p:contentPart>
        </mc:Choice>
        <mc:Fallback xmlns="">
          <p:pic>
            <p:nvPicPr>
              <p:cNvPr id="4" name="Ink 3"/>
            </p:nvPicPr>
            <p:blipFill>
              <a:blip/>
            </p:blipFill>
            <p:spPr>
              <a:xfrm>
                <a:off x="3324719" y="3190194"/>
                <a:ext cx="1131385" cy="27554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5408796" y="5525180"/>
              <a:ext cx="5105" cy="59191"/>
            </p14:xfrm>
          </p:contentPart>
        </mc:Choice>
        <mc:Fallback xmlns="">
          <p:pic>
            <p:nvPicPr>
              <p:cNvPr id="5" name="Ink 4"/>
            </p:nvPicPr>
            <p:blipFill>
              <a:blip/>
            </p:blipFill>
            <p:spPr>
              <a:xfrm>
                <a:off x="5408796" y="5525180"/>
                <a:ext cx="5105" cy="5919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Ink 5"/>
              <p14:cNvContentPartPr/>
              <p14:nvPr/>
            </p14:nvContentPartPr>
            <p14:xfrm>
              <a:off x="5352635" y="5500687"/>
              <a:ext cx="104153" cy="95930"/>
            </p14:xfrm>
          </p:contentPart>
        </mc:Choice>
        <mc:Fallback xmlns="">
          <p:pic>
            <p:nvPicPr>
              <p:cNvPr id="6" name="Ink 5"/>
            </p:nvPicPr>
            <p:blipFill>
              <a:blip/>
            </p:blipFill>
            <p:spPr>
              <a:xfrm>
                <a:off x="5352635" y="5500687"/>
                <a:ext cx="104153" cy="959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Ink 6"/>
              <p14:cNvContentPartPr/>
              <p14:nvPr/>
            </p14:nvContentPartPr>
            <p14:xfrm>
              <a:off x="5516011" y="5680301"/>
              <a:ext cx="51056" cy="87766"/>
            </p14:xfrm>
          </p:contentPart>
        </mc:Choice>
        <mc:Fallback xmlns="">
          <p:pic>
            <p:nvPicPr>
              <p:cNvPr id="7" name="Ink 6"/>
            </p:nvPicPr>
            <p:blipFill>
              <a:blip/>
            </p:blipFill>
            <p:spPr>
              <a:xfrm>
                <a:off x="5516011" y="5680301"/>
                <a:ext cx="51056" cy="8776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5456788" y="5659890"/>
              <a:ext cx="142955" cy="151040"/>
            </p14:xfrm>
          </p:contentPart>
        </mc:Choice>
        <mc:Fallback xmlns="">
          <p:pic>
            <p:nvPicPr>
              <p:cNvPr id="8" name="Ink 7"/>
            </p:nvPicPr>
            <p:blipFill>
              <a:blip/>
            </p:blipFill>
            <p:spPr>
              <a:xfrm>
                <a:off x="5456788" y="5659890"/>
                <a:ext cx="142955" cy="1510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Ink 8"/>
              <p14:cNvContentPartPr/>
              <p14:nvPr/>
            </p14:nvContentPartPr>
            <p14:xfrm>
              <a:off x="5605869" y="5894614"/>
              <a:ext cx="36760" cy="84704"/>
            </p14:xfrm>
          </p:contentPart>
        </mc:Choice>
        <mc:Fallback xmlns="">
          <p:pic>
            <p:nvPicPr>
              <p:cNvPr id="9" name="Ink 8"/>
            </p:nvPicPr>
            <p:blipFill>
              <a:blip/>
            </p:blipFill>
            <p:spPr>
              <a:xfrm>
                <a:off x="5605869" y="5894614"/>
                <a:ext cx="36760" cy="8470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Ink 9"/>
              <p14:cNvContentPartPr/>
              <p14:nvPr/>
            </p14:nvContentPartPr>
            <p14:xfrm>
              <a:off x="5550729" y="5851751"/>
              <a:ext cx="144997" cy="157163"/>
            </p14:xfrm>
          </p:contentPart>
        </mc:Choice>
        <mc:Fallback xmlns="">
          <p:pic>
            <p:nvPicPr>
              <p:cNvPr id="10" name="Ink 9"/>
            </p:nvPicPr>
            <p:blipFill>
              <a:blip/>
            </p:blipFill>
            <p:spPr>
              <a:xfrm>
                <a:off x="5550729" y="5851751"/>
                <a:ext cx="144997" cy="15716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Ink 10"/>
              <p14:cNvContentPartPr/>
              <p14:nvPr/>
            </p14:nvContentPartPr>
            <p14:xfrm>
              <a:off x="5491505" y="2275794"/>
              <a:ext cx="894489" cy="12246"/>
            </p14:xfrm>
          </p:contentPart>
        </mc:Choice>
        <mc:Fallback xmlns="">
          <p:pic>
            <p:nvPicPr>
              <p:cNvPr id="11" name="Ink 10"/>
            </p:nvPicPr>
            <p:blipFill>
              <a:blip/>
            </p:blipFill>
            <p:spPr>
              <a:xfrm>
                <a:off x="5491505" y="2275794"/>
                <a:ext cx="894489" cy="1224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Ink 11"/>
              <p14:cNvContentPartPr/>
              <p14:nvPr/>
            </p14:nvContentPartPr>
            <p14:xfrm>
              <a:off x="5371014" y="3124880"/>
              <a:ext cx="1100752" cy="446995"/>
            </p14:xfrm>
          </p:contentPart>
        </mc:Choice>
        <mc:Fallback xmlns="">
          <p:pic>
            <p:nvPicPr>
              <p:cNvPr id="12" name="Ink 11"/>
            </p:nvPicPr>
            <p:blipFill>
              <a:blip/>
            </p:blipFill>
            <p:spPr>
              <a:xfrm>
                <a:off x="5371014" y="3124880"/>
                <a:ext cx="1100752" cy="44699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3" name="Ink 12"/>
              <p14:cNvContentPartPr/>
              <p14:nvPr/>
            </p14:nvContentPartPr>
            <p14:xfrm>
              <a:off x="7666460" y="2277835"/>
              <a:ext cx="610621" cy="22452"/>
            </p14:xfrm>
          </p:contentPart>
        </mc:Choice>
        <mc:Fallback xmlns="">
          <p:pic>
            <p:nvPicPr>
              <p:cNvPr id="13" name="Ink 12"/>
            </p:nvPicPr>
            <p:blipFill>
              <a:blip/>
            </p:blipFill>
            <p:spPr>
              <a:xfrm>
                <a:off x="7666460" y="2277835"/>
                <a:ext cx="610621" cy="2245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4" name="Ink 13"/>
              <p14:cNvContentPartPr/>
              <p14:nvPr/>
            </p14:nvContentPartPr>
            <p14:xfrm>
              <a:off x="7486745" y="3420835"/>
              <a:ext cx="1004768" cy="39801"/>
            </p14:xfrm>
          </p:contentPart>
        </mc:Choice>
        <mc:Fallback xmlns="">
          <p:pic>
            <p:nvPicPr>
              <p:cNvPr id="14" name="Ink 13"/>
            </p:nvPicPr>
            <p:blipFill>
              <a:blip/>
            </p:blipFill>
            <p:spPr>
              <a:xfrm>
                <a:off x="7486745" y="3420835"/>
                <a:ext cx="1004768" cy="3980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5" name="Ink 14"/>
              <p14:cNvContentPartPr/>
              <p14:nvPr/>
            </p14:nvContentPartPr>
            <p14:xfrm>
              <a:off x="7319284" y="4469946"/>
              <a:ext cx="1372366" cy="14287"/>
            </p14:xfrm>
          </p:contentPart>
        </mc:Choice>
        <mc:Fallback xmlns="">
          <p:pic>
            <p:nvPicPr>
              <p:cNvPr id="15" name="Ink 14"/>
            </p:nvPicPr>
            <p:blipFill>
              <a:blip/>
            </p:blipFill>
            <p:spPr>
              <a:xfrm>
                <a:off x="7319284" y="4469946"/>
                <a:ext cx="1372366" cy="1428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6" name="Ink 15"/>
              <p14:cNvContentPartPr/>
              <p14:nvPr/>
            </p14:nvContentPartPr>
            <p14:xfrm>
              <a:off x="7264144" y="4684258"/>
              <a:ext cx="1477540" cy="20411"/>
            </p14:xfrm>
          </p:contentPart>
        </mc:Choice>
        <mc:Fallback xmlns="">
          <p:pic>
            <p:nvPicPr>
              <p:cNvPr id="16" name="Ink 15"/>
            </p:nvPicPr>
            <p:blipFill>
              <a:blip/>
            </p:blipFill>
            <p:spPr>
              <a:xfrm>
                <a:off x="7264144" y="4684258"/>
                <a:ext cx="1477540" cy="2041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7" name="Ink 16"/>
              <p14:cNvContentPartPr/>
              <p14:nvPr/>
            </p14:nvContentPartPr>
            <p14:xfrm>
              <a:off x="7220237" y="4359728"/>
              <a:ext cx="9190" cy="73479"/>
            </p14:xfrm>
          </p:contentPart>
        </mc:Choice>
        <mc:Fallback xmlns="">
          <p:pic>
            <p:nvPicPr>
              <p:cNvPr id="17" name="Ink 16"/>
            </p:nvPicPr>
            <p:blipFill>
              <a:blip/>
            </p:blipFill>
            <p:spPr>
              <a:xfrm>
                <a:off x="7220237" y="4359728"/>
                <a:ext cx="9190" cy="7347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8" name="Ink 17"/>
              <p14:cNvContentPartPr/>
              <p14:nvPr/>
            </p14:nvContentPartPr>
            <p14:xfrm>
              <a:off x="7170202" y="4333194"/>
              <a:ext cx="124575" cy="126547"/>
            </p14:xfrm>
          </p:contentPart>
        </mc:Choice>
        <mc:Fallback xmlns="">
          <p:pic>
            <p:nvPicPr>
              <p:cNvPr id="18" name="Ink 17"/>
            </p:nvPicPr>
            <p:blipFill>
              <a:blip/>
            </p:blipFill>
            <p:spPr>
              <a:xfrm>
                <a:off x="7170202" y="4333194"/>
                <a:ext cx="124575" cy="12654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9" name="Ink 18"/>
              <p14:cNvContentPartPr/>
              <p14:nvPr/>
            </p14:nvContentPartPr>
            <p14:xfrm>
              <a:off x="7190625" y="4533219"/>
              <a:ext cx="43907" cy="102054"/>
            </p14:xfrm>
          </p:contentPart>
        </mc:Choice>
        <mc:Fallback xmlns="">
          <p:pic>
            <p:nvPicPr>
              <p:cNvPr id="19" name="Ink 18"/>
            </p:nvPicPr>
            <p:blipFill>
              <a:blip/>
            </p:blipFill>
            <p:spPr>
              <a:xfrm>
                <a:off x="7190625" y="4533219"/>
                <a:ext cx="43907" cy="10205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0" name="Ink 19"/>
              <p14:cNvContentPartPr/>
              <p14:nvPr/>
            </p14:nvContentPartPr>
            <p14:xfrm>
              <a:off x="7121190" y="4510767"/>
              <a:ext cx="128659" cy="163286"/>
            </p14:xfrm>
          </p:contentPart>
        </mc:Choice>
        <mc:Fallback xmlns="">
          <p:pic>
            <p:nvPicPr>
              <p:cNvPr id="20" name="Ink 19"/>
            </p:nvPicPr>
            <p:blipFill>
              <a:blip/>
            </p:blipFill>
            <p:spPr>
              <a:xfrm>
                <a:off x="7121190" y="4510767"/>
                <a:ext cx="128659" cy="16328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1" name="Ink 20"/>
              <p14:cNvContentPartPr/>
              <p14:nvPr/>
            </p14:nvContentPartPr>
            <p14:xfrm>
              <a:off x="7088514" y="3953555"/>
              <a:ext cx="240980" cy="357187"/>
            </p14:xfrm>
          </p:contentPart>
        </mc:Choice>
        <mc:Fallback xmlns="">
          <p:pic>
            <p:nvPicPr>
              <p:cNvPr id="21" name="Ink 20"/>
            </p:nvPicPr>
            <p:blipFill>
              <a:blip/>
            </p:blipFill>
            <p:spPr>
              <a:xfrm>
                <a:off x="7088514" y="3953555"/>
                <a:ext cx="240980" cy="357187"/>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ge16image284014006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22452" y="278968"/>
            <a:ext cx="11969548" cy="65790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375730" y="4862345"/>
              <a:ext cx="1502923" cy="30176"/>
            </p14:xfrm>
          </p:contentPart>
        </mc:Choice>
        <mc:Fallback xmlns="">
          <p:pic>
            <p:nvPicPr>
              <p:cNvPr id="2" name="Ink 1"/>
            </p:nvPicPr>
            <p:blipFill>
              <a:blip/>
            </p:blipFill>
            <p:spPr>
              <a:xfrm>
                <a:off x="375730" y="4862345"/>
                <a:ext cx="1502923" cy="3017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2378509" y="4842228"/>
              <a:ext cx="1509633" cy="23470"/>
            </p14:xfrm>
          </p:contentPart>
        </mc:Choice>
        <mc:Fallback xmlns="">
          <p:pic>
            <p:nvPicPr>
              <p:cNvPr id="3" name="Ink 2"/>
            </p:nvPicPr>
            <p:blipFill>
              <a:blip/>
            </p:blipFill>
            <p:spPr>
              <a:xfrm>
                <a:off x="2378509" y="4842228"/>
                <a:ext cx="1509633" cy="2347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4847597" y="4677937"/>
              <a:ext cx="1261382" cy="197819"/>
            </p14:xfrm>
          </p:contentPart>
        </mc:Choice>
        <mc:Fallback xmlns="">
          <p:pic>
            <p:nvPicPr>
              <p:cNvPr id="4" name="Ink 3"/>
            </p:nvPicPr>
            <p:blipFill>
              <a:blip/>
            </p:blipFill>
            <p:spPr>
              <a:xfrm>
                <a:off x="4847597" y="4677937"/>
                <a:ext cx="1261382" cy="1978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2287931" y="5331746"/>
              <a:ext cx="2311415" cy="258171"/>
            </p14:xfrm>
          </p:contentPart>
        </mc:Choice>
        <mc:Fallback xmlns="">
          <p:pic>
            <p:nvPicPr>
              <p:cNvPr id="5" name="Ink 4"/>
            </p:nvPicPr>
            <p:blipFill>
              <a:blip/>
            </p:blipFill>
            <p:spPr>
              <a:xfrm>
                <a:off x="2287931" y="5331746"/>
                <a:ext cx="2311415" cy="25817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Ink 5"/>
              <p14:cNvContentPartPr/>
              <p14:nvPr/>
            </p14:nvContentPartPr>
            <p14:xfrm>
              <a:off x="4857661" y="5371980"/>
              <a:ext cx="1241254" cy="191114"/>
            </p14:xfrm>
          </p:contentPart>
        </mc:Choice>
        <mc:Fallback xmlns="">
          <p:pic>
            <p:nvPicPr>
              <p:cNvPr id="6" name="Ink 5"/>
            </p:nvPicPr>
            <p:blipFill>
              <a:blip/>
            </p:blipFill>
            <p:spPr>
              <a:xfrm>
                <a:off x="4857661" y="5371980"/>
                <a:ext cx="1241254" cy="19111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Ink 6"/>
              <p14:cNvContentPartPr/>
              <p14:nvPr/>
            </p14:nvContentPartPr>
            <p14:xfrm>
              <a:off x="2294641" y="5599976"/>
              <a:ext cx="996357" cy="204524"/>
            </p14:xfrm>
          </p:contentPart>
        </mc:Choice>
        <mc:Fallback xmlns="">
          <p:pic>
            <p:nvPicPr>
              <p:cNvPr id="7" name="Ink 6"/>
            </p:nvPicPr>
            <p:blipFill>
              <a:blip/>
            </p:blipFill>
            <p:spPr>
              <a:xfrm>
                <a:off x="2294641" y="5599976"/>
                <a:ext cx="996357" cy="20452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Ink 7"/>
              <p14:cNvContentPartPr/>
              <p14:nvPr/>
            </p14:nvContentPartPr>
            <p14:xfrm>
              <a:off x="4867725" y="5613387"/>
              <a:ext cx="1986006" cy="318523"/>
            </p14:xfrm>
          </p:contentPart>
        </mc:Choice>
        <mc:Fallback xmlns="">
          <p:pic>
            <p:nvPicPr>
              <p:cNvPr id="8" name="Ink 7"/>
            </p:nvPicPr>
            <p:blipFill>
              <a:blip/>
            </p:blipFill>
            <p:spPr>
              <a:xfrm>
                <a:off x="4867725" y="5613387"/>
                <a:ext cx="1986006" cy="31852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Ink 8"/>
              <p14:cNvContentPartPr/>
              <p14:nvPr/>
            </p14:nvContentPartPr>
            <p14:xfrm>
              <a:off x="2375155" y="3098737"/>
              <a:ext cx="1675692" cy="36881"/>
            </p14:xfrm>
          </p:contentPart>
        </mc:Choice>
        <mc:Fallback xmlns="">
          <p:pic>
            <p:nvPicPr>
              <p:cNvPr id="9" name="Ink 8"/>
            </p:nvPicPr>
            <p:blipFill>
              <a:blip/>
            </p:blipFill>
            <p:spPr>
              <a:xfrm>
                <a:off x="2375155" y="3098737"/>
                <a:ext cx="1675692" cy="3688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Ink 9"/>
              <p14:cNvContentPartPr/>
              <p14:nvPr/>
            </p14:nvContentPartPr>
            <p14:xfrm>
              <a:off x="4807340" y="2954564"/>
              <a:ext cx="1301639" cy="241406"/>
            </p14:xfrm>
          </p:contentPart>
        </mc:Choice>
        <mc:Fallback xmlns="">
          <p:pic>
            <p:nvPicPr>
              <p:cNvPr id="10" name="Ink 9"/>
            </p:nvPicPr>
            <p:blipFill>
              <a:blip/>
            </p:blipFill>
            <p:spPr>
              <a:xfrm>
                <a:off x="4807340" y="2954564"/>
                <a:ext cx="1301639" cy="24140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Ink 10"/>
              <p14:cNvContentPartPr/>
              <p14:nvPr/>
            </p14:nvContentPartPr>
            <p14:xfrm>
              <a:off x="2284577" y="3380378"/>
              <a:ext cx="1600210" cy="261524"/>
            </p14:xfrm>
          </p:contentPart>
        </mc:Choice>
        <mc:Fallback xmlns="">
          <p:pic>
            <p:nvPicPr>
              <p:cNvPr id="11" name="Ink 10"/>
            </p:nvPicPr>
            <p:blipFill>
              <a:blip/>
            </p:blipFill>
            <p:spPr>
              <a:xfrm>
                <a:off x="2284577" y="3380378"/>
                <a:ext cx="1600210" cy="26152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Ink 11"/>
              <p14:cNvContentPartPr/>
              <p14:nvPr/>
            </p14:nvContentPartPr>
            <p14:xfrm>
              <a:off x="2650243" y="3645254"/>
              <a:ext cx="15096" cy="360"/>
            </p14:xfrm>
          </p:contentPart>
        </mc:Choice>
        <mc:Fallback xmlns="">
          <p:pic>
            <p:nvPicPr>
              <p:cNvPr id="12" name="Ink 11"/>
            </p:nvPicPr>
            <p:blipFill>
              <a:blip/>
            </p:blipFill>
            <p:spPr>
              <a:xfrm>
                <a:off x="2650243" y="3645254"/>
                <a:ext cx="15096" cy="3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3" name="Ink 12"/>
              <p14:cNvContentPartPr/>
              <p14:nvPr/>
            </p14:nvContentPartPr>
            <p14:xfrm>
              <a:off x="4840888" y="3417259"/>
              <a:ext cx="1281510" cy="217937"/>
            </p14:xfrm>
          </p:contentPart>
        </mc:Choice>
        <mc:Fallback xmlns="">
          <p:pic>
            <p:nvPicPr>
              <p:cNvPr id="13" name="Ink 12"/>
            </p:nvPicPr>
            <p:blipFill>
              <a:blip/>
            </p:blipFill>
            <p:spPr>
              <a:xfrm>
                <a:off x="4840888" y="3417259"/>
                <a:ext cx="1281510" cy="21793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4" name="Ink 13"/>
              <p14:cNvContentPartPr/>
              <p14:nvPr/>
            </p14:nvContentPartPr>
            <p14:xfrm>
              <a:off x="2368445" y="4225300"/>
              <a:ext cx="868878" cy="6706"/>
            </p14:xfrm>
          </p:contentPart>
        </mc:Choice>
        <mc:Fallback xmlns="">
          <p:pic>
            <p:nvPicPr>
              <p:cNvPr id="14" name="Ink 13"/>
            </p:nvPicPr>
            <p:blipFill>
              <a:blip/>
            </p:blipFill>
            <p:spPr>
              <a:xfrm>
                <a:off x="2368445" y="4225300"/>
                <a:ext cx="868878" cy="670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5" name="Ink 14"/>
              <p14:cNvContentPartPr/>
              <p14:nvPr/>
            </p14:nvContentPartPr>
            <p14:xfrm>
              <a:off x="2304705" y="4460001"/>
              <a:ext cx="360" cy="3353"/>
            </p14:xfrm>
          </p:contentPart>
        </mc:Choice>
        <mc:Fallback xmlns="">
          <p:pic>
            <p:nvPicPr>
              <p:cNvPr id="15" name="Ink 14"/>
            </p:nvPicPr>
            <p:blipFill>
              <a:blip/>
            </p:blipFill>
            <p:spPr>
              <a:xfrm>
                <a:off x="2304705" y="4460001"/>
                <a:ext cx="360" cy="335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6" name="Ink 15"/>
              <p14:cNvContentPartPr/>
              <p14:nvPr/>
            </p14:nvContentPartPr>
            <p14:xfrm>
              <a:off x="2308060" y="4456648"/>
              <a:ext cx="1308348" cy="40235"/>
            </p14:xfrm>
          </p:contentPart>
        </mc:Choice>
        <mc:Fallback xmlns="">
          <p:pic>
            <p:nvPicPr>
              <p:cNvPr id="16" name="Ink 15"/>
            </p:nvPicPr>
            <p:blipFill>
              <a:blip/>
            </p:blipFill>
            <p:spPr>
              <a:xfrm>
                <a:off x="2308060" y="4456648"/>
                <a:ext cx="1308348" cy="4023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7" name="Ink 16"/>
              <p14:cNvContentPartPr/>
              <p14:nvPr/>
            </p14:nvContentPartPr>
            <p14:xfrm>
              <a:off x="2344962" y="4647761"/>
              <a:ext cx="1120483" cy="16765"/>
            </p14:xfrm>
          </p:contentPart>
        </mc:Choice>
        <mc:Fallback xmlns="">
          <p:pic>
            <p:nvPicPr>
              <p:cNvPr id="17" name="Ink 16"/>
            </p:nvPicPr>
            <p:blipFill>
              <a:blip/>
            </p:blipFill>
            <p:spPr>
              <a:xfrm>
                <a:off x="2344962" y="4647761"/>
                <a:ext cx="1120483" cy="1676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8" name="Ink 17"/>
              <p14:cNvContentPartPr/>
              <p14:nvPr/>
            </p14:nvContentPartPr>
            <p14:xfrm>
              <a:off x="4669796" y="4050951"/>
              <a:ext cx="3250741" cy="663868"/>
            </p14:xfrm>
          </p:contentPart>
        </mc:Choice>
        <mc:Fallback xmlns="">
          <p:pic>
            <p:nvPicPr>
              <p:cNvPr id="18" name="Ink 17"/>
            </p:nvPicPr>
            <p:blipFill>
              <a:blip/>
            </p:blipFill>
            <p:spPr>
              <a:xfrm>
                <a:off x="4669796" y="4050951"/>
                <a:ext cx="3250741" cy="663868"/>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78969" y="387458"/>
            <a:ext cx="8663553" cy="5789505"/>
          </a:xfrm>
        </p:spPr>
        <p:txBody>
          <a:bodyPr>
            <a:normAutofit fontScale="85000" lnSpcReduction="10000"/>
          </a:bodyPr>
          <a:lstStyle/>
          <a:p>
            <a:r>
              <a:rPr lang="en-US" dirty="0"/>
              <a:t>Dietary Antioxidants also include some of the </a:t>
            </a:r>
            <a:r>
              <a:rPr lang="en-US" b="1" dirty="0"/>
              <a:t>phytochemicals (</a:t>
            </a:r>
            <a:r>
              <a:rPr lang="en-US" dirty="0"/>
              <a:t>compounds found in plant-derived foods that have biological activity in the body)</a:t>
            </a:r>
            <a:endParaRPr lang="en-US" dirty="0"/>
          </a:p>
          <a:p>
            <a:r>
              <a:rPr lang="en-US" dirty="0"/>
              <a:t>In foods, phytochemicals impart tastes, aromas, colors, and other characteristics. They give hot peppers their burning sensation, garlic its pungent flavor, and tomatoes their red color</a:t>
            </a:r>
            <a:endParaRPr lang="en-US" dirty="0"/>
          </a:p>
          <a:p>
            <a:r>
              <a:rPr lang="en-US" dirty="0"/>
              <a:t>In the body, phytochemicals can have profound physiological effects—</a:t>
            </a:r>
            <a:r>
              <a:rPr lang="en-US" i="1" dirty="0"/>
              <a:t>acting as antioxidants, mimicking hormones, stimulating enzymes, interfering with DNA replication, suppressing inflammation, destroying bacteria, and binding to cell walls </a:t>
            </a:r>
            <a:endParaRPr lang="en-US" i="1" dirty="0"/>
          </a:p>
          <a:p>
            <a:endParaRPr lang="en-US" b="1" i="1" dirty="0"/>
          </a:p>
          <a:p>
            <a:pPr marL="0" indent="0">
              <a:buNone/>
            </a:pPr>
            <a:r>
              <a:rPr lang="en-US" dirty="0"/>
              <a:t>Phytochemicals with antioxidant activity minimize damage and prevent disease in the following ways</a:t>
            </a:r>
            <a:endParaRPr lang="en-US" dirty="0"/>
          </a:p>
          <a:p>
            <a:r>
              <a:rPr lang="en-US" b="1" dirty="0"/>
              <a:t>Limiting free-radical formation </a:t>
            </a:r>
            <a:endParaRPr lang="en-US" b="1" dirty="0"/>
          </a:p>
          <a:p>
            <a:r>
              <a:rPr lang="en-US" b="1" dirty="0"/>
              <a:t>Destroying free radicals or their precursors </a:t>
            </a:r>
            <a:endParaRPr lang="en-US" b="1" dirty="0"/>
          </a:p>
          <a:p>
            <a:r>
              <a:rPr lang="en-US" b="1" dirty="0"/>
              <a:t>Stimulating antioxidant enzyme activity</a:t>
            </a:r>
            <a:endParaRPr lang="en-US" dirty="0"/>
          </a:p>
        </p:txBody>
      </p:sp>
      <p:pic>
        <p:nvPicPr>
          <p:cNvPr id="4" name="Picture 3"/>
          <p:cNvPicPr>
            <a:picLocks noChangeAspect="1"/>
          </p:cNvPicPr>
          <p:nvPr/>
        </p:nvPicPr>
        <p:blipFill>
          <a:blip r:embed="rId1"/>
          <a:stretch>
            <a:fillRect/>
          </a:stretch>
        </p:blipFill>
        <p:spPr>
          <a:xfrm>
            <a:off x="8787539" y="926467"/>
            <a:ext cx="3404461" cy="4711485"/>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55618" y="831736"/>
              <a:ext cx="7198793" cy="71438"/>
            </p14:xfrm>
          </p:contentPart>
        </mc:Choice>
        <mc:Fallback xmlns="">
          <p:pic>
            <p:nvPicPr>
              <p:cNvPr id="5" name="Ink 4"/>
            </p:nvPicPr>
            <p:blipFill>
              <a:blip/>
            </p:blipFill>
            <p:spPr>
              <a:xfrm>
                <a:off x="755618" y="831736"/>
                <a:ext cx="7198793" cy="7143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53507" y="1143000"/>
              <a:ext cx="2162191" cy="40821"/>
            </p14:xfrm>
          </p:contentPart>
        </mc:Choice>
        <mc:Fallback xmlns="">
          <p:pic>
            <p:nvPicPr>
              <p:cNvPr id="6" name="Ink 5"/>
            </p:nvPicPr>
            <p:blipFill>
              <a:blip/>
            </p:blipFill>
            <p:spPr>
              <a:xfrm>
                <a:off x="653507" y="1143000"/>
                <a:ext cx="2162191" cy="4082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1817567" y="1546111"/>
              <a:ext cx="1689930" cy="20411"/>
            </p14:xfrm>
          </p:contentPart>
        </mc:Choice>
        <mc:Fallback xmlns="">
          <p:pic>
            <p:nvPicPr>
              <p:cNvPr id="8" name="Ink 7"/>
            </p:nvPicPr>
            <p:blipFill>
              <a:blip/>
            </p:blipFill>
            <p:spPr>
              <a:xfrm>
                <a:off x="1817567" y="1546111"/>
                <a:ext cx="1689930" cy="2041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3679438" y="1350011"/>
              <a:ext cx="1674242" cy="393465"/>
            </p14:xfrm>
          </p:contentPart>
        </mc:Choice>
        <mc:Fallback xmlns="">
          <p:pic>
            <p:nvPicPr>
              <p:cNvPr id="9" name="Ink 8"/>
            </p:nvPicPr>
            <p:blipFill>
              <a:blip/>
            </p:blipFill>
            <p:spPr>
              <a:xfrm>
                <a:off x="3679438" y="1350011"/>
                <a:ext cx="1674242" cy="39346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4652834" y="1265697"/>
              <a:ext cx="10816" cy="99447"/>
            </p14:xfrm>
          </p:contentPart>
        </mc:Choice>
        <mc:Fallback xmlns="">
          <p:pic>
            <p:nvPicPr>
              <p:cNvPr id="10" name="Ink 9"/>
            </p:nvPicPr>
            <p:blipFill>
              <a:blip/>
            </p:blipFill>
            <p:spPr>
              <a:xfrm>
                <a:off x="4652834" y="1265697"/>
                <a:ext cx="10816" cy="9944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4574963" y="1233268"/>
              <a:ext cx="177374" cy="159981"/>
            </p14:xfrm>
          </p:contentPart>
        </mc:Choice>
        <mc:Fallback xmlns="">
          <p:pic>
            <p:nvPicPr>
              <p:cNvPr id="11" name="Ink 10"/>
            </p:nvPicPr>
            <p:blipFill>
              <a:blip/>
            </p:blipFill>
            <p:spPr>
              <a:xfrm>
                <a:off x="4574963" y="1233268"/>
                <a:ext cx="177374" cy="1599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5334212" y="1397572"/>
              <a:ext cx="999353" cy="322123"/>
            </p14:xfrm>
          </p:contentPart>
        </mc:Choice>
        <mc:Fallback xmlns="">
          <p:pic>
            <p:nvPicPr>
              <p:cNvPr id="12" name="Ink 11"/>
            </p:nvPicPr>
            <p:blipFill>
              <a:blip/>
            </p:blipFill>
            <p:spPr>
              <a:xfrm>
                <a:off x="5334212" y="1397572"/>
                <a:ext cx="999353" cy="32212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5810094" y="1257049"/>
              <a:ext cx="88688" cy="101609"/>
            </p14:xfrm>
          </p:contentPart>
        </mc:Choice>
        <mc:Fallback xmlns="">
          <p:pic>
            <p:nvPicPr>
              <p:cNvPr id="13" name="Ink 12"/>
            </p:nvPicPr>
            <p:blipFill>
              <a:blip/>
            </p:blipFill>
            <p:spPr>
              <a:xfrm>
                <a:off x="5810094" y="1257049"/>
                <a:ext cx="88688" cy="10160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5743038" y="1185707"/>
              <a:ext cx="221718" cy="188085"/>
            </p14:xfrm>
          </p:contentPart>
        </mc:Choice>
        <mc:Fallback xmlns="">
          <p:pic>
            <p:nvPicPr>
              <p:cNvPr id="14" name="Ink 13"/>
            </p:nvPicPr>
            <p:blipFill>
              <a:blip/>
            </p:blipFill>
            <p:spPr>
              <a:xfrm>
                <a:off x="5743038" y="1185707"/>
                <a:ext cx="221718" cy="18808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6355197" y="1676457"/>
              <a:ext cx="791695" cy="38914"/>
            </p14:xfrm>
          </p:contentPart>
        </mc:Choice>
        <mc:Fallback xmlns="">
          <p:pic>
            <p:nvPicPr>
              <p:cNvPr id="15" name="Ink 14"/>
            </p:nvPicPr>
            <p:blipFill>
              <a:blip/>
            </p:blipFill>
            <p:spPr>
              <a:xfrm>
                <a:off x="6355197" y="1676457"/>
                <a:ext cx="791695" cy="3891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6396296" y="1360820"/>
              <a:ext cx="834958" cy="346985"/>
            </p14:xfrm>
          </p:contentPart>
        </mc:Choice>
        <mc:Fallback xmlns="">
          <p:pic>
            <p:nvPicPr>
              <p:cNvPr id="16" name="Ink 15"/>
            </p:nvPicPr>
            <p:blipFill>
              <a:blip/>
            </p:blipFill>
            <p:spPr>
              <a:xfrm>
                <a:off x="6396296" y="1360820"/>
                <a:ext cx="834958" cy="34698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6725087" y="1235430"/>
              <a:ext cx="84361" cy="104852"/>
            </p14:xfrm>
          </p:contentPart>
        </mc:Choice>
        <mc:Fallback xmlns="">
          <p:pic>
            <p:nvPicPr>
              <p:cNvPr id="17" name="Ink 16"/>
            </p:nvPicPr>
            <p:blipFill>
              <a:blip/>
            </p:blipFill>
            <p:spPr>
              <a:xfrm>
                <a:off x="6725087" y="1235430"/>
                <a:ext cx="84361" cy="10485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6634237" y="1151116"/>
              <a:ext cx="320139" cy="242133"/>
            </p14:xfrm>
          </p:contentPart>
        </mc:Choice>
        <mc:Fallback xmlns="">
          <p:pic>
            <p:nvPicPr>
              <p:cNvPr id="18" name="Ink 17"/>
            </p:nvPicPr>
            <p:blipFill>
              <a:blip/>
            </p:blipFill>
            <p:spPr>
              <a:xfrm>
                <a:off x="6634237" y="1151116"/>
                <a:ext cx="320139" cy="24213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2125785" y="2558465"/>
              <a:ext cx="5944854" cy="89715"/>
            </p14:xfrm>
          </p:contentPart>
        </mc:Choice>
        <mc:Fallback xmlns="">
          <p:pic>
            <p:nvPicPr>
              <p:cNvPr id="19" name="Ink 18"/>
            </p:nvPicPr>
            <p:blipFill>
              <a:blip/>
            </p:blipFill>
            <p:spPr>
              <a:xfrm>
                <a:off x="2125785" y="2558465"/>
                <a:ext cx="5944854" cy="8971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656912" y="2803141"/>
              <a:ext cx="3680342" cy="73402"/>
            </p14:xfrm>
          </p:contentPart>
        </mc:Choice>
        <mc:Fallback xmlns="">
          <p:pic>
            <p:nvPicPr>
              <p:cNvPr id="20" name="Ink 19"/>
            </p:nvPicPr>
            <p:blipFill>
              <a:blip/>
            </p:blipFill>
            <p:spPr>
              <a:xfrm>
                <a:off x="656912" y="2803141"/>
                <a:ext cx="3680342" cy="7340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4549425" y="2864310"/>
              <a:ext cx="3955756" cy="53013"/>
            </p14:xfrm>
          </p:contentPart>
        </mc:Choice>
        <mc:Fallback xmlns="">
          <p:pic>
            <p:nvPicPr>
              <p:cNvPr id="21" name="Ink 20"/>
            </p:nvPicPr>
            <p:blipFill>
              <a:blip/>
            </p:blipFill>
            <p:spPr>
              <a:xfrm>
                <a:off x="4549425" y="2864310"/>
                <a:ext cx="3955756" cy="5301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656912" y="3096751"/>
              <a:ext cx="6628288" cy="93793"/>
            </p14:xfrm>
          </p:contentPart>
        </mc:Choice>
        <mc:Fallback xmlns="">
          <p:pic>
            <p:nvPicPr>
              <p:cNvPr id="22" name="Ink 21"/>
            </p:nvPicPr>
            <p:blipFill>
              <a:blip/>
            </p:blipFill>
            <p:spPr>
              <a:xfrm>
                <a:off x="656912" y="3096751"/>
                <a:ext cx="6628288" cy="9379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669153" y="3345505"/>
              <a:ext cx="7144433" cy="175351"/>
            </p14:xfrm>
          </p:contentPart>
        </mc:Choice>
        <mc:Fallback xmlns="">
          <p:pic>
            <p:nvPicPr>
              <p:cNvPr id="23" name="Ink 22"/>
            </p:nvPicPr>
            <p:blipFill>
              <a:blip/>
            </p:blipFill>
            <p:spPr>
              <a:xfrm>
                <a:off x="669153" y="3345505"/>
                <a:ext cx="7144433" cy="17535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3445210" y="2681967"/>
              <a:ext cx="8168" cy="77561"/>
            </p14:xfrm>
          </p:contentPart>
        </mc:Choice>
        <mc:Fallback xmlns="">
          <p:pic>
            <p:nvPicPr>
              <p:cNvPr id="24" name="Ink 23"/>
            </p:nvPicPr>
            <p:blipFill>
              <a:blip/>
            </p:blipFill>
            <p:spPr>
              <a:xfrm>
                <a:off x="3445210" y="2681967"/>
                <a:ext cx="8168" cy="7756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3365563" y="2663598"/>
              <a:ext cx="157251" cy="114300"/>
            </p14:xfrm>
          </p:contentPart>
        </mc:Choice>
        <mc:Fallback xmlns="">
          <p:pic>
            <p:nvPicPr>
              <p:cNvPr id="25" name="Ink 24"/>
            </p:nvPicPr>
            <p:blipFill>
              <a:blip/>
            </p:blipFill>
            <p:spPr>
              <a:xfrm>
                <a:off x="3365563" y="2663598"/>
                <a:ext cx="157251" cy="11430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5701853" y="2686050"/>
              <a:ext cx="105174" cy="114300"/>
            </p14:xfrm>
          </p:contentPart>
        </mc:Choice>
        <mc:Fallback xmlns="">
          <p:pic>
            <p:nvPicPr>
              <p:cNvPr id="26" name="Ink 25"/>
            </p:nvPicPr>
            <p:blipFill>
              <a:blip/>
            </p:blipFill>
            <p:spPr>
              <a:xfrm>
                <a:off x="5701853" y="2686050"/>
                <a:ext cx="105174" cy="1143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5636502" y="2665639"/>
              <a:ext cx="216474" cy="144916"/>
            </p14:xfrm>
          </p:contentPart>
        </mc:Choice>
        <mc:Fallback xmlns="">
          <p:pic>
            <p:nvPicPr>
              <p:cNvPr id="27" name="Ink 26"/>
            </p:nvPicPr>
            <p:blipFill>
              <a:blip/>
            </p:blipFill>
            <p:spPr>
              <a:xfrm>
                <a:off x="5636502" y="2665639"/>
                <a:ext cx="216474" cy="14491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7694030" y="2706460"/>
              <a:ext cx="80667" cy="83684"/>
            </p14:xfrm>
          </p:contentPart>
        </mc:Choice>
        <mc:Fallback xmlns="">
          <p:pic>
            <p:nvPicPr>
              <p:cNvPr id="28" name="Ink 27"/>
            </p:nvPicPr>
            <p:blipFill>
              <a:blip/>
            </p:blipFill>
            <p:spPr>
              <a:xfrm>
                <a:off x="7694030" y="2706460"/>
                <a:ext cx="80667" cy="8368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7646038" y="2688091"/>
              <a:ext cx="183799" cy="124505"/>
            </p14:xfrm>
          </p:contentPart>
        </mc:Choice>
        <mc:Fallback xmlns="">
          <p:pic>
            <p:nvPicPr>
              <p:cNvPr id="29" name="Ink 28"/>
            </p:nvPicPr>
            <p:blipFill>
              <a:blip/>
            </p:blipFill>
            <p:spPr>
              <a:xfrm>
                <a:off x="7646038" y="2688091"/>
                <a:ext cx="183799" cy="12450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3320635" y="2969758"/>
              <a:ext cx="10211" cy="77561"/>
            </p14:xfrm>
          </p:contentPart>
        </mc:Choice>
        <mc:Fallback xmlns="">
          <p:pic>
            <p:nvPicPr>
              <p:cNvPr id="30" name="Ink 29"/>
            </p:nvPicPr>
            <p:blipFill>
              <a:blip/>
            </p:blipFill>
            <p:spPr>
              <a:xfrm>
                <a:off x="3320635" y="2969758"/>
                <a:ext cx="10211" cy="7756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3280812" y="2970779"/>
              <a:ext cx="82709" cy="58171"/>
            </p14:xfrm>
          </p:contentPart>
        </mc:Choice>
        <mc:Fallback xmlns="">
          <p:pic>
            <p:nvPicPr>
              <p:cNvPr id="31" name="Ink 30"/>
            </p:nvPicPr>
            <p:blipFill>
              <a:blip/>
            </p:blipFill>
            <p:spPr>
              <a:xfrm>
                <a:off x="3280812" y="2970779"/>
                <a:ext cx="82709" cy="5817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3218524" y="2939142"/>
              <a:ext cx="175630" cy="120424"/>
            </p14:xfrm>
          </p:contentPart>
        </mc:Choice>
        <mc:Fallback xmlns="">
          <p:pic>
            <p:nvPicPr>
              <p:cNvPr id="32" name="Ink 31"/>
            </p:nvPicPr>
            <p:blipFill>
              <a:blip/>
            </p:blipFill>
            <p:spPr>
              <a:xfrm>
                <a:off x="3218524" y="2939142"/>
                <a:ext cx="175630" cy="12042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6596341" y="2982005"/>
              <a:ext cx="104153" cy="94910"/>
            </p14:xfrm>
          </p:contentPart>
        </mc:Choice>
        <mc:Fallback xmlns="">
          <p:pic>
            <p:nvPicPr>
              <p:cNvPr id="33" name="Ink 32"/>
            </p:nvPicPr>
            <p:blipFill>
              <a:blip/>
            </p:blipFill>
            <p:spPr>
              <a:xfrm>
                <a:off x="6596341" y="2982005"/>
                <a:ext cx="104153" cy="9491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6555497" y="2951389"/>
              <a:ext cx="216474" cy="130628"/>
            </p14:xfrm>
          </p:contentPart>
        </mc:Choice>
        <mc:Fallback xmlns="">
          <p:pic>
            <p:nvPicPr>
              <p:cNvPr id="34" name="Ink 33"/>
            </p:nvPicPr>
            <p:blipFill>
              <a:blip/>
            </p:blipFill>
            <p:spPr>
              <a:xfrm>
                <a:off x="6555497" y="2951389"/>
                <a:ext cx="216474" cy="13062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Ink 34"/>
              <p14:cNvContentPartPr/>
              <p14:nvPr/>
            </p14:nvContentPartPr>
            <p14:xfrm>
              <a:off x="4249841" y="3257550"/>
              <a:ext cx="42886" cy="87766"/>
            </p14:xfrm>
          </p:contentPart>
        </mc:Choice>
        <mc:Fallback xmlns="">
          <p:pic>
            <p:nvPicPr>
              <p:cNvPr id="35" name="Ink 34"/>
            </p:nvPicPr>
            <p:blipFill>
              <a:blip/>
            </p:blipFill>
            <p:spPr>
              <a:xfrm>
                <a:off x="4249841" y="3257550"/>
                <a:ext cx="42886" cy="8776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Ink 35"/>
              <p14:cNvContentPartPr/>
              <p14:nvPr/>
            </p14:nvContentPartPr>
            <p14:xfrm>
              <a:off x="4184490" y="3241221"/>
              <a:ext cx="167461" cy="118382"/>
            </p14:xfrm>
          </p:contentPart>
        </mc:Choice>
        <mc:Fallback xmlns="">
          <p:pic>
            <p:nvPicPr>
              <p:cNvPr id="36" name="Ink 35"/>
            </p:nvPicPr>
            <p:blipFill>
              <a:blip/>
            </p:blipFill>
            <p:spPr>
              <a:xfrm>
                <a:off x="4184490" y="3241221"/>
                <a:ext cx="167461" cy="11838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Ink 36"/>
              <p14:cNvContentPartPr/>
              <p14:nvPr/>
            </p14:nvContentPartPr>
            <p14:xfrm>
              <a:off x="6598384" y="3249385"/>
              <a:ext cx="81688" cy="112259"/>
            </p14:xfrm>
          </p:contentPart>
        </mc:Choice>
        <mc:Fallback xmlns="">
          <p:pic>
            <p:nvPicPr>
              <p:cNvPr id="37" name="Ink 36"/>
            </p:nvPicPr>
            <p:blipFill>
              <a:blip/>
            </p:blipFill>
            <p:spPr>
              <a:xfrm>
                <a:off x="6598384" y="3249385"/>
                <a:ext cx="81688" cy="11225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Ink 37"/>
              <p14:cNvContentPartPr/>
              <p14:nvPr/>
            </p14:nvContentPartPr>
            <p14:xfrm>
              <a:off x="6597362" y="3318782"/>
              <a:ext cx="78626" cy="11226"/>
            </p14:xfrm>
          </p:contentPart>
        </mc:Choice>
        <mc:Fallback xmlns="">
          <p:pic>
            <p:nvPicPr>
              <p:cNvPr id="38" name="Ink 37"/>
            </p:nvPicPr>
            <p:blipFill>
              <a:blip/>
            </p:blipFill>
            <p:spPr>
              <a:xfrm>
                <a:off x="6597362" y="3318782"/>
                <a:ext cx="78626" cy="1122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Ink 38"/>
              <p14:cNvContentPartPr/>
              <p14:nvPr/>
            </p14:nvContentPartPr>
            <p14:xfrm>
              <a:off x="6541201" y="3243262"/>
              <a:ext cx="185842" cy="124505"/>
            </p14:xfrm>
          </p:contentPart>
        </mc:Choice>
        <mc:Fallback xmlns="">
          <p:pic>
            <p:nvPicPr>
              <p:cNvPr id="39" name="Ink 38"/>
            </p:nvPicPr>
            <p:blipFill>
              <a:blip/>
            </p:blipFill>
            <p:spPr>
              <a:xfrm>
                <a:off x="6541201" y="3243262"/>
                <a:ext cx="185842" cy="12450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Ink 39"/>
              <p14:cNvContentPartPr/>
              <p14:nvPr/>
            </p14:nvContentPartPr>
            <p14:xfrm>
              <a:off x="367597" y="4898571"/>
              <a:ext cx="132744" cy="239826"/>
            </p14:xfrm>
          </p:contentPart>
        </mc:Choice>
        <mc:Fallback xmlns="">
          <p:pic>
            <p:nvPicPr>
              <p:cNvPr id="40" name="Ink 39"/>
            </p:nvPicPr>
            <p:blipFill>
              <a:blip/>
            </p:blipFill>
            <p:spPr>
              <a:xfrm>
                <a:off x="367597" y="4898571"/>
                <a:ext cx="132744" cy="23982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Ink 40"/>
              <p14:cNvContentPartPr/>
              <p14:nvPr/>
            </p14:nvContentPartPr>
            <p14:xfrm>
              <a:off x="372703" y="5281272"/>
              <a:ext cx="86794" cy="280647"/>
            </p14:xfrm>
          </p:contentPart>
        </mc:Choice>
        <mc:Fallback xmlns="">
          <p:pic>
            <p:nvPicPr>
              <p:cNvPr id="41" name="Ink 40"/>
            </p:nvPicPr>
            <p:blipFill>
              <a:blip/>
            </p:blipFill>
            <p:spPr>
              <a:xfrm>
                <a:off x="372703" y="5281272"/>
                <a:ext cx="86794" cy="28064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2" name="Ink 41"/>
              <p14:cNvContentPartPr/>
              <p14:nvPr/>
            </p14:nvContentPartPr>
            <p14:xfrm>
              <a:off x="382914" y="5776232"/>
              <a:ext cx="76583" cy="244928"/>
            </p14:xfrm>
          </p:contentPart>
        </mc:Choice>
        <mc:Fallback xmlns="">
          <p:pic>
            <p:nvPicPr>
              <p:cNvPr id="42" name="Ink 41"/>
            </p:nvPicPr>
            <p:blipFill>
              <a:blip/>
            </p:blipFill>
            <p:spPr>
              <a:xfrm>
                <a:off x="382914" y="5776232"/>
                <a:ext cx="76583" cy="24492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3" name="Ink 42"/>
              <p14:cNvContentPartPr/>
              <p14:nvPr/>
            </p14:nvContentPartPr>
            <p14:xfrm>
              <a:off x="459497" y="5592535"/>
              <a:ext cx="1853307" cy="576603"/>
            </p14:xfrm>
          </p:contentPart>
        </mc:Choice>
        <mc:Fallback xmlns="">
          <p:pic>
            <p:nvPicPr>
              <p:cNvPr id="43" name="Ink 42"/>
            </p:nvPicPr>
            <p:blipFill>
              <a:blip/>
            </p:blipFill>
            <p:spPr>
              <a:xfrm>
                <a:off x="459497" y="5592535"/>
                <a:ext cx="1853307" cy="57660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4" name="Ink 43"/>
              <p14:cNvContentPartPr/>
              <p14:nvPr/>
            </p14:nvContentPartPr>
            <p14:xfrm>
              <a:off x="2200482" y="5954825"/>
              <a:ext cx="1352965" cy="168389"/>
            </p14:xfrm>
          </p:contentPart>
        </mc:Choice>
        <mc:Fallback xmlns="">
          <p:pic>
            <p:nvPicPr>
              <p:cNvPr id="44" name="Ink 43"/>
            </p:nvPicPr>
            <p:blipFill>
              <a:blip/>
            </p:blipFill>
            <p:spPr>
              <a:xfrm>
                <a:off x="2200482" y="5954825"/>
                <a:ext cx="1352965" cy="16838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Ink 44"/>
              <p14:cNvContentPartPr/>
              <p14:nvPr/>
            </p14:nvContentPartPr>
            <p14:xfrm>
              <a:off x="4584763" y="5551714"/>
              <a:ext cx="1266171" cy="540884"/>
            </p14:xfrm>
          </p:contentPart>
        </mc:Choice>
        <mc:Fallback xmlns="">
          <p:pic>
            <p:nvPicPr>
              <p:cNvPr id="45" name="Ink 44"/>
            </p:nvPicPr>
            <p:blipFill>
              <a:blip/>
            </p:blipFill>
            <p:spPr>
              <a:xfrm>
                <a:off x="4584763" y="5551714"/>
                <a:ext cx="1266171" cy="540884"/>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711200"/>
            <a:ext cx="10515600" cy="5465763"/>
          </a:xfrm>
        </p:spPr>
        <p:txBody>
          <a:bodyPr/>
          <a:lstStyle/>
          <a:p>
            <a:r>
              <a:rPr lang="en-US" sz="3600" dirty="0">
                <a:latin typeface="Times" pitchFamily="2" charset="0"/>
              </a:rPr>
              <a:t>Although </a:t>
            </a:r>
            <a:r>
              <a:rPr lang="en-US" sz="3600" b="1" dirty="0">
                <a:latin typeface="Times" pitchFamily="2" charset="0"/>
              </a:rPr>
              <a:t>cancers </a:t>
            </a:r>
            <a:r>
              <a:rPr lang="en-US" sz="3600" dirty="0">
                <a:latin typeface="Times" pitchFamily="2" charset="0"/>
              </a:rPr>
              <a:t>and </a:t>
            </a:r>
            <a:r>
              <a:rPr lang="en-US" sz="3600" b="1" dirty="0">
                <a:latin typeface="Times" pitchFamily="2" charset="0"/>
              </a:rPr>
              <a:t>human immunodeficiency virus (HIV) </a:t>
            </a:r>
            <a:r>
              <a:rPr lang="en-US" sz="3600" dirty="0">
                <a:latin typeface="Times" pitchFamily="2" charset="0"/>
              </a:rPr>
              <a:t>infections are distinct disorders, from a nutritional standpoint they share some similarities. </a:t>
            </a:r>
            <a:endParaRPr lang="en-US" sz="3600" dirty="0">
              <a:latin typeface="Times" pitchFamily="2" charset="0"/>
            </a:endParaRPr>
          </a:p>
          <a:p>
            <a:r>
              <a:rPr lang="en-US" sz="3600" dirty="0">
                <a:latin typeface="Times" pitchFamily="2" charset="0"/>
              </a:rPr>
              <a:t>Both disorders can lead to severe wasting in advanced cases</a:t>
            </a:r>
            <a:endParaRPr lang="en-US" sz="3600" dirty="0">
              <a:latin typeface="Times" pitchFamily="2" charset="0"/>
            </a:endParaRPr>
          </a:p>
          <a:p>
            <a:r>
              <a:rPr lang="en-US" sz="3600" dirty="0">
                <a:latin typeface="Times" pitchFamily="2" charset="0"/>
              </a:rPr>
              <a:t>Individualized nutrition therapy based on the symptoms manifested and the tissues or organs involved. </a:t>
            </a:r>
            <a:endParaRPr lang="en-US" sz="3600" dirty="0">
              <a:latin typeface="Times" pitchFamily="2" charset="0"/>
            </a:endParaRPr>
          </a:p>
          <a:p>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Cancer Prevention &amp; Screening </a:t>
            </a:r>
            <a:br>
              <a:rPr lang="en-US" dirty="0">
                <a:effectLst/>
              </a:rPr>
            </a:br>
            <a:endParaRPr lang="en-US" dirty="0"/>
          </a:p>
        </p:txBody>
      </p:sp>
      <p:sp>
        <p:nvSpPr>
          <p:cNvPr id="3" name="Content Placeholder 2"/>
          <p:cNvSpPr>
            <a14:cpLocks xmlns:a14="http://schemas.microsoft.com/office/drawing/2010/main" noGrp="1"/>
          </p:cNvSpPr>
          <p:nvPr>
            <p:ph idx="1"/>
          </p:nvPr>
        </p:nvSpPr>
        <p:spPr>
          <a:xfrm>
            <a:off x="373251" y="1376174"/>
            <a:ext cx="6631983" cy="5024626"/>
          </a:xfrm>
        </p:spPr>
        <p:txBody>
          <a:bodyPr>
            <a:normAutofit fontScale="85000" lnSpcReduction="10000"/>
          </a:bodyPr>
          <a:lstStyle/>
          <a:p>
            <a:pPr marL="0" indent="0">
              <a:buNone/>
            </a:pPr>
            <a:r>
              <a:rPr lang="en-US" b="1" dirty="0">
                <a:solidFill>
                  <a:srgbClr val="941100"/>
                </a:solidFill>
              </a:rPr>
              <a:t>Primary prevention </a:t>
            </a:r>
            <a:endParaRPr lang="en-US" b="1" dirty="0">
              <a:solidFill>
                <a:srgbClr val="941100"/>
              </a:solidFill>
            </a:endParaRPr>
          </a:p>
          <a:p>
            <a:pPr marL="0" indent="0">
              <a:buNone/>
            </a:pPr>
            <a:r>
              <a:rPr lang="en-US" dirty="0"/>
              <a:t> Specific factors identified as part of cancer process acted upon to decrease their potential as carcinogens </a:t>
            </a:r>
            <a:endParaRPr lang="en-US" dirty="0">
              <a:effectLst/>
            </a:endParaRPr>
          </a:p>
          <a:p>
            <a:pPr marL="0" indent="0">
              <a:buNone/>
            </a:pPr>
            <a:r>
              <a:rPr lang="en-US" dirty="0"/>
              <a:t>Personal and community-wide efforts (e.g. smoking) </a:t>
            </a:r>
            <a:endParaRPr lang="en-US" dirty="0">
              <a:effectLst/>
            </a:endParaRPr>
          </a:p>
          <a:p>
            <a:pPr marL="0" indent="0">
              <a:buNone/>
            </a:pPr>
            <a:r>
              <a:rPr lang="en-US" b="1" dirty="0">
                <a:solidFill>
                  <a:srgbClr val="941100"/>
                </a:solidFill>
              </a:rPr>
              <a:t>Secondary prevention</a:t>
            </a:r>
            <a:br>
              <a:rPr lang="en-US" dirty="0"/>
            </a:br>
            <a:endParaRPr lang="en-US" dirty="0"/>
          </a:p>
          <a:p>
            <a:pPr marL="0" indent="0">
              <a:buNone/>
            </a:pPr>
            <a:r>
              <a:rPr lang="en-US" dirty="0"/>
              <a:t>Early detection and intervention (e.g. colonoscopy) </a:t>
            </a:r>
            <a:endParaRPr lang="en-US" dirty="0">
              <a:effectLst/>
            </a:endParaRPr>
          </a:p>
          <a:p>
            <a:pPr marL="0" indent="0">
              <a:buNone/>
            </a:pPr>
            <a:r>
              <a:rPr lang="en-US" b="1" dirty="0">
                <a:solidFill>
                  <a:srgbClr val="941100"/>
                </a:solidFill>
              </a:rPr>
              <a:t>Chemoprevention </a:t>
            </a:r>
            <a:endParaRPr lang="en-US" b="1" dirty="0">
              <a:solidFill>
                <a:srgbClr val="941100"/>
              </a:solidFill>
            </a:endParaRPr>
          </a:p>
          <a:p>
            <a:pPr marL="0" indent="0">
              <a:buNone/>
            </a:pPr>
            <a:r>
              <a:rPr lang="en-US" dirty="0"/>
              <a:t>Specific agents to reverse, suppress, prevent carcinogenesis (The use of drugs, vitamins, or other agents to try to reduce the risk of, or delay the development or recurrence of, cancer)</a:t>
            </a:r>
            <a:endParaRPr lang="en-US" dirty="0"/>
          </a:p>
          <a:p>
            <a:endParaRPr lang="en-US" dirty="0"/>
          </a:p>
        </p:txBody>
      </p:sp>
      <p:pic>
        <p:nvPicPr>
          <p:cNvPr id="9217" name="Picture 1" descr="page26image280127724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87889" y="1690688"/>
            <a:ext cx="4604111" cy="341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Consequences of Cancer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t>Once cancer develops, its consequences depend on the location of the cancer, its severity, and the treatment </a:t>
            </a:r>
            <a:endParaRPr lang="en-US" dirty="0"/>
          </a:p>
          <a:p>
            <a:r>
              <a:rPr lang="en-US" dirty="0"/>
              <a:t>Nonspecific effects of cancer include </a:t>
            </a:r>
            <a:r>
              <a:rPr lang="en-US" b="1" dirty="0"/>
              <a:t>anorexia, </a:t>
            </a:r>
            <a:r>
              <a:rPr lang="en-US" dirty="0"/>
              <a:t>fatigue, unexplained weight loss, fever, night sweats, skin lesions, and hyperpigmented (darkened) skin. </a:t>
            </a:r>
            <a:endParaRPr lang="en-US" dirty="0"/>
          </a:p>
          <a:p>
            <a:r>
              <a:rPr lang="en-US" dirty="0"/>
              <a:t>During the early stages, many cancers produce no symptoms, and the person may be unaware of the threat to health. </a:t>
            </a:r>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1194693" y="2898321"/>
              <a:ext cx="6484020" cy="79091"/>
            </p14:xfrm>
          </p:contentPart>
        </mc:Choice>
        <mc:Fallback xmlns="">
          <p:pic>
            <p:nvPicPr>
              <p:cNvPr id="5" name="Ink 4"/>
            </p:nvPicPr>
            <p:blipFill>
              <a:blip/>
            </p:blipFill>
            <p:spPr>
              <a:xfrm>
                <a:off x="1194693" y="2898321"/>
                <a:ext cx="6484020" cy="7909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8005467" y="2908526"/>
              <a:ext cx="888362" cy="96951"/>
            </p14:xfrm>
          </p:contentPart>
        </mc:Choice>
        <mc:Fallback xmlns="">
          <p:pic>
            <p:nvPicPr>
              <p:cNvPr id="6" name="Ink 5"/>
            </p:nvPicPr>
            <p:blipFill>
              <a:blip/>
            </p:blipFill>
            <p:spPr>
              <a:xfrm>
                <a:off x="8005467" y="2908526"/>
                <a:ext cx="888362" cy="9695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9138894" y="2979964"/>
              <a:ext cx="1659297" cy="96951"/>
            </p14:xfrm>
          </p:contentPart>
        </mc:Choice>
        <mc:Fallback xmlns="">
          <p:pic>
            <p:nvPicPr>
              <p:cNvPr id="7" name="Ink 6"/>
            </p:nvPicPr>
            <p:blipFill>
              <a:blip/>
            </p:blipFill>
            <p:spPr>
              <a:xfrm>
                <a:off x="9138894" y="2979964"/>
                <a:ext cx="1659297" cy="9695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1077266" y="3467270"/>
              <a:ext cx="15316" cy="17859"/>
            </p14:xfrm>
          </p:contentPart>
        </mc:Choice>
        <mc:Fallback xmlns="">
          <p:pic>
            <p:nvPicPr>
              <p:cNvPr id="8" name="Ink 7"/>
            </p:nvPicPr>
            <p:blipFill>
              <a:blip/>
            </p:blipFill>
            <p:spPr>
              <a:xfrm>
                <a:off x="1077266" y="3467270"/>
                <a:ext cx="15316" cy="1785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1250854" y="3372870"/>
              <a:ext cx="1516342" cy="73989"/>
            </p14:xfrm>
          </p:contentPart>
        </mc:Choice>
        <mc:Fallback xmlns="">
          <p:pic>
            <p:nvPicPr>
              <p:cNvPr id="9" name="Ink 8"/>
            </p:nvPicPr>
            <p:blipFill>
              <a:blip/>
            </p:blipFill>
            <p:spPr>
              <a:xfrm>
                <a:off x="1250854" y="3372870"/>
                <a:ext cx="1516342" cy="7398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2976522" y="3316741"/>
              <a:ext cx="635638" cy="86745"/>
            </p14:xfrm>
          </p:contentPart>
        </mc:Choice>
        <mc:Fallback xmlns="">
          <p:pic>
            <p:nvPicPr>
              <p:cNvPr id="10" name="Ink 9"/>
            </p:nvPicPr>
            <p:blipFill>
              <a:blip/>
            </p:blipFill>
            <p:spPr>
              <a:xfrm>
                <a:off x="2976522" y="3316741"/>
                <a:ext cx="635638" cy="8674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3869989" y="3311638"/>
              <a:ext cx="1526553" cy="51027"/>
            </p14:xfrm>
          </p:contentPart>
        </mc:Choice>
        <mc:Fallback xmlns="">
          <p:pic>
            <p:nvPicPr>
              <p:cNvPr id="11" name="Ink 10"/>
            </p:nvPicPr>
            <p:blipFill>
              <a:blip/>
            </p:blipFill>
            <p:spPr>
              <a:xfrm>
                <a:off x="3869989" y="3311638"/>
                <a:ext cx="1526553" cy="5102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5707979" y="3311638"/>
              <a:ext cx="1618452" cy="51027"/>
            </p14:xfrm>
          </p:contentPart>
        </mc:Choice>
        <mc:Fallback xmlns="">
          <p:pic>
            <p:nvPicPr>
              <p:cNvPr id="12" name="Ink 11"/>
            </p:nvPicPr>
            <p:blipFill>
              <a:blip/>
            </p:blipFill>
            <p:spPr>
              <a:xfrm>
                <a:off x="5707979" y="3311638"/>
                <a:ext cx="1618452" cy="510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8265848" y="3347357"/>
              <a:ext cx="1975840" cy="45924"/>
            </p14:xfrm>
          </p:contentPart>
        </mc:Choice>
        <mc:Fallback xmlns="">
          <p:pic>
            <p:nvPicPr>
              <p:cNvPr id="13" name="Ink 12"/>
            </p:nvPicPr>
            <p:blipFill>
              <a:blip/>
            </p:blipFill>
            <p:spPr>
              <a:xfrm>
                <a:off x="8265848" y="3347357"/>
                <a:ext cx="1975840" cy="4592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2848884" y="3689236"/>
              <a:ext cx="311437" cy="86745"/>
            </p14:xfrm>
          </p:contentPart>
        </mc:Choice>
        <mc:Fallback xmlns="">
          <p:pic>
            <p:nvPicPr>
              <p:cNvPr id="14" name="Ink 13"/>
            </p:nvPicPr>
            <p:blipFill>
              <a:blip/>
            </p:blipFill>
            <p:spPr>
              <a:xfrm>
                <a:off x="2848884" y="3689236"/>
                <a:ext cx="311437" cy="8674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2813145" y="4209709"/>
              <a:ext cx="1368282" cy="51027"/>
            </p14:xfrm>
          </p:contentPart>
        </mc:Choice>
        <mc:Fallback xmlns="">
          <p:pic>
            <p:nvPicPr>
              <p:cNvPr id="15" name="Ink 14"/>
            </p:nvPicPr>
            <p:blipFill>
              <a:blip/>
            </p:blipFill>
            <p:spPr>
              <a:xfrm>
                <a:off x="2813145" y="4209709"/>
                <a:ext cx="1368282" cy="510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5498653" y="4173991"/>
              <a:ext cx="4028261" cy="107156"/>
            </p14:xfrm>
          </p:contentPart>
        </mc:Choice>
        <mc:Fallback xmlns="">
          <p:pic>
            <p:nvPicPr>
              <p:cNvPr id="16" name="Ink 15"/>
            </p:nvPicPr>
            <p:blipFill>
              <a:blip/>
            </p:blipFill>
            <p:spPr>
              <a:xfrm>
                <a:off x="5498653" y="4173991"/>
                <a:ext cx="4028261" cy="107156"/>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941100"/>
                </a:solidFill>
              </a:rPr>
              <a:t>Consequences of Cancer </a:t>
            </a:r>
            <a:br>
              <a:rPr lang="en-US" dirty="0">
                <a:effectLst/>
              </a:rPr>
            </a:br>
            <a:endParaRPr lang="en-US" dirty="0"/>
          </a:p>
        </p:txBody>
      </p:sp>
      <p:sp>
        <p:nvSpPr>
          <p:cNvPr id="3" name="Content Placeholder 2"/>
          <p:cNvSpPr>
            <a14:cpLocks xmlns:a14="http://schemas.microsoft.com/office/drawing/2010/main" noGrp="1"/>
          </p:cNvSpPr>
          <p:nvPr>
            <p:ph idx="1"/>
          </p:nvPr>
        </p:nvSpPr>
        <p:spPr/>
        <p:txBody>
          <a:bodyPr/>
          <a:lstStyle/>
          <a:p>
            <a:r>
              <a:rPr lang="en-US" b="1" dirty="0"/>
              <a:t>Anorexia and Reduced Food Intake </a:t>
            </a:r>
            <a:endParaRPr lang="en-US" dirty="0"/>
          </a:p>
          <a:p>
            <a:r>
              <a:rPr lang="en-US" b="1" dirty="0"/>
              <a:t>Metabolic Changes </a:t>
            </a:r>
            <a:endParaRPr lang="en-US" dirty="0"/>
          </a:p>
          <a:p>
            <a:r>
              <a:rPr lang="en-US" b="1" dirty="0"/>
              <a:t>Cancer Cachexia </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480447" y="84783"/>
            <a:ext cx="10515600" cy="1325563"/>
          </a:xfrm>
        </p:spPr>
        <p:txBody>
          <a:bodyPr/>
          <a:lstStyle/>
          <a:p>
            <a:r>
              <a:rPr lang="en-US" b="1" dirty="0">
                <a:solidFill>
                  <a:srgbClr val="941100"/>
                </a:solidFill>
              </a:rPr>
              <a:t>Consequences of Cancer</a:t>
            </a:r>
            <a:endParaRPr lang="en-US" dirty="0"/>
          </a:p>
        </p:txBody>
      </p:sp>
      <p:sp>
        <p:nvSpPr>
          <p:cNvPr id="3" name="Content Placeholder 2"/>
          <p:cNvSpPr>
            <a14:cpLocks xmlns:a14="http://schemas.microsoft.com/office/drawing/2010/main" noGrp="1"/>
          </p:cNvSpPr>
          <p:nvPr>
            <p:ph idx="1"/>
          </p:nvPr>
        </p:nvSpPr>
        <p:spPr>
          <a:xfrm>
            <a:off x="480447" y="1410346"/>
            <a:ext cx="10873353" cy="5129939"/>
          </a:xfrm>
        </p:spPr>
        <p:txBody>
          <a:bodyPr>
            <a:normAutofit fontScale="85000" lnSpcReduction="20000"/>
          </a:bodyPr>
          <a:lstStyle/>
          <a:p>
            <a:pPr marL="0" indent="0">
              <a:buNone/>
            </a:pPr>
            <a:r>
              <a:rPr lang="en-US" b="1" dirty="0">
                <a:latin typeface="Times" pitchFamily="2" charset="0"/>
              </a:rPr>
              <a:t>Anorexia and Reduced Food Intake </a:t>
            </a:r>
            <a:endParaRPr lang="en-US" dirty="0">
              <a:latin typeface="Times" pitchFamily="2" charset="0"/>
            </a:endParaRPr>
          </a:p>
          <a:p>
            <a:pPr marL="0" indent="0">
              <a:buNone/>
            </a:pPr>
            <a:r>
              <a:rPr lang="en-US" dirty="0">
                <a:latin typeface="Times" pitchFamily="2" charset="0"/>
              </a:rPr>
              <a:t>Major contributor to the weight loss often associated with cancer. Some factors that contribute to anorexia or otherwise reduce food intake include: </a:t>
            </a:r>
            <a:endParaRPr lang="en-US" dirty="0">
              <a:latin typeface="Times" pitchFamily="2" charset="0"/>
            </a:endParaRPr>
          </a:p>
          <a:p>
            <a:r>
              <a:rPr lang="en-US" i="1" dirty="0">
                <a:latin typeface="Times" pitchFamily="2" charset="0"/>
              </a:rPr>
              <a:t>Mental stress: Depression , anxiety - reducing appetite </a:t>
            </a:r>
            <a:endParaRPr lang="en-US" i="1" dirty="0">
              <a:latin typeface="Times" pitchFamily="2" charset="0"/>
            </a:endParaRPr>
          </a:p>
          <a:p>
            <a:r>
              <a:rPr lang="en-US" i="1" dirty="0">
                <a:latin typeface="Times" pitchFamily="2" charset="0"/>
              </a:rPr>
              <a:t>Chronic nausea and early satiety. </a:t>
            </a:r>
            <a:endParaRPr lang="en-US" dirty="0">
              <a:latin typeface="Times" pitchFamily="2" charset="0"/>
            </a:endParaRPr>
          </a:p>
          <a:p>
            <a:r>
              <a:rPr lang="en-US" i="1" dirty="0">
                <a:latin typeface="Times" pitchFamily="2" charset="0"/>
              </a:rPr>
              <a:t>Fatigue-</a:t>
            </a:r>
            <a:r>
              <a:rPr lang="en-US" dirty="0">
                <a:latin typeface="Times" pitchFamily="2" charset="0"/>
              </a:rPr>
              <a:t> People with cancer may tire easily and lack the energy to prepare and eat meals</a:t>
            </a:r>
            <a:endParaRPr lang="en-US" dirty="0">
              <a:latin typeface="Times" pitchFamily="2" charset="0"/>
            </a:endParaRPr>
          </a:p>
          <a:p>
            <a:r>
              <a:rPr lang="en-US" dirty="0">
                <a:latin typeface="Times" pitchFamily="2" charset="0"/>
              </a:rPr>
              <a:t>Pain </a:t>
            </a:r>
            <a:endParaRPr lang="en-US" dirty="0">
              <a:latin typeface="Times" pitchFamily="2" charset="0"/>
            </a:endParaRPr>
          </a:p>
          <a:p>
            <a:r>
              <a:rPr lang="en-US" i="1" dirty="0">
                <a:latin typeface="Times" pitchFamily="2" charset="0"/>
              </a:rPr>
              <a:t>Gastrointestinal obstructions. </a:t>
            </a:r>
            <a:r>
              <a:rPr lang="en-US" dirty="0">
                <a:latin typeface="Times" pitchFamily="2" charset="0"/>
              </a:rPr>
              <a:t>A tumor may partially or completely obstruct a portion of the GI tract, causing complications such as nausea and vomiting, early satiety etc.</a:t>
            </a:r>
            <a:endParaRPr lang="en-US" dirty="0">
              <a:latin typeface="Times" pitchFamily="2" charset="0"/>
            </a:endParaRPr>
          </a:p>
          <a:p>
            <a:r>
              <a:rPr lang="en-US" i="1" dirty="0">
                <a:latin typeface="Times" pitchFamily="2" charset="0"/>
              </a:rPr>
              <a:t>Effects of cancer therapies. </a:t>
            </a:r>
            <a:r>
              <a:rPr lang="en-US" dirty="0">
                <a:latin typeface="Times" pitchFamily="2" charset="0"/>
              </a:rPr>
              <a:t>Chemotherapy and radiation treatments for cancer frequently have side effects that make food consumption difficult, such as nausea, vomiting, dry mouth, altered taste perceptions, dysphagia, abdominal pain</a:t>
            </a:r>
            <a:endParaRPr lang="en-US" dirty="0">
              <a:latin typeface="Times" pitchFamily="2" charset="0"/>
            </a:endParaRPr>
          </a:p>
          <a:p>
            <a:endParaRPr lang="en-US" dirty="0"/>
          </a:p>
          <a:p>
            <a:pPr marL="0" indent="0">
              <a:buNone/>
            </a:pPr>
            <a:r>
              <a:rPr lang="en-US" dirty="0"/>
              <a:t> </a:t>
            </a:r>
            <a:endParaRPr lang="en-US" dirty="0"/>
          </a:p>
          <a:p>
            <a:pPr marL="0" indent="0">
              <a:buNone/>
            </a:pPr>
            <a:endParaRPr lang="en-US" dirty="0"/>
          </a:p>
          <a:p>
            <a:pPr marL="0" indent="0">
              <a:buNone/>
            </a:pPr>
            <a:endParaRPr lang="en-US" dirty="0"/>
          </a:p>
          <a:p>
            <a:pPr marL="0" indent="0">
              <a:buNone/>
            </a:pPr>
            <a:endParaRPr lang="en-US" i="1" dirty="0"/>
          </a:p>
          <a:p>
            <a:pPr marL="0" indent="0">
              <a:buNone/>
            </a:pPr>
            <a:endParaRPr lang="en-US" dirty="0"/>
          </a:p>
          <a:p>
            <a:pPr marL="0" indent="0">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Metabolic Changes </a:t>
            </a:r>
            <a:br>
              <a:rPr lang="en-US" dirty="0"/>
            </a:br>
            <a:endParaRPr lang="en-US" dirty="0"/>
          </a:p>
        </p:txBody>
      </p:sp>
      <p:sp>
        <p:nvSpPr>
          <p:cNvPr id="3" name="Content Placeholder 2"/>
          <p:cNvSpPr>
            <a14:cpLocks xmlns:a14="http://schemas.microsoft.com/office/drawing/2010/main" noGrp="1"/>
          </p:cNvSpPr>
          <p:nvPr>
            <p:ph idx="1"/>
          </p:nvPr>
        </p:nvSpPr>
        <p:spPr>
          <a:xfrm>
            <a:off x="295759" y="1379349"/>
            <a:ext cx="10515600" cy="5222929"/>
          </a:xfrm>
        </p:spPr>
        <p:txBody>
          <a:bodyPr>
            <a:normAutofit lnSpcReduction="10000"/>
          </a:bodyPr>
          <a:lstStyle/>
          <a:p>
            <a:pPr marL="0" indent="0">
              <a:buNone/>
            </a:pPr>
            <a:r>
              <a:rPr lang="en-US" b="1" dirty="0">
                <a:latin typeface="Times" pitchFamily="2" charset="0"/>
              </a:rPr>
              <a:t>The metabolic changes that arise in cancer contribute to weight loss and nutrient depletion</a:t>
            </a:r>
            <a:endParaRPr lang="en-US" b="1" dirty="0">
              <a:latin typeface="Times" pitchFamily="2" charset="0"/>
            </a:endParaRPr>
          </a:p>
          <a:p>
            <a:r>
              <a:rPr lang="en-US" dirty="0">
                <a:latin typeface="Times" pitchFamily="2" charset="0"/>
              </a:rPr>
              <a:t>Cytokines- released by both tumor cells and immune cells, induce an inflammatory and catabolic state</a:t>
            </a:r>
            <a:endParaRPr lang="en-US" dirty="0">
              <a:latin typeface="Times" pitchFamily="2" charset="0"/>
            </a:endParaRPr>
          </a:p>
          <a:p>
            <a:r>
              <a:rPr lang="en-US" dirty="0">
                <a:latin typeface="Times" pitchFamily="2" charset="0"/>
              </a:rPr>
              <a:t>Increased rate of </a:t>
            </a:r>
            <a:r>
              <a:rPr lang="en-US" b="1" dirty="0">
                <a:latin typeface="Times" pitchFamily="2" charset="0"/>
              </a:rPr>
              <a:t>protein turnover, </a:t>
            </a:r>
            <a:r>
              <a:rPr lang="en-US" dirty="0">
                <a:latin typeface="Times" pitchFamily="2" charset="0"/>
              </a:rPr>
              <a:t>but reduced muscle protein synthesis. </a:t>
            </a:r>
            <a:endParaRPr lang="en-US" dirty="0">
              <a:latin typeface="Times" pitchFamily="2" charset="0"/>
            </a:endParaRPr>
          </a:p>
          <a:p>
            <a:r>
              <a:rPr lang="en-US" dirty="0">
                <a:latin typeface="Times" pitchFamily="2" charset="0"/>
              </a:rPr>
              <a:t>Muscle breakdown for gluconeogenesis</a:t>
            </a:r>
            <a:endParaRPr lang="en-US" dirty="0">
              <a:latin typeface="Times" pitchFamily="2" charset="0"/>
            </a:endParaRPr>
          </a:p>
          <a:p>
            <a:r>
              <a:rPr lang="en-US" dirty="0">
                <a:latin typeface="Times" pitchFamily="2" charset="0"/>
              </a:rPr>
              <a:t>Triglyceride breakdown increases, elevating serum lipids</a:t>
            </a:r>
            <a:endParaRPr lang="en-US" dirty="0">
              <a:latin typeface="Times" pitchFamily="2" charset="0"/>
            </a:endParaRPr>
          </a:p>
          <a:p>
            <a:r>
              <a:rPr lang="en-US" dirty="0">
                <a:latin typeface="Times" pitchFamily="2" charset="0"/>
              </a:rPr>
              <a:t>Insulin resistance</a:t>
            </a:r>
            <a:endParaRPr lang="en-US" dirty="0">
              <a:latin typeface="Times" pitchFamily="2" charset="0"/>
            </a:endParaRPr>
          </a:p>
          <a:p>
            <a:pPr marL="0" indent="0">
              <a:buNone/>
            </a:pPr>
            <a:r>
              <a:rPr lang="en-US" i="1" dirty="0">
                <a:latin typeface="Times" pitchFamily="2" charset="0"/>
              </a:rPr>
              <a:t>These metabolic changes make it challenging for people with cancer to regain lean tissue or maintain healthy body weights even when they are consuming adequate energy and nutrients</a:t>
            </a:r>
            <a:r>
              <a:rPr lang="en-US" dirty="0">
                <a:latin typeface="Times" pitchFamily="2" charset="0"/>
              </a:rPr>
              <a:t>. </a:t>
            </a:r>
            <a:endParaRPr lang="en-US" dirty="0">
              <a:latin typeface="Times" pitchFamily="2" charset="0"/>
            </a:endParaRPr>
          </a:p>
          <a:p>
            <a:endParaRPr lang="en-US" dirty="0"/>
          </a:p>
          <a:p>
            <a:endParaRPr lang="en-US" dirty="0"/>
          </a:p>
          <a:p>
            <a:endParaRPr lang="en-US" dirty="0"/>
          </a:p>
          <a:p>
            <a:endParaRPr lang="en-US" dirty="0"/>
          </a:p>
          <a:p>
            <a:endParaRPr lang="en-US" b="1"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941100"/>
                </a:solidFill>
                <a:latin typeface="Times" pitchFamily="2" charset="0"/>
              </a:rPr>
              <a:t>Cancer Cachexia </a:t>
            </a:r>
            <a:br>
              <a:rPr lang="en-US" b="1" dirty="0">
                <a:solidFill>
                  <a:srgbClr val="941100"/>
                </a:solidFill>
              </a:rPr>
            </a:br>
            <a:endParaRPr lang="en-US" b="1" dirty="0">
              <a:solidFill>
                <a:srgbClr val="941100"/>
              </a:solidFill>
            </a:endParaRPr>
          </a:p>
        </p:txBody>
      </p:sp>
      <p:sp>
        <p:nvSpPr>
          <p:cNvPr id="3" name="Content Placeholder 2"/>
          <p:cNvSpPr>
            <a14:cpLocks xmlns:a14="http://schemas.microsoft.com/office/drawing/2010/main" noGrp="1"/>
          </p:cNvSpPr>
          <p:nvPr>
            <p:ph idx="1"/>
          </p:nvPr>
        </p:nvSpPr>
        <p:spPr>
          <a:xfrm>
            <a:off x="604433" y="1255362"/>
            <a:ext cx="10640878" cy="5138577"/>
          </a:xfrm>
        </p:spPr>
        <p:txBody>
          <a:bodyPr/>
          <a:lstStyle/>
          <a:p>
            <a:r>
              <a:rPr lang="en-US" dirty="0"/>
              <a:t>Generalized weakness, weight loss, fever, tissue wasting, anorexia</a:t>
            </a:r>
            <a:endParaRPr lang="en-US" dirty="0"/>
          </a:p>
          <a:p>
            <a:r>
              <a:rPr lang="en-US" dirty="0"/>
              <a:t>Metabolic alterations attributable to increased energy expenditure, increased acute phase proteins such as CRP, fibrinogen, WBC, pro-inflammatory cytokines (indicate systemic inflammation)</a:t>
            </a:r>
            <a:endParaRPr lang="en-US" dirty="0">
              <a:effectLst/>
            </a:endParaRPr>
          </a:p>
          <a:p>
            <a:r>
              <a:rPr lang="en-US" dirty="0"/>
              <a:t> Low appetite due to the effects of treatments and medications. </a:t>
            </a:r>
            <a:endParaRPr lang="en-US" dirty="0">
              <a:effectLst/>
            </a:endParaRPr>
          </a:p>
          <a:p>
            <a:r>
              <a:rPr lang="en-US" dirty="0"/>
              <a:t>Diversion of nutrients to support tumor growth (Abnormalities in Carbohydrate, Protein, and Lipid Metabolism)</a:t>
            </a:r>
            <a:endParaRPr lang="en-US" dirty="0"/>
          </a:p>
          <a:p>
            <a:endParaRPr lang="en-US" dirty="0">
              <a:effectLst/>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620486" y="1012371"/>
            <a:ext cx="10733314" cy="5164592"/>
          </a:xfrm>
        </p:spPr>
        <p:txBody>
          <a:bodyPr/>
          <a:lstStyle/>
          <a:p>
            <a:r>
              <a:rPr lang="en-US" b="1" dirty="0">
                <a:latin typeface="Times" pitchFamily="2" charset="0"/>
              </a:rPr>
              <a:t>Cancer cachexia</a:t>
            </a:r>
            <a:r>
              <a:rPr lang="en-US" dirty="0">
                <a:latin typeface="Times" pitchFamily="2" charset="0"/>
              </a:rPr>
              <a:t>—characterized by anorexia, weight loss, muscle wasting, anemia, and fatigue—develops in up to 50 percent of cancer patients and is responsible for as many as 20 percent of cancer deaths. </a:t>
            </a:r>
            <a:endParaRPr lang="en-US" dirty="0">
              <a:latin typeface="Times" pitchFamily="2" charset="0"/>
            </a:endParaRPr>
          </a:p>
          <a:p>
            <a:r>
              <a:rPr lang="en-US" dirty="0">
                <a:latin typeface="Times" pitchFamily="2" charset="0"/>
              </a:rPr>
              <a:t>Cachexia may be indicated by an involuntary weight loss of more than 5 percent of body weight.</a:t>
            </a:r>
            <a:endParaRPr lang="en-US" dirty="0">
              <a:latin typeface="Times" pitchFamily="2" charset="0"/>
            </a:endParaRPr>
          </a:p>
          <a:p>
            <a:endParaRPr lang="en-US" dirty="0">
              <a:latin typeface="Times" pitchFamily="2" charset="0"/>
            </a:endParaRPr>
          </a:p>
          <a:p>
            <a:r>
              <a:rPr lang="en-US" dirty="0">
                <a:latin typeface="Times" pitchFamily="2" charset="0"/>
              </a:rPr>
              <a:t>Unintentional weight loss may be occurring in overweight or obese patients </a:t>
            </a:r>
            <a:endParaRPr lang="en-US" dirty="0">
              <a:latin typeface="Times" pitchFamily="2" charset="0"/>
            </a:endParaRPr>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036422" y="2449285"/>
              <a:ext cx="10211" cy="30616"/>
            </p14:xfrm>
          </p:contentPart>
        </mc:Choice>
        <mc:Fallback xmlns="">
          <p:pic>
            <p:nvPicPr>
              <p:cNvPr id="2" name="Ink 1"/>
            </p:nvPicPr>
            <p:blipFill>
              <a:blip/>
            </p:blipFill>
            <p:spPr>
              <a:xfrm>
                <a:off x="1036422" y="2449285"/>
                <a:ext cx="10211" cy="3061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036422" y="2454388"/>
              <a:ext cx="10134471" cy="122464"/>
            </p14:xfrm>
          </p:contentPart>
        </mc:Choice>
        <mc:Fallback xmlns="">
          <p:pic>
            <p:nvPicPr>
              <p:cNvPr id="4" name="Ink 3"/>
            </p:nvPicPr>
            <p:blipFill>
              <a:blip/>
            </p:blipFill>
            <p:spPr>
              <a:xfrm>
                <a:off x="1036422" y="2454388"/>
                <a:ext cx="10134471" cy="12246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934311" y="2842192"/>
              <a:ext cx="3336463" cy="183696"/>
            </p14:xfrm>
          </p:contentPart>
        </mc:Choice>
        <mc:Fallback xmlns="">
          <p:pic>
            <p:nvPicPr>
              <p:cNvPr id="5" name="Ink 4"/>
            </p:nvPicPr>
            <p:blipFill>
              <a:blip/>
            </p:blipFill>
            <p:spPr>
              <a:xfrm>
                <a:off x="934311" y="2842192"/>
                <a:ext cx="3336463" cy="183696"/>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941100"/>
                </a:solidFill>
                <a:latin typeface="Times" pitchFamily="2" charset="0"/>
              </a:rPr>
              <a:t>Treatment Options </a:t>
            </a:r>
            <a:br>
              <a:rPr lang="en-US" dirty="0">
                <a:effectLst/>
              </a:rPr>
            </a:br>
            <a:endParaRPr lang="en-US" dirty="0"/>
          </a:p>
        </p:txBody>
      </p:sp>
      <p:sp>
        <p:nvSpPr>
          <p:cNvPr id="3" name="Content Placeholder 2"/>
          <p:cNvSpPr>
            <a14:cpLocks xmlns:a14="http://schemas.microsoft.com/office/drawing/2010/main" noGrp="1"/>
          </p:cNvSpPr>
          <p:nvPr>
            <p:ph idx="1"/>
          </p:nvPr>
        </p:nvSpPr>
        <p:spPr>
          <a:xfrm>
            <a:off x="838200" y="1379349"/>
            <a:ext cx="10515600" cy="4797614"/>
          </a:xfrm>
        </p:spPr>
        <p:txBody>
          <a:bodyPr>
            <a:normAutofit fontScale="92500" lnSpcReduction="10000"/>
          </a:bodyPr>
          <a:lstStyle/>
          <a:p>
            <a:pPr marL="0" indent="0">
              <a:buNone/>
            </a:pPr>
            <a:r>
              <a:rPr lang="en-US" dirty="0">
                <a:latin typeface="Times" pitchFamily="2" charset="0"/>
              </a:rPr>
              <a:t>Goal: Remove cancer cells, prevent further tumor growth, and alleviate symptoms. </a:t>
            </a:r>
            <a:endParaRPr lang="en-US" dirty="0">
              <a:latin typeface="Times" pitchFamily="2" charset="0"/>
            </a:endParaRPr>
          </a:p>
          <a:p>
            <a:pPr marL="0" indent="0">
              <a:buNone/>
            </a:pPr>
            <a:r>
              <a:rPr lang="en-US" b="1" dirty="0">
                <a:solidFill>
                  <a:srgbClr val="941100"/>
                </a:solidFill>
                <a:latin typeface="Times" pitchFamily="2" charset="0"/>
              </a:rPr>
              <a:t>The primary medical treatments for cancer</a:t>
            </a:r>
            <a:endParaRPr lang="en-US" b="1" dirty="0">
              <a:solidFill>
                <a:srgbClr val="941100"/>
              </a:solidFill>
              <a:latin typeface="Times" pitchFamily="2" charset="0"/>
            </a:endParaRPr>
          </a:p>
          <a:p>
            <a:r>
              <a:rPr lang="en-US" dirty="0">
                <a:latin typeface="Times" pitchFamily="2" charset="0"/>
              </a:rPr>
              <a:t> Surgery</a:t>
            </a:r>
            <a:endParaRPr lang="en-US" dirty="0">
              <a:latin typeface="Times" pitchFamily="2" charset="0"/>
            </a:endParaRPr>
          </a:p>
          <a:p>
            <a:r>
              <a:rPr lang="en-US" dirty="0">
                <a:latin typeface="Times" pitchFamily="2" charset="0"/>
              </a:rPr>
              <a:t>Chemotherapy</a:t>
            </a:r>
            <a:endParaRPr lang="en-US" dirty="0">
              <a:latin typeface="Times" pitchFamily="2" charset="0"/>
            </a:endParaRPr>
          </a:p>
          <a:p>
            <a:r>
              <a:rPr lang="en-US" dirty="0">
                <a:latin typeface="Times" pitchFamily="2" charset="0"/>
              </a:rPr>
              <a:t>Radiation therapy</a:t>
            </a:r>
            <a:endParaRPr lang="en-US" dirty="0">
              <a:latin typeface="Times" pitchFamily="2" charset="0"/>
            </a:endParaRPr>
          </a:p>
          <a:p>
            <a:r>
              <a:rPr lang="en-US" dirty="0">
                <a:latin typeface="Times" pitchFamily="2" charset="0"/>
              </a:rPr>
              <a:t> or any combination of the three </a:t>
            </a:r>
            <a:endParaRPr lang="en-US" dirty="0">
              <a:latin typeface="Times" pitchFamily="2" charset="0"/>
            </a:endParaRPr>
          </a:p>
          <a:p>
            <a:pPr marL="0" indent="0">
              <a:buNone/>
            </a:pPr>
            <a:r>
              <a:rPr lang="en-US" b="1" dirty="0">
                <a:solidFill>
                  <a:srgbClr val="941100"/>
                </a:solidFill>
                <a:latin typeface="Times" pitchFamily="2" charset="0"/>
              </a:rPr>
              <a:t>Other treatment options: </a:t>
            </a:r>
            <a:endParaRPr lang="en-US" b="1" dirty="0">
              <a:solidFill>
                <a:srgbClr val="941100"/>
              </a:solidFill>
              <a:latin typeface="Times" pitchFamily="2" charset="0"/>
            </a:endParaRPr>
          </a:p>
          <a:p>
            <a:r>
              <a:rPr lang="en-US" b="1" dirty="0">
                <a:latin typeface="Times" pitchFamily="2" charset="0"/>
              </a:rPr>
              <a:t>Hematopoietic Stem Cell Transplantation </a:t>
            </a:r>
            <a:endParaRPr lang="en-US" b="1" dirty="0">
              <a:latin typeface="Times" pitchFamily="2" charset="0"/>
            </a:endParaRPr>
          </a:p>
          <a:p>
            <a:r>
              <a:rPr lang="en-US" dirty="0">
                <a:latin typeface="Times" pitchFamily="2" charset="0"/>
              </a:rPr>
              <a:t>Biological Therapies </a:t>
            </a:r>
            <a:endParaRPr lang="en-US" dirty="0">
              <a:latin typeface="Times" pitchFamily="2" charset="0"/>
            </a:endParaRPr>
          </a:p>
          <a:p>
            <a:r>
              <a:rPr lang="en-US" b="1" dirty="0">
                <a:latin typeface="Times" pitchFamily="2" charset="0"/>
              </a:rPr>
              <a:t>Alternative Therapies </a:t>
            </a:r>
            <a:endParaRPr lang="en-US" dirty="0">
              <a:latin typeface="Times" pitchFamily="2" charset="0"/>
            </a:endParaRPr>
          </a:p>
          <a:p>
            <a:endParaRPr lang="en-US" dirty="0"/>
          </a:p>
          <a:p>
            <a:endParaRPr lang="en-US" dirty="0">
              <a:effectLst/>
            </a:endParaRPr>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solidFill>
                  <a:srgbClr val="941100"/>
                </a:solidFill>
              </a:rPr>
              <a:t>Treatment Options </a:t>
            </a:r>
            <a:br>
              <a:rPr lang="en-US" b="1" dirty="0">
                <a:solidFill>
                  <a:srgbClr val="941100"/>
                </a:solidFill>
              </a:rPr>
            </a:br>
            <a:r>
              <a:rPr lang="en-US" b="1" dirty="0"/>
              <a:t>Hematopoietic Stem Cell Transplantation </a:t>
            </a:r>
            <a:br>
              <a:rPr lang="en-US" b="1" dirty="0"/>
            </a:br>
            <a:endParaRPr lang="en-US" dirty="0"/>
          </a:p>
        </p:txBody>
      </p:sp>
      <p:pic>
        <p:nvPicPr>
          <p:cNvPr id="1025" name="Picture 1" descr="page35image1340787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1454456"/>
            <a:ext cx="10328031" cy="5085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8200" y="512082"/>
            <a:ext cx="10515600" cy="1325563"/>
          </a:xfrm>
        </p:spPr>
        <p:txBody>
          <a:bodyPr/>
          <a:lstStyle/>
          <a:p>
            <a:r>
              <a:rPr lang="en-US" dirty="0">
                <a:latin typeface="Times" pitchFamily="2" charset="0"/>
              </a:rPr>
              <a:t>Surgery </a:t>
            </a:r>
            <a:br>
              <a:rPr lang="en-US" dirty="0">
                <a:effectLst/>
              </a:rPr>
            </a:br>
            <a:endParaRPr lang="en-US" dirty="0"/>
          </a:p>
        </p:txBody>
      </p:sp>
      <p:sp>
        <p:nvSpPr>
          <p:cNvPr id="3" name="Content Placeholder 2"/>
          <p:cNvSpPr>
            <a14:cpLocks xmlns:a14="http://schemas.microsoft.com/office/drawing/2010/main" noGrp="1"/>
          </p:cNvSpPr>
          <p:nvPr>
            <p:ph idx="1"/>
          </p:nvPr>
        </p:nvSpPr>
        <p:spPr>
          <a:xfrm>
            <a:off x="838200" y="1387929"/>
            <a:ext cx="10515600" cy="5074864"/>
          </a:xfrm>
        </p:spPr>
        <p:txBody>
          <a:bodyPr/>
          <a:lstStyle/>
          <a:p>
            <a:r>
              <a:rPr lang="en-US" dirty="0">
                <a:latin typeface="Times" pitchFamily="2" charset="0"/>
              </a:rPr>
              <a:t>Surgery is performed to: (1) Remove tumors (2) Determine the extent of cancer (3) Protect nearby tissues. </a:t>
            </a:r>
            <a:endParaRPr lang="en-US" dirty="0">
              <a:effectLst/>
              <a:latin typeface="Times" pitchFamily="2" charset="0"/>
            </a:endParaRPr>
          </a:p>
          <a:p>
            <a:r>
              <a:rPr lang="en-US" dirty="0">
                <a:latin typeface="Times" pitchFamily="2" charset="0"/>
              </a:rPr>
              <a:t>Often, surgery must be followed by other cancer treatments to prevent growth of new tumors. </a:t>
            </a:r>
            <a:endParaRPr lang="en-US" dirty="0">
              <a:effectLst/>
              <a:latin typeface="Times" pitchFamily="2" charset="0"/>
            </a:endParaRPr>
          </a:p>
          <a:p>
            <a:pPr marL="0" indent="0">
              <a:buNone/>
            </a:pPr>
            <a:r>
              <a:rPr lang="en-US" b="1" dirty="0">
                <a:solidFill>
                  <a:srgbClr val="941100"/>
                </a:solidFill>
                <a:latin typeface="Times" pitchFamily="2" charset="0"/>
              </a:rPr>
              <a:t>Effect on nutritional status:</a:t>
            </a:r>
            <a:br>
              <a:rPr lang="en-US" dirty="0">
                <a:latin typeface="Times" pitchFamily="2" charset="0"/>
              </a:rPr>
            </a:br>
            <a:r>
              <a:rPr lang="en-US" dirty="0">
                <a:latin typeface="Times" pitchFamily="2" charset="0"/>
              </a:rPr>
              <a:t> Acute metabolic stress (increase protein and energy needs)</a:t>
            </a:r>
            <a:endParaRPr lang="en-US" dirty="0">
              <a:latin typeface="Times" pitchFamily="2" charset="0"/>
            </a:endParaRPr>
          </a:p>
          <a:p>
            <a:r>
              <a:rPr lang="en-US" dirty="0">
                <a:latin typeface="Times" pitchFamily="2" charset="0"/>
              </a:rPr>
              <a:t>Surgery contributes to pain, fatigue, and anorexia (reduce food intake) </a:t>
            </a:r>
            <a:endParaRPr lang="en-US" dirty="0">
              <a:latin typeface="Times" pitchFamily="2" charset="0"/>
            </a:endParaRPr>
          </a:p>
          <a:p>
            <a:r>
              <a:rPr lang="en-US" dirty="0">
                <a:latin typeface="Times" pitchFamily="2" charset="0"/>
              </a:rPr>
              <a:t>Blood loss contributes to nutrient losses </a:t>
            </a:r>
            <a:endParaRPr lang="en-US" dirty="0">
              <a:effectLst/>
              <a:latin typeface="Times" pitchFamily="2"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latin typeface="Times" pitchFamily="2" charset="0"/>
              </a:rPr>
              <a:t>Cancer </a:t>
            </a:r>
            <a:br>
              <a:rPr lang="en-US" dirty="0">
                <a:latin typeface="Times" pitchFamily="2" charset="0"/>
              </a:rPr>
            </a:br>
            <a:endParaRPr lang="en-US" dirty="0">
              <a:latin typeface="Times" pitchFamily="2" charset="0"/>
            </a:endParaRPr>
          </a:p>
        </p:txBody>
      </p:sp>
      <p:sp>
        <p:nvSpPr>
          <p:cNvPr id="3" name="Content Placeholder 2"/>
          <p:cNvSpPr>
            <a14:cpLocks xmlns:a14="http://schemas.microsoft.com/office/drawing/2010/main" noGrp="1"/>
          </p:cNvSpPr>
          <p:nvPr>
            <p:ph idx="1"/>
          </p:nvPr>
        </p:nvSpPr>
        <p:spPr/>
        <p:txBody>
          <a:bodyPr/>
          <a:lstStyle/>
          <a:p>
            <a:pPr marL="0" indent="0">
              <a:buNone/>
            </a:pPr>
            <a:r>
              <a:rPr lang="en-US" dirty="0">
                <a:latin typeface="Times" pitchFamily="2" charset="0"/>
              </a:rPr>
              <a:t>We will discuss</a:t>
            </a:r>
            <a:endParaRPr lang="en-US" dirty="0">
              <a:latin typeface="Times" pitchFamily="2" charset="0"/>
            </a:endParaRPr>
          </a:p>
          <a:p>
            <a:r>
              <a:rPr lang="en-US" dirty="0">
                <a:latin typeface="Times" pitchFamily="2" charset="0"/>
              </a:rPr>
              <a:t>How cancer develops</a:t>
            </a:r>
            <a:endParaRPr lang="en-US" dirty="0">
              <a:latin typeface="Times" pitchFamily="2" charset="0"/>
            </a:endParaRPr>
          </a:p>
          <a:p>
            <a:r>
              <a:rPr lang="en-US" dirty="0">
                <a:latin typeface="Times" pitchFamily="2" charset="0"/>
              </a:rPr>
              <a:t>Factors that influence cancer risk</a:t>
            </a:r>
            <a:endParaRPr lang="en-US" dirty="0">
              <a:latin typeface="Times" pitchFamily="2" charset="0"/>
            </a:endParaRPr>
          </a:p>
          <a:p>
            <a:r>
              <a:rPr lang="en-US" dirty="0">
                <a:latin typeface="Times" pitchFamily="2" charset="0"/>
              </a:rPr>
              <a:t>The effects of cancer on nutrition status</a:t>
            </a:r>
            <a:endParaRPr lang="en-US" dirty="0">
              <a:latin typeface="Times" pitchFamily="2" charset="0"/>
            </a:endParaRPr>
          </a:p>
          <a:p>
            <a:r>
              <a:rPr lang="en-US" dirty="0">
                <a:latin typeface="Times" pitchFamily="2" charset="0"/>
              </a:rPr>
              <a:t>Main approaches to cancer treatment</a:t>
            </a:r>
            <a:r>
              <a:rPr lang="en-US" dirty="0"/>
              <a:t>. </a:t>
            </a:r>
            <a:endParaRPr lang="en-US" dirty="0"/>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433953" y="38288"/>
            <a:ext cx="10515600" cy="1325563"/>
          </a:xfrm>
        </p:spPr>
        <p:txBody>
          <a:bodyPr/>
          <a:lstStyle/>
          <a:p>
            <a:r>
              <a:rPr lang="en-US" b="1" dirty="0">
                <a:solidFill>
                  <a:srgbClr val="941100"/>
                </a:solidFill>
              </a:rPr>
              <a:t>Surgery </a:t>
            </a:r>
            <a:endParaRPr lang="en-US" b="1" dirty="0">
              <a:solidFill>
                <a:srgbClr val="941100"/>
              </a:solidFill>
            </a:endParaRPr>
          </a:p>
        </p:txBody>
      </p:sp>
      <p:sp>
        <p:nvSpPr>
          <p:cNvPr id="3" name="Content Placeholder 2"/>
          <p:cNvSpPr>
            <a14:cpLocks xmlns:a14="http://schemas.microsoft.com/office/drawing/2010/main" noGrp="1"/>
          </p:cNvSpPr>
          <p:nvPr>
            <p:ph idx="1"/>
          </p:nvPr>
        </p:nvSpPr>
        <p:spPr>
          <a:xfrm>
            <a:off x="433953" y="1363851"/>
            <a:ext cx="10919847" cy="4813112"/>
          </a:xfrm>
        </p:spPr>
        <p:txBody>
          <a:bodyPr>
            <a:normAutofit lnSpcReduction="10000"/>
          </a:bodyPr>
          <a:lstStyle/>
          <a:p>
            <a:pPr marL="0" indent="0">
              <a:buNone/>
            </a:pPr>
            <a:r>
              <a:rPr lang="en-US" dirty="0">
                <a:latin typeface="Times" pitchFamily="2" charset="0"/>
              </a:rPr>
              <a:t>Additional specific nutrition-related concerns: </a:t>
            </a:r>
            <a:endParaRPr lang="en-US" dirty="0">
              <a:effectLst/>
              <a:latin typeface="Times" pitchFamily="2" charset="0"/>
            </a:endParaRPr>
          </a:p>
          <a:p>
            <a:r>
              <a:rPr lang="en-US" dirty="0">
                <a:latin typeface="Times" pitchFamily="2" charset="0"/>
              </a:rPr>
              <a:t>Head and Neck Surgeries: Aspiration, Dry or sore mouth, Reduced chewing or swallowing ability, </a:t>
            </a:r>
            <a:endParaRPr lang="en-US" dirty="0">
              <a:effectLst/>
              <a:latin typeface="Times" pitchFamily="2" charset="0"/>
            </a:endParaRPr>
          </a:p>
          <a:p>
            <a:r>
              <a:rPr lang="en-US" dirty="0">
                <a:latin typeface="Times" pitchFamily="2" charset="0"/>
              </a:rPr>
              <a:t>Reduced sense of taste or smell </a:t>
            </a:r>
            <a:endParaRPr lang="en-US" dirty="0">
              <a:latin typeface="Times" pitchFamily="2" charset="0"/>
            </a:endParaRPr>
          </a:p>
          <a:p>
            <a:r>
              <a:rPr lang="en-US" dirty="0">
                <a:latin typeface="Times" pitchFamily="2" charset="0"/>
              </a:rPr>
              <a:t>Esophageal Resection: Acid reflux, Altered gastric motility, Reduced swallowing ability </a:t>
            </a:r>
            <a:endParaRPr lang="en-US" dirty="0">
              <a:effectLst/>
              <a:latin typeface="Times" pitchFamily="2" charset="0"/>
            </a:endParaRPr>
          </a:p>
          <a:p>
            <a:r>
              <a:rPr lang="en-US" dirty="0">
                <a:latin typeface="Times" pitchFamily="2" charset="0"/>
              </a:rPr>
              <a:t>Gastric Resection: Dumping syndrome, Early satiety, Inadequate gastric acid secretion, Malabsorption of iron, and vitamin B12. </a:t>
            </a:r>
            <a:endParaRPr lang="en-US" dirty="0">
              <a:effectLst/>
              <a:latin typeface="Times" pitchFamily="2" charset="0"/>
            </a:endParaRPr>
          </a:p>
          <a:p>
            <a:r>
              <a:rPr lang="en-US" dirty="0">
                <a:latin typeface="Times" pitchFamily="2" charset="0"/>
              </a:rPr>
              <a:t> Intestinal Resection: Bile insufficiency, Diarrhea, Fluid and electrolyte imbalances, General malabsorption. </a:t>
            </a:r>
            <a:endParaRPr lang="en-US" dirty="0">
              <a:effectLst/>
              <a:latin typeface="Times" pitchFamily="2" charset="0"/>
            </a:endParaRPr>
          </a:p>
          <a:p>
            <a:r>
              <a:rPr lang="en-US" dirty="0">
                <a:latin typeface="Times" pitchFamily="2" charset="0"/>
              </a:rPr>
              <a:t> Pancreatic Resection: Diabetes mellitus, General malabsorption </a:t>
            </a:r>
            <a:endParaRPr lang="en-US" dirty="0">
              <a:effectLst/>
              <a:latin typeface="Times" pitchFamily="2" charset="0"/>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Radiation</a:t>
            </a:r>
            <a:endParaRPr lang="en-US" b="1" dirty="0">
              <a:solidFill>
                <a:srgbClr val="C00000"/>
              </a:solidFill>
            </a:endParaRPr>
          </a:p>
        </p:txBody>
      </p:sp>
      <p:sp>
        <p:nvSpPr>
          <p:cNvPr id="3" name="Content Placeholder 2"/>
          <p:cNvSpPr>
            <a14:cpLocks xmlns:a14="http://schemas.microsoft.com/office/drawing/2010/main" noGrp="1"/>
          </p:cNvSpPr>
          <p:nvPr>
            <p:ph idx="1"/>
          </p:nvPr>
        </p:nvSpPr>
        <p:spPr/>
        <p:txBody>
          <a:bodyPr>
            <a:normAutofit/>
          </a:bodyPr>
          <a:lstStyle/>
          <a:p>
            <a:r>
              <a:rPr lang="en-US" dirty="0">
                <a:latin typeface="Times" pitchFamily="2" charset="0"/>
              </a:rPr>
              <a:t>Treatment by bombarding cancer cells with X-rays, gamma rays, or various atomic particles.</a:t>
            </a:r>
            <a:endParaRPr lang="en-US" dirty="0">
              <a:latin typeface="Times" pitchFamily="2" charset="0"/>
            </a:endParaRPr>
          </a:p>
          <a:p>
            <a:r>
              <a:rPr lang="en-US" dirty="0">
                <a:latin typeface="Times" pitchFamily="2" charset="0"/>
              </a:rPr>
              <a:t>These treatments generate reactive forms of oxygen, which can damage cellular DNA and cause cell death. </a:t>
            </a:r>
            <a:endParaRPr lang="en-US" dirty="0">
              <a:latin typeface="Times" pitchFamily="2" charset="0"/>
            </a:endParaRPr>
          </a:p>
          <a:p>
            <a:r>
              <a:rPr lang="en-US" dirty="0">
                <a:latin typeface="Times" pitchFamily="2" charset="0"/>
              </a:rPr>
              <a:t>Compared with surgery: radiation can shrink tumors while preserving organ structure and function. Compared with chemotherapy: radiation therapy is better able to target specific regions. </a:t>
            </a:r>
            <a:endParaRPr lang="en-US" dirty="0">
              <a:latin typeface="Times" pitchFamily="2" charset="0"/>
            </a:endParaRPr>
          </a:p>
          <a:p>
            <a:r>
              <a:rPr lang="en-US" dirty="0">
                <a:latin typeface="Times" pitchFamily="2" charset="0"/>
              </a:rPr>
              <a:t>Radiation can damage healthy tissues and sometimes has long-term detrimental effects on nutrition status. Radiation causes both acute and long-term effects </a:t>
            </a:r>
            <a:endParaRPr lang="en-US" dirty="0">
              <a:latin typeface="Times" pitchFamily="2"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8200" y="486641"/>
            <a:ext cx="10515600" cy="1325563"/>
          </a:xfrm>
        </p:spPr>
        <p:txBody>
          <a:bodyPr/>
          <a:lstStyle/>
          <a:p>
            <a:r>
              <a:rPr lang="en-US" b="1" dirty="0">
                <a:latin typeface="Times" pitchFamily="2" charset="0"/>
              </a:rPr>
              <a:t>Side Effects</a:t>
            </a:r>
            <a:endParaRPr lang="en-US" b="1" dirty="0">
              <a:latin typeface="Times" pitchFamily="2" charset="0"/>
            </a:endParaRPr>
          </a:p>
        </p:txBody>
      </p:sp>
      <p:sp>
        <p:nvSpPr>
          <p:cNvPr id="3" name="Content Placeholder 2"/>
          <p:cNvSpPr>
            <a14:cpLocks xmlns:a14="http://schemas.microsoft.com/office/drawing/2010/main" noGrp="1"/>
          </p:cNvSpPr>
          <p:nvPr>
            <p:ph idx="1"/>
          </p:nvPr>
        </p:nvSpPr>
        <p:spPr/>
        <p:txBody>
          <a:bodyPr/>
          <a:lstStyle/>
          <a:p>
            <a:r>
              <a:rPr lang="en-US" dirty="0">
                <a:latin typeface="Times" pitchFamily="2" charset="0"/>
              </a:rPr>
              <a:t>Radiation to the head and neck can damage the salivary glands and taste buds, causing inflammation, dry mouth, and a reduced sense of taste; in severe cases, the damage may be permanent</a:t>
            </a:r>
            <a:endParaRPr lang="en-US" dirty="0">
              <a:latin typeface="Times" pitchFamily="2" charset="0"/>
            </a:endParaRPr>
          </a:p>
          <a:p>
            <a:r>
              <a:rPr lang="en-US" dirty="0">
                <a:latin typeface="Times" pitchFamily="2" charset="0"/>
              </a:rPr>
              <a:t> Radiation treatment in the lower abdomen can cause </a:t>
            </a:r>
            <a:r>
              <a:rPr lang="en-US" b="1" dirty="0">
                <a:solidFill>
                  <a:srgbClr val="C00000"/>
                </a:solidFill>
                <a:latin typeface="Times" pitchFamily="2" charset="0"/>
              </a:rPr>
              <a:t>Radiation enteritis</a:t>
            </a:r>
            <a:endParaRPr lang="en-US" b="1" dirty="0">
              <a:solidFill>
                <a:srgbClr val="C00000"/>
              </a:solidFill>
              <a:latin typeface="Times" pitchFamily="2" charset="0"/>
            </a:endParaRPr>
          </a:p>
          <a:p>
            <a:pPr lvl="1"/>
            <a:r>
              <a:rPr lang="en-US" sz="2800" dirty="0">
                <a:latin typeface="Times" pitchFamily="2" charset="0"/>
              </a:rPr>
              <a:t>An inflammatory condition of the small intestine that causes nausea, vomiting, and diarrhea</a:t>
            </a:r>
            <a:endParaRPr lang="en-US" sz="2800" dirty="0">
              <a:latin typeface="Times" pitchFamily="2" charset="0"/>
            </a:endParaRPr>
          </a:p>
          <a:p>
            <a:pPr lvl="1"/>
            <a:r>
              <a:rPr lang="en-US" sz="2800" dirty="0">
                <a:latin typeface="Times" pitchFamily="2" charset="0"/>
              </a:rPr>
              <a:t>The condition may persist for months or years and lead to chronic malabsorption </a:t>
            </a:r>
            <a:endParaRPr lang="en-US" sz="2800" dirty="0">
              <a:latin typeface="Times" pitchFamily="2" charset="0"/>
            </a:endParaRPr>
          </a:p>
          <a:p>
            <a:r>
              <a:rPr lang="en-US" dirty="0">
                <a:latin typeface="Times" pitchFamily="2" charset="0"/>
              </a:rPr>
              <a:t>toxicity of RT is localized to the region being irradiated </a:t>
            </a:r>
            <a:endParaRPr lang="en-US"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4181427" y="3332049"/>
              <a:ext cx="3012261" cy="68886"/>
            </p14:xfrm>
          </p:contentPart>
        </mc:Choice>
        <mc:Fallback xmlns="">
          <p:pic>
            <p:nvPicPr>
              <p:cNvPr id="5" name="Ink 4"/>
            </p:nvPicPr>
            <p:blipFill>
              <a:blip/>
            </p:blipFill>
            <p:spPr>
              <a:xfrm>
                <a:off x="4181427" y="3332049"/>
                <a:ext cx="3012261" cy="68886"/>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357554" y="116375"/>
            <a:ext cx="10515600" cy="1325563"/>
          </a:xfrm>
        </p:spPr>
        <p:txBody>
          <a:bodyPr>
            <a:normAutofit fontScale="90000"/>
          </a:bodyPr>
          <a:lstStyle/>
          <a:p>
            <a:r>
              <a:rPr lang="en-US" b="1" dirty="0"/>
              <a:t>Effect on Nutritional Status</a:t>
            </a:r>
            <a:r>
              <a:rPr lang="en-US" dirty="0"/>
              <a:t>/ </a:t>
            </a:r>
            <a:r>
              <a:rPr lang="en-US" b="1" dirty="0">
                <a:solidFill>
                  <a:srgbClr val="C00000"/>
                </a:solidFill>
              </a:rPr>
              <a:t>Radiation Therapy </a:t>
            </a:r>
            <a:br>
              <a:rPr lang="en-US" dirty="0"/>
            </a:br>
            <a:endParaRPr lang="en-US" dirty="0"/>
          </a:p>
        </p:txBody>
      </p:sp>
      <p:sp>
        <p:nvSpPr>
          <p:cNvPr id="3" name="Content Placeholder 2"/>
          <p:cNvSpPr>
            <a14:cpLocks xmlns:a14="http://schemas.microsoft.com/office/drawing/2010/main" noGrp="1"/>
          </p:cNvSpPr>
          <p:nvPr>
            <p:ph idx="1"/>
          </p:nvPr>
        </p:nvSpPr>
        <p:spPr>
          <a:xfrm>
            <a:off x="246185" y="1441938"/>
            <a:ext cx="11107615" cy="5169877"/>
          </a:xfrm>
        </p:spPr>
        <p:txBody>
          <a:bodyPr/>
          <a:lstStyle/>
          <a:p>
            <a:pPr marL="0" indent="0">
              <a:buNone/>
            </a:pPr>
            <a:r>
              <a:rPr lang="en-US" dirty="0"/>
              <a:t>Effect on Nutritional Status: </a:t>
            </a:r>
            <a:endParaRPr lang="en-US" dirty="0"/>
          </a:p>
          <a:p>
            <a:r>
              <a:rPr lang="en-US" b="1" i="1" u="sng" dirty="0">
                <a:solidFill>
                  <a:srgbClr val="C00000"/>
                </a:solidFill>
              </a:rPr>
              <a:t>Reduce nutrient intake: </a:t>
            </a:r>
            <a:r>
              <a:rPr lang="en-US" dirty="0"/>
              <a:t>Anorexia, Damage to teeth, jaws, or salivary glands, Dysphagia, Esophagitis, Mouth sores, Nausea and vomiting, Reduced salivary secretions, Reduced taste sensation </a:t>
            </a:r>
            <a:endParaRPr lang="en-US" dirty="0"/>
          </a:p>
          <a:p>
            <a:r>
              <a:rPr lang="en-US" b="1" u="sng" dirty="0">
                <a:solidFill>
                  <a:srgbClr val="C00000"/>
                </a:solidFill>
              </a:rPr>
              <a:t>Accelerate nutrient loss</a:t>
            </a:r>
            <a:r>
              <a:rPr lang="en-US" dirty="0"/>
              <a:t>: Blood loss from intestine, and bladder, Diarrhea, Fistulas, Intestinal obstructions, Malabsorption, Radiation enteritis, Vomiting </a:t>
            </a:r>
            <a:endParaRPr lang="en-US" dirty="0"/>
          </a:p>
          <a:p>
            <a:pPr marL="0" indent="0">
              <a:buNone/>
            </a:pPr>
            <a:r>
              <a:rPr lang="en-US" u="sng" dirty="0"/>
              <a:t> Fluid and electrolyte imbalances </a:t>
            </a:r>
            <a:r>
              <a:rPr lang="en-US" dirty="0"/>
              <a:t>as a consequence, of vomiting, diarrhea, or malabsorption, Secondary effects of malnutrition, altered metabolism due to infection, or inflammation </a:t>
            </a: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316523" y="83771"/>
            <a:ext cx="10515600" cy="1325563"/>
          </a:xfrm>
        </p:spPr>
        <p:txBody>
          <a:bodyPr/>
          <a:lstStyle/>
          <a:p>
            <a:r>
              <a:rPr lang="en-US" b="1" dirty="0">
                <a:solidFill>
                  <a:srgbClr val="C00000"/>
                </a:solidFill>
              </a:rPr>
              <a:t>Chemotherapy </a:t>
            </a:r>
            <a:br>
              <a:rPr lang="en-US" dirty="0"/>
            </a:br>
            <a:endParaRPr lang="en-US" dirty="0"/>
          </a:p>
        </p:txBody>
      </p:sp>
      <p:sp>
        <p:nvSpPr>
          <p:cNvPr id="3" name="Content Placeholder 2"/>
          <p:cNvSpPr>
            <a14:cpLocks xmlns:a14="http://schemas.microsoft.com/office/drawing/2010/main" noGrp="1"/>
          </p:cNvSpPr>
          <p:nvPr>
            <p:ph idx="1"/>
          </p:nvPr>
        </p:nvSpPr>
        <p:spPr>
          <a:xfrm>
            <a:off x="316523" y="1113692"/>
            <a:ext cx="11037277" cy="5533293"/>
          </a:xfrm>
        </p:spPr>
        <p:txBody>
          <a:bodyPr>
            <a:normAutofit/>
          </a:bodyPr>
          <a:lstStyle/>
          <a:p>
            <a:pPr marL="0" indent="0">
              <a:buNone/>
            </a:pPr>
            <a:r>
              <a:rPr lang="en-US" dirty="0"/>
              <a:t>The use of drugs to treat cancer, and is used to: </a:t>
            </a:r>
            <a:endParaRPr lang="en-US" dirty="0"/>
          </a:p>
          <a:p>
            <a:pPr marL="514350" indent="-514350">
              <a:buFont typeface="+mj-lt"/>
              <a:buAutoNum type="arabicPeriod"/>
            </a:pPr>
            <a:r>
              <a:rPr lang="en-US" dirty="0"/>
              <a:t>Inhibit tumor growth</a:t>
            </a:r>
            <a:endParaRPr lang="en-US" dirty="0"/>
          </a:p>
          <a:p>
            <a:pPr marL="514350" indent="-514350">
              <a:buFont typeface="+mj-lt"/>
              <a:buAutoNum type="arabicPeriod"/>
            </a:pPr>
            <a:r>
              <a:rPr lang="en-US" dirty="0"/>
              <a:t>Shrink tumors before surgery</a:t>
            </a:r>
            <a:endParaRPr lang="en-US" dirty="0"/>
          </a:p>
          <a:p>
            <a:pPr marL="514350" indent="-514350">
              <a:buFont typeface="+mj-lt"/>
              <a:buAutoNum type="arabicPeriod"/>
            </a:pPr>
            <a:r>
              <a:rPr lang="en-US" dirty="0"/>
              <a:t>Prevent or eradicate metastasis. </a:t>
            </a:r>
            <a:endParaRPr lang="en-US" dirty="0"/>
          </a:p>
          <a:p>
            <a:pPr marL="0" indent="0">
              <a:buNone/>
            </a:pPr>
            <a:r>
              <a:rPr lang="en-US" b="1" dirty="0">
                <a:solidFill>
                  <a:srgbClr val="C00000"/>
                </a:solidFill>
              </a:rPr>
              <a:t>Side effects</a:t>
            </a:r>
            <a:endParaRPr lang="en-US" b="1" dirty="0">
              <a:solidFill>
                <a:srgbClr val="C00000"/>
              </a:solidFill>
            </a:endParaRPr>
          </a:p>
          <a:p>
            <a:r>
              <a:rPr lang="en-US" dirty="0"/>
              <a:t>most of these drugs have toxic effects on normal cells as well and are especially damaging to rapidly dividing cells, such as those of the GI tract, skin, and bone marrow </a:t>
            </a:r>
            <a:endParaRPr lang="en-US" dirty="0"/>
          </a:p>
          <a:p>
            <a:r>
              <a:rPr lang="en-US" dirty="0"/>
              <a:t>The bone marrow damage can suppress the production of</a:t>
            </a:r>
            <a:endParaRPr lang="en-US" dirty="0"/>
          </a:p>
          <a:p>
            <a:pPr lvl="1"/>
            <a:r>
              <a:rPr lang="en-US" dirty="0"/>
              <a:t>Red blood cells (causing anemia) </a:t>
            </a:r>
            <a:endParaRPr lang="en-US" dirty="0"/>
          </a:p>
          <a:p>
            <a:pPr lvl="1"/>
            <a:r>
              <a:rPr lang="en-US" dirty="0"/>
              <a:t>White blood cells (causing </a:t>
            </a:r>
            <a:r>
              <a:rPr lang="en-US" b="1" dirty="0"/>
              <a:t>neutropenia</a:t>
            </a:r>
            <a:r>
              <a:rPr lang="en-US" dirty="0"/>
              <a:t>). </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a:bodyPr>
          <a:lstStyle/>
          <a:p>
            <a:r>
              <a:rPr lang="en-US" dirty="0"/>
              <a:t>Nutrition Side effects of treatment </a:t>
            </a:r>
            <a:br>
              <a:rPr lang="en-US" dirty="0"/>
            </a:br>
            <a:endParaRPr lang="en-US" dirty="0"/>
          </a:p>
        </p:txBody>
      </p:sp>
      <p:sp>
        <p:nvSpPr>
          <p:cNvPr id="3" name="Content Placeholder 2"/>
          <p:cNvSpPr>
            <a14:cpLocks xmlns:a14="http://schemas.microsoft.com/office/drawing/2010/main" noGrp="1"/>
          </p:cNvSpPr>
          <p:nvPr>
            <p:ph idx="1"/>
          </p:nvPr>
        </p:nvSpPr>
        <p:spPr>
          <a:xfrm>
            <a:off x="838200" y="1243623"/>
            <a:ext cx="9782908" cy="894129"/>
          </a:xfrm>
        </p:spPr>
        <p:txBody>
          <a:bodyPr>
            <a:normAutofit/>
          </a:bodyPr>
          <a:lstStyle/>
          <a:p>
            <a:pPr marL="0" indent="0">
              <a:buNone/>
            </a:pPr>
            <a:r>
              <a:rPr lang="en-US" dirty="0"/>
              <a:t>Nutrition-related side effects that may result from chemo and </a:t>
            </a:r>
            <a:r>
              <a:rPr lang="en-US" b="1" dirty="0"/>
              <a:t>Radiation Therapy </a:t>
            </a:r>
            <a:endParaRPr lang="en-US" dirty="0"/>
          </a:p>
          <a:p>
            <a:pPr marL="0" indent="0">
              <a:buNone/>
            </a:pPr>
            <a:endParaRPr lang="en-US" dirty="0"/>
          </a:p>
        </p:txBody>
      </p:sp>
      <p:pic>
        <p:nvPicPr>
          <p:cNvPr id="5" name="Picture 4"/>
          <p:cNvPicPr>
            <a:picLocks noChangeAspect="1"/>
          </p:cNvPicPr>
          <p:nvPr/>
        </p:nvPicPr>
        <p:blipFill>
          <a:blip r:embed="rId1"/>
          <a:stretch>
            <a:fillRect/>
          </a:stretch>
        </p:blipFill>
        <p:spPr>
          <a:xfrm>
            <a:off x="279400" y="1993900"/>
            <a:ext cx="11633200" cy="48641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941100"/>
                </a:solidFill>
                <a:latin typeface="Times" pitchFamily="2" charset="0"/>
              </a:rPr>
              <a:t>Treatment Options</a:t>
            </a:r>
            <a:endParaRPr lang="en-US" b="1" dirty="0">
              <a:latin typeface="Times" pitchFamily="2" charset="0"/>
            </a:endParaRPr>
          </a:p>
        </p:txBody>
      </p:sp>
      <p:sp>
        <p:nvSpPr>
          <p:cNvPr id="3" name="Content Placeholder 2"/>
          <p:cNvSpPr>
            <a14:cpLocks xmlns:a14="http://schemas.microsoft.com/office/drawing/2010/main" noGrp="1"/>
          </p:cNvSpPr>
          <p:nvPr>
            <p:ph idx="1"/>
          </p:nvPr>
        </p:nvSpPr>
        <p:spPr/>
        <p:txBody>
          <a:bodyPr>
            <a:normAutofit fontScale="92500" lnSpcReduction="10000"/>
          </a:bodyPr>
          <a:lstStyle/>
          <a:p>
            <a:r>
              <a:rPr lang="en-US" sz="2600" b="1" dirty="0">
                <a:latin typeface="Times" pitchFamily="2" charset="0"/>
              </a:rPr>
              <a:t>Cancer immunotherapy </a:t>
            </a:r>
            <a:r>
              <a:rPr lang="en-US" sz="2600" dirty="0">
                <a:latin typeface="Times" pitchFamily="2" charset="0"/>
              </a:rPr>
              <a:t>(a type of </a:t>
            </a:r>
            <a:r>
              <a:rPr lang="en-US" sz="2600" i="1" dirty="0">
                <a:latin typeface="Times" pitchFamily="2" charset="0"/>
              </a:rPr>
              <a:t>biological therapy</a:t>
            </a:r>
            <a:r>
              <a:rPr lang="en-US" sz="2600" dirty="0">
                <a:latin typeface="Times" pitchFamily="2" charset="0"/>
              </a:rPr>
              <a:t>) refers to treatments that enable a person’s own immune system to fight their cancer </a:t>
            </a:r>
            <a:endParaRPr lang="en-US" sz="2600" dirty="0">
              <a:latin typeface="Times" pitchFamily="2" charset="0"/>
            </a:endParaRPr>
          </a:p>
          <a:p>
            <a:pPr lvl="1"/>
            <a:r>
              <a:rPr lang="en-US" sz="2600" dirty="0">
                <a:latin typeface="Times" pitchFamily="2" charset="0"/>
              </a:rPr>
              <a:t>Improve general immune responses that fight cancer</a:t>
            </a:r>
            <a:endParaRPr lang="en-US" sz="2600" dirty="0">
              <a:latin typeface="Times" pitchFamily="2" charset="0"/>
            </a:endParaRPr>
          </a:p>
          <a:p>
            <a:pPr lvl="1"/>
            <a:r>
              <a:rPr lang="en-US" sz="2600" dirty="0">
                <a:latin typeface="Times" pitchFamily="2" charset="0"/>
              </a:rPr>
              <a:t>Specific ( targeting specific proteins on cancer cells)</a:t>
            </a:r>
            <a:endParaRPr lang="en-US" sz="2600" dirty="0">
              <a:latin typeface="Times" pitchFamily="2" charset="0"/>
            </a:endParaRPr>
          </a:p>
          <a:p>
            <a:r>
              <a:rPr lang="en-US" sz="2600" b="1" dirty="0">
                <a:latin typeface="Times" pitchFamily="2" charset="0"/>
              </a:rPr>
              <a:t>Medications to Combat Anorexia and Wasting </a:t>
            </a:r>
            <a:endParaRPr lang="en-US" sz="2600" dirty="0">
              <a:latin typeface="Times" pitchFamily="2" charset="0"/>
            </a:endParaRPr>
          </a:p>
          <a:p>
            <a:pPr lvl="1"/>
            <a:r>
              <a:rPr lang="en-US" sz="2600" dirty="0">
                <a:latin typeface="Times" pitchFamily="2" charset="0"/>
              </a:rPr>
              <a:t>Medications prescribed to stimulate the appetite and promote weight gain </a:t>
            </a:r>
            <a:endParaRPr lang="en-US" sz="2600" dirty="0">
              <a:latin typeface="Times" pitchFamily="2" charset="0"/>
            </a:endParaRPr>
          </a:p>
          <a:p>
            <a:r>
              <a:rPr lang="en-US" sz="2600" dirty="0">
                <a:latin typeface="Times" pitchFamily="2" charset="0"/>
              </a:rPr>
              <a:t> </a:t>
            </a:r>
            <a:r>
              <a:rPr lang="en-US" sz="2600" b="1" dirty="0">
                <a:latin typeface="Times" pitchFamily="2" charset="0"/>
              </a:rPr>
              <a:t>Alternative Therapies </a:t>
            </a:r>
            <a:endParaRPr lang="en-US" sz="2600" dirty="0">
              <a:latin typeface="Times" pitchFamily="2" charset="0"/>
            </a:endParaRPr>
          </a:p>
          <a:p>
            <a:pPr lvl="1"/>
            <a:r>
              <a:rPr lang="en-US" sz="2600" b="1" dirty="0">
                <a:latin typeface="Times" pitchFamily="2" charset="0"/>
              </a:rPr>
              <a:t>Complementary and alternative medicine (CAM) </a:t>
            </a:r>
            <a:r>
              <a:rPr lang="en-US" sz="2600" dirty="0">
                <a:latin typeface="Times" pitchFamily="2" charset="0"/>
              </a:rPr>
              <a:t>to assist them in their fight against cancer</a:t>
            </a:r>
            <a:endParaRPr lang="en-US" sz="2600" dirty="0">
              <a:latin typeface="Times" pitchFamily="2" charset="0"/>
            </a:endParaRPr>
          </a:p>
          <a:p>
            <a:pPr lvl="2"/>
            <a:r>
              <a:rPr lang="en-US" sz="2600" dirty="0">
                <a:latin typeface="Times" pitchFamily="2" charset="0"/>
              </a:rPr>
              <a:t>Multivitamin and herbal supplements </a:t>
            </a:r>
            <a:endParaRPr lang="en-US" sz="2600" dirty="0">
              <a:latin typeface="Times" pitchFamily="2" charset="0"/>
            </a:endParaRPr>
          </a:p>
          <a:p>
            <a:pPr lvl="2"/>
            <a:r>
              <a:rPr lang="en-US" sz="2600" dirty="0">
                <a:latin typeface="Times" pitchFamily="2" charset="0"/>
              </a:rPr>
              <a:t>Patients should consult with physicians about use because some may have adverse effects or interfere with effectiveness of some anticancer drugs </a:t>
            </a:r>
            <a:endParaRPr lang="en-US" sz="2600" dirty="0">
              <a:latin typeface="Times" pitchFamily="2" charset="0"/>
            </a:endParaRPr>
          </a:p>
          <a:p>
            <a:pPr lvl="1"/>
            <a:endParaRPr lang="en-US" dirty="0"/>
          </a:p>
          <a:p>
            <a:endParaRPr lang="en-US" dirty="0"/>
          </a:p>
          <a:p>
            <a:pPr lvl="1"/>
            <a:endParaRPr lang="en-US" dirty="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Nutrition Therapy for Cancer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lnSpcReduction="10000"/>
          </a:bodyPr>
          <a:lstStyle/>
          <a:p>
            <a:pPr marL="0" indent="0">
              <a:buNone/>
            </a:pPr>
            <a:r>
              <a:rPr lang="en-US" dirty="0">
                <a:latin typeface="Times" pitchFamily="2" charset="0"/>
              </a:rPr>
              <a:t>Goals</a:t>
            </a:r>
            <a:endParaRPr lang="en-US" dirty="0">
              <a:latin typeface="Times" pitchFamily="2" charset="0"/>
            </a:endParaRPr>
          </a:p>
          <a:p>
            <a:r>
              <a:rPr lang="en-US" dirty="0">
                <a:latin typeface="Times" pitchFamily="2" charset="0"/>
              </a:rPr>
              <a:t>Maintain a healthy weight</a:t>
            </a:r>
            <a:endParaRPr lang="en-US" dirty="0">
              <a:latin typeface="Times" pitchFamily="2" charset="0"/>
            </a:endParaRPr>
          </a:p>
          <a:p>
            <a:r>
              <a:rPr lang="en-US" dirty="0">
                <a:latin typeface="Times" pitchFamily="2" charset="0"/>
              </a:rPr>
              <a:t>Preserve muscle tissue</a:t>
            </a:r>
            <a:endParaRPr lang="en-US" dirty="0">
              <a:latin typeface="Times" pitchFamily="2" charset="0"/>
            </a:endParaRPr>
          </a:p>
          <a:p>
            <a:r>
              <a:rPr lang="en-US" dirty="0">
                <a:latin typeface="Times" pitchFamily="2" charset="0"/>
              </a:rPr>
              <a:t>Prevent or correct nutrient deficiencies</a:t>
            </a:r>
            <a:endParaRPr lang="en-US" dirty="0">
              <a:latin typeface="Times" pitchFamily="2" charset="0"/>
            </a:endParaRPr>
          </a:p>
          <a:p>
            <a:pPr lvl="1"/>
            <a:r>
              <a:rPr lang="en-US" dirty="0">
                <a:latin typeface="Times" pitchFamily="2" charset="0"/>
              </a:rPr>
              <a:t>Help the immune system fight infection </a:t>
            </a:r>
            <a:endParaRPr lang="en-US" dirty="0">
              <a:latin typeface="Times" pitchFamily="2" charset="0"/>
            </a:endParaRPr>
          </a:p>
          <a:p>
            <a:pPr lvl="1"/>
            <a:r>
              <a:rPr lang="en-US" dirty="0">
                <a:latin typeface="Times" pitchFamily="2" charset="0"/>
              </a:rPr>
              <a:t>Decrease side effects of cancer treatment and problems that affect nutrition </a:t>
            </a:r>
            <a:endParaRPr lang="en-US" dirty="0">
              <a:latin typeface="Times" pitchFamily="2" charset="0"/>
            </a:endParaRPr>
          </a:p>
          <a:p>
            <a:r>
              <a:rPr lang="en-US" dirty="0">
                <a:latin typeface="Times" pitchFamily="2" charset="0"/>
              </a:rPr>
              <a:t>Provide a diet that patients can tolerate and enjoy despite the complications of illness. </a:t>
            </a:r>
            <a:endParaRPr lang="en-US" dirty="0">
              <a:latin typeface="Times" pitchFamily="2" charset="0"/>
            </a:endParaRPr>
          </a:p>
          <a:p>
            <a:pPr marL="0" indent="0">
              <a:buNone/>
            </a:pPr>
            <a:r>
              <a:rPr lang="en-US" sz="2000" i="1" dirty="0">
                <a:solidFill>
                  <a:srgbClr val="C00000"/>
                </a:solidFill>
                <a:latin typeface="Times" pitchFamily="2" charset="0"/>
              </a:rPr>
              <a:t>Malnourished cancer patients develop more complications and have shorter survival times than patients who maintain good nutrition status</a:t>
            </a:r>
            <a:endParaRPr lang="en-US" dirty="0">
              <a:solidFill>
                <a:srgbClr val="C00000"/>
              </a:solidFill>
              <a:latin typeface="Times" pitchFamily="2" charset="0"/>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Nutrition Therapy for Cancer</a:t>
            </a:r>
            <a:endParaRPr lang="en-US" dirty="0"/>
          </a:p>
        </p:txBody>
      </p:sp>
      <p:sp>
        <p:nvSpPr>
          <p:cNvPr id="3" name="Content Placeholder 2"/>
          <p:cNvSpPr>
            <a14:cpLocks xmlns:a14="http://schemas.microsoft.com/office/drawing/2010/main" noGrp="1"/>
          </p:cNvSpPr>
          <p:nvPr>
            <p:ph idx="1"/>
          </p:nvPr>
        </p:nvSpPr>
        <p:spPr/>
        <p:txBody>
          <a:bodyPr/>
          <a:lstStyle/>
          <a:p>
            <a:r>
              <a:rPr lang="en-US" dirty="0">
                <a:latin typeface="Times" pitchFamily="2" charset="0"/>
              </a:rPr>
              <a:t>Nutritional needs among cancer patients vary considerably. Furthermore</a:t>
            </a:r>
            <a:endParaRPr lang="en-US" dirty="0">
              <a:latin typeface="Times" pitchFamily="2" charset="0"/>
            </a:endParaRPr>
          </a:p>
          <a:p>
            <a:r>
              <a:rPr lang="en-US" dirty="0">
                <a:latin typeface="Times" pitchFamily="2" charset="0"/>
              </a:rPr>
              <a:t>a person’s needs may change at different stages of illness </a:t>
            </a:r>
            <a:endParaRPr lang="en-US" dirty="0">
              <a:latin typeface="Times" pitchFamily="2" charset="0"/>
            </a:endParaRPr>
          </a:p>
          <a:p>
            <a:r>
              <a:rPr lang="en-US" dirty="0">
                <a:latin typeface="Times" pitchFamily="2" charset="0"/>
              </a:rPr>
              <a:t>The goals of nutrition therapy for patients who have advanced cancer: </a:t>
            </a:r>
            <a:endParaRPr lang="en-US" dirty="0">
              <a:latin typeface="Times" pitchFamily="2" charset="0"/>
            </a:endParaRPr>
          </a:p>
          <a:p>
            <a:r>
              <a:rPr lang="en-US" dirty="0">
                <a:latin typeface="Times" pitchFamily="2" charset="0"/>
              </a:rPr>
              <a:t> Control side effects</a:t>
            </a:r>
            <a:br>
              <a:rPr lang="en-US" dirty="0">
                <a:latin typeface="Times" pitchFamily="2" charset="0"/>
              </a:rPr>
            </a:br>
            <a:r>
              <a:rPr lang="en-US" dirty="0">
                <a:latin typeface="Times" pitchFamily="2" charset="0"/>
              </a:rPr>
              <a:t> Lower the risk of infection</a:t>
            </a:r>
            <a:br>
              <a:rPr lang="en-US" dirty="0">
                <a:latin typeface="Times" pitchFamily="2" charset="0"/>
              </a:rPr>
            </a:br>
            <a:r>
              <a:rPr lang="en-US" dirty="0">
                <a:latin typeface="Times" pitchFamily="2" charset="0"/>
              </a:rPr>
              <a:t> Keep up strength and energy</a:t>
            </a:r>
            <a:br>
              <a:rPr lang="en-US" dirty="0">
                <a:latin typeface="Times" pitchFamily="2" charset="0"/>
              </a:rPr>
            </a:br>
            <a:r>
              <a:rPr lang="en-US" dirty="0">
                <a:latin typeface="Times" pitchFamily="2" charset="0"/>
              </a:rPr>
              <a:t> Improve or maintain quality of life </a:t>
            </a:r>
            <a:endParaRPr lang="en-US" dirty="0">
              <a:latin typeface="Times" pitchFamily="2" charset="0"/>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Energy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latin typeface="Times" pitchFamily="2" charset="0"/>
              </a:rPr>
              <a:t>Cancer, nutritional repletion, weight gain: 30-35 kcal/kg/day </a:t>
            </a:r>
            <a:endParaRPr lang="en-US" dirty="0">
              <a:latin typeface="Times" pitchFamily="2" charset="0"/>
            </a:endParaRPr>
          </a:p>
          <a:p>
            <a:r>
              <a:rPr lang="en-US" dirty="0">
                <a:latin typeface="Times" pitchFamily="2" charset="0"/>
              </a:rPr>
              <a:t>Cancer, inactive, non- stressed: 25-30 kcal/kg/day </a:t>
            </a:r>
            <a:endParaRPr lang="en-US" dirty="0">
              <a:latin typeface="Times" pitchFamily="2" charset="0"/>
            </a:endParaRPr>
          </a:p>
          <a:p>
            <a:r>
              <a:rPr lang="en-US" dirty="0">
                <a:latin typeface="Times" pitchFamily="2" charset="0"/>
              </a:rPr>
              <a:t>Cancer, hypermetabolic, stressed: 35 kcal/kg/day </a:t>
            </a:r>
            <a:endParaRPr lang="en-US" dirty="0">
              <a:latin typeface="Times" pitchFamily="2" charset="0"/>
            </a:endParaRPr>
          </a:p>
          <a:p>
            <a:r>
              <a:rPr lang="en-US" dirty="0">
                <a:latin typeface="Times" pitchFamily="2" charset="0"/>
              </a:rPr>
              <a:t>Hematopoietic cell transplant: 30-35 kcal/kg/day </a:t>
            </a:r>
            <a:endParaRPr lang="en-US" dirty="0">
              <a:latin typeface="Times" pitchFamily="2" charset="0"/>
            </a:endParaRPr>
          </a:p>
          <a:p>
            <a:r>
              <a:rPr lang="en-US" dirty="0">
                <a:latin typeface="Times" pitchFamily="2" charset="0"/>
              </a:rPr>
              <a:t>Monitor weight changes. </a:t>
            </a:r>
            <a:endParaRPr lang="en-US" dirty="0">
              <a:latin typeface="Times" pitchFamily="2" charset="0"/>
            </a:endParaRPr>
          </a:p>
          <a:p>
            <a:r>
              <a:rPr lang="en-US" dirty="0">
                <a:latin typeface="Times" pitchFamily="2" charset="0"/>
              </a:rPr>
              <a:t>Breast cancer patients often gain weight. (help to avoid unnecessary weight gain) </a:t>
            </a:r>
            <a:endParaRPr lang="en-US" dirty="0">
              <a:latin typeface="Times" pitchFamily="2"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47973" y="588936"/>
            <a:ext cx="11778712" cy="5588027"/>
          </a:xfrm>
        </p:spPr>
        <p:txBody>
          <a:bodyPr>
            <a:normAutofit fontScale="92500" lnSpcReduction="20000"/>
          </a:bodyPr>
          <a:lstStyle/>
          <a:p>
            <a:endParaRPr lang="en-US" dirty="0"/>
          </a:p>
          <a:p>
            <a:r>
              <a:rPr lang="en-US" b="1" dirty="0"/>
              <a:t>Cancers: </a:t>
            </a:r>
            <a:r>
              <a:rPr lang="en-US" dirty="0"/>
              <a:t>diseases characterized by the uncontrolled growth of a group of cells, which can destroy adjacent tissues and spread to other areas of the body via lymph or blood.</a:t>
            </a:r>
            <a:endParaRPr lang="en-US" dirty="0"/>
          </a:p>
          <a:p>
            <a:r>
              <a:rPr lang="en-US" b="1" dirty="0"/>
              <a:t>Cancer: </a:t>
            </a:r>
            <a:r>
              <a:rPr lang="en-US" dirty="0"/>
              <a:t>the growth of </a:t>
            </a:r>
            <a:r>
              <a:rPr lang="en-US" b="1" dirty="0"/>
              <a:t>malignant </a:t>
            </a:r>
            <a:r>
              <a:rPr lang="en-US" dirty="0"/>
              <a:t>tissue (</a:t>
            </a:r>
            <a:r>
              <a:rPr lang="en-US" dirty="0">
                <a:latin typeface="UniversLTStd"/>
              </a:rPr>
              <a:t>tumor, which can injure healthy tissue and spread cancer to other regions of the bod )</a:t>
            </a:r>
            <a:endParaRPr lang="en-US" dirty="0"/>
          </a:p>
          <a:p>
            <a:r>
              <a:rPr lang="en-US" b="1" dirty="0"/>
              <a:t>Malignant</a:t>
            </a:r>
            <a:r>
              <a:rPr lang="en-US" dirty="0"/>
              <a:t>: describes a cancerous cell or tumor, which can injure healthy tissue and spread cancer to other regions of the body. </a:t>
            </a:r>
            <a:endParaRPr lang="en-US" dirty="0"/>
          </a:p>
          <a:p>
            <a:r>
              <a:rPr lang="en-US" dirty="0"/>
              <a:t>There are many kinds of malignant growths </a:t>
            </a:r>
            <a:endParaRPr lang="en-US" dirty="0"/>
          </a:p>
          <a:p>
            <a:r>
              <a:rPr lang="en-US" dirty="0"/>
              <a:t>The various types of cancer have different characteristics, occur in different locations in the body, take different courses, and require different treatment</a:t>
            </a:r>
            <a:endParaRPr lang="en-US" dirty="0"/>
          </a:p>
          <a:p>
            <a:r>
              <a:rPr lang="en-US" dirty="0"/>
              <a:t>An isolated, non-spreading type of skin cancer may be removed- may have no effect on nutrition status </a:t>
            </a:r>
            <a:endParaRPr lang="en-US" dirty="0"/>
          </a:p>
          <a:p>
            <a:r>
              <a:rPr lang="en-US" dirty="0"/>
              <a:t>Advanced cancers— especially those of the gastrointestinal (GI) tract and pancreas—can seriously impair nutrition status. </a:t>
            </a:r>
            <a:endParaRPr lang="en-US" dirty="0"/>
          </a:p>
          <a:p>
            <a:endParaRPr lang="en-US" dirty="0"/>
          </a:p>
          <a:p>
            <a:endParaRPr lang="en-US" dirty="0">
              <a:effectLst/>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2292381" y="1459366"/>
              <a:ext cx="1845649" cy="35718"/>
            </p14:xfrm>
          </p:contentPart>
        </mc:Choice>
        <mc:Fallback xmlns="">
          <p:pic>
            <p:nvPicPr>
              <p:cNvPr id="2" name="Ink 1"/>
            </p:nvPicPr>
            <p:blipFill>
              <a:blip/>
            </p:blipFill>
            <p:spPr>
              <a:xfrm>
                <a:off x="2292381" y="1459366"/>
                <a:ext cx="1845649" cy="3571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3696401" y="1872683"/>
              <a:ext cx="1271277" cy="20410"/>
            </p14:xfrm>
          </p:contentPart>
        </mc:Choice>
        <mc:Fallback xmlns="">
          <p:pic>
            <p:nvPicPr>
              <p:cNvPr id="4" name="Ink 3"/>
            </p:nvPicPr>
            <p:blipFill>
              <a:blip/>
            </p:blipFill>
            <p:spPr>
              <a:xfrm>
                <a:off x="3696401" y="1872683"/>
                <a:ext cx="1271277" cy="2041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6101105" y="1816553"/>
              <a:ext cx="857729" cy="56130"/>
            </p14:xfrm>
          </p:contentPart>
        </mc:Choice>
        <mc:Fallback xmlns="">
          <p:pic>
            <p:nvPicPr>
              <p:cNvPr id="5" name="Ink 4"/>
            </p:nvPicPr>
            <p:blipFill>
              <a:blip/>
            </p:blipFill>
            <p:spPr>
              <a:xfrm>
                <a:off x="6101105" y="1816553"/>
                <a:ext cx="857729" cy="5613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8623236" y="1796142"/>
              <a:ext cx="1866071" cy="76541"/>
            </p14:xfrm>
          </p:contentPart>
        </mc:Choice>
        <mc:Fallback xmlns="">
          <p:pic>
            <p:nvPicPr>
              <p:cNvPr id="6" name="Ink 5"/>
            </p:nvPicPr>
            <p:blipFill>
              <a:blip/>
            </p:blipFill>
            <p:spPr>
              <a:xfrm>
                <a:off x="8623236" y="1796142"/>
                <a:ext cx="1866071" cy="7654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1199799" y="2135471"/>
              <a:ext cx="71477" cy="99502"/>
            </p14:xfrm>
          </p:contentPart>
        </mc:Choice>
        <mc:Fallback xmlns="">
          <p:pic>
            <p:nvPicPr>
              <p:cNvPr id="7" name="Ink 6"/>
            </p:nvPicPr>
            <p:blipFill>
              <a:blip/>
            </p:blipFill>
            <p:spPr>
              <a:xfrm>
                <a:off x="1199799" y="2135471"/>
                <a:ext cx="71477" cy="9950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1327437" y="2102303"/>
              <a:ext cx="913889" cy="51027"/>
            </p14:xfrm>
          </p:contentPart>
        </mc:Choice>
        <mc:Fallback xmlns="">
          <p:pic>
            <p:nvPicPr>
              <p:cNvPr id="8" name="Ink 7"/>
            </p:nvPicPr>
            <p:blipFill>
              <a:blip/>
            </p:blipFill>
            <p:spPr>
              <a:xfrm>
                <a:off x="1327437" y="2102303"/>
                <a:ext cx="913889" cy="5102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3747457" y="2490107"/>
              <a:ext cx="1758854" cy="56129"/>
            </p14:xfrm>
          </p:contentPart>
        </mc:Choice>
        <mc:Fallback xmlns="">
          <p:pic>
            <p:nvPicPr>
              <p:cNvPr id="9" name="Ink 8"/>
            </p:nvPicPr>
            <p:blipFill>
              <a:blip/>
            </p:blipFill>
            <p:spPr>
              <a:xfrm>
                <a:off x="3747457" y="2490107"/>
                <a:ext cx="1758854" cy="5612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6060261" y="2510517"/>
              <a:ext cx="663719" cy="40822"/>
            </p14:xfrm>
          </p:contentPart>
        </mc:Choice>
        <mc:Fallback xmlns="">
          <p:pic>
            <p:nvPicPr>
              <p:cNvPr id="10" name="Ink 9"/>
            </p:nvPicPr>
            <p:blipFill>
              <a:blip/>
            </p:blipFill>
            <p:spPr>
              <a:xfrm>
                <a:off x="6060261" y="2510517"/>
                <a:ext cx="663719" cy="4082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730090" y="3178968"/>
              <a:ext cx="5442493" cy="147978"/>
            </p14:xfrm>
          </p:contentPart>
        </mc:Choice>
        <mc:Fallback xmlns="">
          <p:pic>
            <p:nvPicPr>
              <p:cNvPr id="11" name="Ink 10"/>
            </p:nvPicPr>
            <p:blipFill>
              <a:blip/>
            </p:blipFill>
            <p:spPr>
              <a:xfrm>
                <a:off x="730090" y="3178968"/>
                <a:ext cx="5442493" cy="14797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Ink 14"/>
              <p14:cNvContentPartPr/>
              <p14:nvPr/>
            </p14:nvContentPartPr>
            <p14:xfrm>
              <a:off x="1092582" y="4265839"/>
              <a:ext cx="921548" cy="40821"/>
            </p14:xfrm>
          </p:contentPart>
        </mc:Choice>
        <mc:Fallback xmlns="">
          <p:pic>
            <p:nvPicPr>
              <p:cNvPr id="15" name="Ink 14"/>
            </p:nvPicPr>
            <p:blipFill>
              <a:blip/>
            </p:blipFill>
            <p:spPr>
              <a:xfrm>
                <a:off x="1092582" y="4265839"/>
                <a:ext cx="921548" cy="4082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Ink 15"/>
              <p14:cNvContentPartPr/>
              <p14:nvPr/>
            </p14:nvContentPartPr>
            <p14:xfrm>
              <a:off x="2246432" y="4281147"/>
              <a:ext cx="4324381" cy="51027"/>
            </p14:xfrm>
          </p:contentPart>
        </mc:Choice>
        <mc:Fallback xmlns="">
          <p:pic>
            <p:nvPicPr>
              <p:cNvPr id="16" name="Ink 15"/>
            </p:nvPicPr>
            <p:blipFill>
              <a:blip/>
            </p:blipFill>
            <p:spPr>
              <a:xfrm>
                <a:off x="2246432" y="4281147"/>
                <a:ext cx="4324381" cy="510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Ink 16"/>
              <p14:cNvContentPartPr/>
              <p14:nvPr/>
            </p14:nvContentPartPr>
            <p14:xfrm>
              <a:off x="7739979" y="4255633"/>
              <a:ext cx="1110453" cy="20411"/>
            </p14:xfrm>
          </p:contentPart>
        </mc:Choice>
        <mc:Fallback xmlns="">
          <p:pic>
            <p:nvPicPr>
              <p:cNvPr id="17" name="Ink 16"/>
            </p:nvPicPr>
            <p:blipFill>
              <a:blip/>
            </p:blipFill>
            <p:spPr>
              <a:xfrm>
                <a:off x="7739979" y="4255633"/>
                <a:ext cx="1110453" cy="2041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Ink 17"/>
              <p14:cNvContentPartPr/>
              <p14:nvPr/>
            </p14:nvContentPartPr>
            <p14:xfrm>
              <a:off x="10471437" y="4270942"/>
              <a:ext cx="1021106" cy="40821"/>
            </p14:xfrm>
          </p:contentPart>
        </mc:Choice>
        <mc:Fallback xmlns="">
          <p:pic>
            <p:nvPicPr>
              <p:cNvPr id="18" name="Ink 17"/>
            </p:nvPicPr>
            <p:blipFill>
              <a:blip/>
            </p:blipFill>
            <p:spPr>
              <a:xfrm>
                <a:off x="10471437" y="4270942"/>
                <a:ext cx="1021106" cy="4082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Ink 18"/>
              <p14:cNvContentPartPr/>
              <p14:nvPr/>
            </p14:nvContentPartPr>
            <p14:xfrm>
              <a:off x="643296" y="4551589"/>
              <a:ext cx="2343437" cy="86745"/>
            </p14:xfrm>
          </p:contentPart>
        </mc:Choice>
        <mc:Fallback xmlns="">
          <p:pic>
            <p:nvPicPr>
              <p:cNvPr id="19" name="Ink 18"/>
            </p:nvPicPr>
            <p:blipFill>
              <a:blip/>
            </p:blipFill>
            <p:spPr>
              <a:xfrm>
                <a:off x="643296" y="4551589"/>
                <a:ext cx="2343437" cy="8674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Ink 19"/>
              <p14:cNvContentPartPr/>
              <p14:nvPr/>
            </p14:nvContentPartPr>
            <p14:xfrm>
              <a:off x="633085" y="4924084"/>
              <a:ext cx="9547337" cy="91849"/>
            </p14:xfrm>
          </p:contentPart>
        </mc:Choice>
        <mc:Fallback xmlns="">
          <p:pic>
            <p:nvPicPr>
              <p:cNvPr id="20" name="Ink 19"/>
            </p:nvPicPr>
            <p:blipFill>
              <a:blip/>
            </p:blipFill>
            <p:spPr>
              <a:xfrm>
                <a:off x="633085" y="4924084"/>
                <a:ext cx="9547337" cy="9184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Ink 20"/>
              <p14:cNvContentPartPr/>
              <p14:nvPr/>
            </p14:nvContentPartPr>
            <p14:xfrm>
              <a:off x="561608" y="5174116"/>
              <a:ext cx="6397226" cy="142875"/>
            </p14:xfrm>
          </p:contentPart>
        </mc:Choice>
        <mc:Fallback xmlns="">
          <p:pic>
            <p:nvPicPr>
              <p:cNvPr id="21" name="Ink 20"/>
            </p:nvPicPr>
            <p:blipFill>
              <a:blip/>
            </p:blipFill>
            <p:spPr>
              <a:xfrm>
                <a:off x="561608" y="5174116"/>
                <a:ext cx="6397226" cy="142875"/>
              </a:xfrm>
              <a:prstGeom prst="rect"/>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Protein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latin typeface="Times" pitchFamily="2" charset="0"/>
              </a:rPr>
              <a:t>Protein requirements are often between 1.0 and 1.6 grams per kilogram of body weight/ day </a:t>
            </a:r>
            <a:endParaRPr lang="en-US" dirty="0">
              <a:latin typeface="Times" pitchFamily="2" charset="0"/>
            </a:endParaRPr>
          </a:p>
          <a:p>
            <a:r>
              <a:rPr lang="en-US" dirty="0">
                <a:latin typeface="Times" pitchFamily="2" charset="0"/>
              </a:rPr>
              <a:t> The degree of malnutrition, extent of disease, degree of stress, and ability to metabolize and use protein are factors in determining protein requirements </a:t>
            </a:r>
            <a:endParaRPr lang="en-US" dirty="0">
              <a:latin typeface="Times" pitchFamily="2" charset="0"/>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t>Food Safety Concerns </a:t>
            </a:r>
            <a:br>
              <a:rPr lang="en-US" dirty="0"/>
            </a:br>
            <a:r>
              <a:rPr lang="en-US" dirty="0"/>
              <a:t>Low-Microbial (Neutropenic) Diet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a:bodyPr>
          <a:lstStyle/>
          <a:p>
            <a:pPr marL="0" indent="0">
              <a:buNone/>
            </a:pPr>
            <a:r>
              <a:rPr lang="en-US" dirty="0"/>
              <a:t>To minimize the risk of foodborne illness and other infectious complications, patients with suppressed immunity or neutropenia</a:t>
            </a:r>
            <a:br>
              <a:rPr lang="en-US" dirty="0"/>
            </a:br>
            <a:endParaRPr lang="en-US" dirty="0"/>
          </a:p>
          <a:p>
            <a:pPr marL="0" indent="0">
              <a:buNone/>
            </a:pPr>
            <a:r>
              <a:rPr lang="en-US" sz="3200" b="1" dirty="0">
                <a:solidFill>
                  <a:srgbClr val="C00000"/>
                </a:solidFill>
              </a:rPr>
              <a:t>Low-Microbial (Neutropenic) Diet</a:t>
            </a:r>
            <a:endParaRPr lang="en-US" sz="3200" b="1" dirty="0">
              <a:solidFill>
                <a:srgbClr val="C00000"/>
              </a:solidFill>
            </a:endParaRPr>
          </a:p>
          <a:p>
            <a:r>
              <a:rPr lang="en-US" dirty="0"/>
              <a:t>Allowed: Foods unlikely contaminated with microbes (well-cooked meats and eggs, pasteurized products, well-washed foods, and shelf-stable packaged foods) </a:t>
            </a:r>
            <a:endParaRPr lang="en-US" dirty="0"/>
          </a:p>
          <a:p>
            <a:r>
              <a:rPr lang="en-US" dirty="0"/>
              <a:t> Avoid: unwashed foods; unpasteurized products; undercooked meats and eggs; leftover foods; and foods from street vendors. </a:t>
            </a: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Enteral and Parenteral Nutrition Support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latin typeface="Times" pitchFamily="2" charset="0"/>
              </a:rPr>
              <a:t>Provided to patients who have long-term or permanent GI impairment or are experiencing complications that interfere with food intake. </a:t>
            </a:r>
            <a:endParaRPr lang="en-US" dirty="0">
              <a:latin typeface="Times" pitchFamily="2" charset="0"/>
            </a:endParaRPr>
          </a:p>
          <a:p>
            <a:r>
              <a:rPr lang="en-US" dirty="0">
                <a:latin typeface="Times" pitchFamily="2" charset="0"/>
              </a:rPr>
              <a:t>Whenever possible, enteral nutrition is strongly preferred over parenteral nutrition, to preserve GI function and avoid infection. </a:t>
            </a:r>
            <a:endParaRPr lang="en-US" dirty="0">
              <a:latin typeface="Times" pitchFamily="2" charset="0"/>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Who needs nutrition support </a:t>
            </a:r>
            <a:endParaRPr lang="en-US" dirty="0"/>
          </a:p>
        </p:txBody>
      </p:sp>
      <p:sp>
        <p:nvSpPr>
          <p:cNvPr id="3" name="Content Placeholder 2"/>
          <p:cNvSpPr>
            <a14:cpLocks xmlns:a14="http://schemas.microsoft.com/office/drawing/2010/main" noGrp="1"/>
          </p:cNvSpPr>
          <p:nvPr>
            <p:ph idx="1"/>
          </p:nvPr>
        </p:nvSpPr>
        <p:spPr/>
        <p:txBody>
          <a:bodyPr/>
          <a:lstStyle/>
          <a:p>
            <a:r>
              <a:rPr lang="en-US" dirty="0">
                <a:latin typeface="Times" pitchFamily="2" charset="0"/>
              </a:rPr>
              <a:t>Patients who undergo radiation therapy for head and neck cancers develop dysphagia or oral mucositis and may benefit from tube feeding</a:t>
            </a:r>
            <a:endParaRPr lang="en-US" dirty="0">
              <a:latin typeface="Times" pitchFamily="2" charset="0"/>
            </a:endParaRPr>
          </a:p>
          <a:p>
            <a:r>
              <a:rPr lang="en-US" dirty="0">
                <a:latin typeface="Times" pitchFamily="2" charset="0"/>
              </a:rPr>
              <a:t>Patients who have undergone bone marrow transplants often require some type of nutrition support because of the high protein and energy requirements or GI complications associated with the treatments</a:t>
            </a:r>
            <a:endParaRPr lang="en-US" dirty="0">
              <a:latin typeface="Times" pitchFamily="2" charset="0"/>
            </a:endParaRPr>
          </a:p>
          <a:p>
            <a:r>
              <a:rPr lang="en-US" dirty="0">
                <a:latin typeface="Times" pitchFamily="2" charset="0"/>
              </a:rPr>
              <a:t>Parenteral nutrition is reserved for patients who have inadequate GI function, such as those with certain types of GI obstructions, prolonged nausea and vomiting, and severe radiation enteritis. </a:t>
            </a:r>
            <a:endParaRPr lang="en-US" dirty="0">
              <a:latin typeface="Times" pitchFamily="2" charset="0"/>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844061"/>
            <a:ext cx="11557000" cy="572086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263769" y="69483"/>
            <a:ext cx="10515600" cy="1325563"/>
          </a:xfrm>
        </p:spPr>
        <p:txBody>
          <a:bodyPr>
            <a:normAutofit/>
          </a:bodyPr>
          <a:lstStyle/>
          <a:p>
            <a:r>
              <a:rPr lang="en-US" sz="3600" b="1" dirty="0">
                <a:solidFill>
                  <a:srgbClr val="C00000"/>
                </a:solidFill>
              </a:rPr>
              <a:t>How to increase the energy content of meals?</a:t>
            </a:r>
            <a:br>
              <a:rPr lang="en-US" dirty="0"/>
            </a:br>
            <a:endParaRPr lang="en-US" dirty="0"/>
          </a:p>
        </p:txBody>
      </p:sp>
      <p:sp>
        <p:nvSpPr>
          <p:cNvPr id="3" name="Content Placeholder 2"/>
          <p:cNvSpPr>
            <a14:cpLocks xmlns:a14="http://schemas.microsoft.com/office/drawing/2010/main" noGrp="1"/>
          </p:cNvSpPr>
          <p:nvPr>
            <p:ph idx="1"/>
          </p:nvPr>
        </p:nvSpPr>
        <p:spPr>
          <a:xfrm>
            <a:off x="263769" y="914400"/>
            <a:ext cx="11764108" cy="5791200"/>
          </a:xfrm>
        </p:spPr>
        <p:txBody>
          <a:bodyPr>
            <a:normAutofit fontScale="40000" lnSpcReduction="20000"/>
          </a:bodyPr>
          <a:lstStyle/>
          <a:p>
            <a:pPr marL="0" indent="0">
              <a:buNone/>
            </a:pPr>
            <a:r>
              <a:rPr lang="en-US" sz="4000" b="1" i="1" dirty="0">
                <a:solidFill>
                  <a:srgbClr val="C00000"/>
                </a:solidFill>
              </a:rPr>
              <a:t>Meat. </a:t>
            </a:r>
            <a:r>
              <a:rPr lang="en-US" sz="4000" dirty="0"/>
              <a:t>Choose high-fat meat instead of lean meat</a:t>
            </a:r>
            <a:endParaRPr lang="en-US" sz="4000" dirty="0"/>
          </a:p>
          <a:p>
            <a:pPr marL="0" indent="0">
              <a:buNone/>
            </a:pPr>
            <a:r>
              <a:rPr lang="en-US" sz="4000" dirty="0"/>
              <a:t>Sauté or pan-fry meat instead of baking or roasting it, and use sauces or gravies liberally</a:t>
            </a:r>
            <a:endParaRPr lang="en-US" sz="4000" dirty="0"/>
          </a:p>
          <a:p>
            <a:pPr marL="0" indent="0">
              <a:buNone/>
            </a:pPr>
            <a:r>
              <a:rPr lang="en-US" sz="4000" b="1" i="1" dirty="0">
                <a:solidFill>
                  <a:srgbClr val="C00000"/>
                </a:solidFill>
              </a:rPr>
              <a:t>Cheese. </a:t>
            </a:r>
            <a:r>
              <a:rPr lang="en-US" sz="4000" dirty="0"/>
              <a:t>Include cheese slices or cream cheese in sandwiches made with cold cuts spread cream cheese on raw vegetables, toast, and crackers </a:t>
            </a:r>
            <a:endParaRPr lang="en-US" sz="4000" dirty="0"/>
          </a:p>
          <a:p>
            <a:pPr marL="0" indent="0">
              <a:buNone/>
            </a:pPr>
            <a:r>
              <a:rPr lang="en-US" sz="4000" b="1" i="1" dirty="0">
                <a:solidFill>
                  <a:srgbClr val="C00000"/>
                </a:solidFill>
              </a:rPr>
              <a:t>Half-and-half and cream </a:t>
            </a:r>
            <a:endParaRPr lang="en-US" sz="4000" b="1" i="1" dirty="0">
              <a:solidFill>
                <a:srgbClr val="C00000"/>
              </a:solidFill>
            </a:endParaRPr>
          </a:p>
          <a:p>
            <a:pPr marL="0" indent="0">
              <a:buNone/>
            </a:pPr>
            <a:r>
              <a:rPr lang="en-US" sz="4000" dirty="0"/>
              <a:t>Replace milk</a:t>
            </a:r>
            <a:br>
              <a:rPr lang="en-US" sz="4000" dirty="0"/>
            </a:br>
            <a:r>
              <a:rPr lang="en-US" sz="4000" dirty="0"/>
              <a:t>or water with half-and-half or cream in breakfast cereals, soup, mashed potatoes, sauces, hot chocolate, and desserts.</a:t>
            </a:r>
            <a:endParaRPr lang="en-US" sz="4000" dirty="0"/>
          </a:p>
          <a:p>
            <a:pPr marL="0" indent="0">
              <a:buNone/>
            </a:pPr>
            <a:r>
              <a:rPr lang="en-US" sz="4000" b="1" i="1" dirty="0">
                <a:solidFill>
                  <a:srgbClr val="C00000"/>
                </a:solidFill>
              </a:rPr>
              <a:t>Breads and cereals. </a:t>
            </a:r>
            <a:r>
              <a:rPr lang="en-US" sz="4000" dirty="0"/>
              <a:t>Choose high-fat grain products such as granola, pancakes, waffles, French toast, and biscuits </a:t>
            </a:r>
            <a:endParaRPr lang="en-US" sz="4000" dirty="0"/>
          </a:p>
          <a:p>
            <a:pPr marL="0" indent="0">
              <a:buNone/>
            </a:pPr>
            <a:r>
              <a:rPr lang="en-US" sz="4000" b="1" i="1" dirty="0">
                <a:solidFill>
                  <a:srgbClr val="C00000"/>
                </a:solidFill>
              </a:rPr>
              <a:t>Nuts. </a:t>
            </a:r>
            <a:r>
              <a:rPr lang="en-US" sz="4000" dirty="0"/>
              <a:t>Add chopped nuts to stir-fried vegetables, pasta dishes, fruit salad</a:t>
            </a:r>
            <a:endParaRPr lang="en-US" sz="4000" dirty="0"/>
          </a:p>
          <a:p>
            <a:pPr marL="0" indent="0">
              <a:buNone/>
            </a:pPr>
            <a:r>
              <a:rPr lang="en-US" sz="4000" b="1" dirty="0">
                <a:solidFill>
                  <a:srgbClr val="C00000"/>
                </a:solidFill>
              </a:rPr>
              <a:t>Fruit </a:t>
            </a:r>
            <a:r>
              <a:rPr lang="en-US" sz="4000" dirty="0"/>
              <a:t>use fruits with high kcal content like avocado </a:t>
            </a:r>
            <a:endParaRPr lang="en-US" sz="4000" dirty="0"/>
          </a:p>
          <a:p>
            <a:pPr marL="0" indent="0">
              <a:buNone/>
            </a:pPr>
            <a:r>
              <a:rPr lang="en-US" sz="4000" b="1" i="1" dirty="0">
                <a:solidFill>
                  <a:srgbClr val="C00000"/>
                </a:solidFill>
              </a:rPr>
              <a:t>Butter or margarine. </a:t>
            </a:r>
            <a:r>
              <a:rPr lang="en-US" sz="4000" dirty="0"/>
              <a:t>Melt on pasta, potatoes, rice, and cooked vegetables. Add to hot cereal, soup, and casseroles. </a:t>
            </a:r>
            <a:endParaRPr lang="en-US" sz="4000" dirty="0"/>
          </a:p>
          <a:p>
            <a:pPr marL="0" indent="0">
              <a:buNone/>
            </a:pPr>
            <a:r>
              <a:rPr lang="en-US" sz="4000" b="1" i="1" dirty="0">
                <a:solidFill>
                  <a:srgbClr val="C00000"/>
                </a:solidFill>
              </a:rPr>
              <a:t>Mayonnaise or salad dressing</a:t>
            </a:r>
            <a:r>
              <a:rPr lang="en-US" sz="4000" i="1" dirty="0"/>
              <a:t>. </a:t>
            </a:r>
            <a:r>
              <a:rPr lang="en-US" sz="4000" dirty="0"/>
              <a:t>Add to pasta, tuna, and potato salads </a:t>
            </a:r>
            <a:endParaRPr lang="en-US" sz="4000" dirty="0"/>
          </a:p>
          <a:p>
            <a:pPr marL="0" indent="0">
              <a:buNone/>
            </a:pPr>
            <a:r>
              <a:rPr lang="en-US" sz="4000" b="1" i="1" dirty="0">
                <a:solidFill>
                  <a:srgbClr val="C00000"/>
                </a:solidFill>
              </a:rPr>
              <a:t>Beverages. </a:t>
            </a:r>
            <a:r>
              <a:rPr lang="en-US" sz="4000" dirty="0"/>
              <a:t>Replace water and non-kcaloric beverages with sweetened drinks, fruit juices, and milkshakes ( Use whole milk)</a:t>
            </a:r>
            <a:endParaRPr lang="en-US" sz="4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endParaRPr lang="en-US" dirty="0"/>
          </a:p>
          <a:p>
            <a:pPr marL="0" indent="0">
              <a:buNone/>
            </a:pPr>
            <a:endParaRPr lang="en-US" dirty="0"/>
          </a:p>
          <a:p>
            <a:pPr marL="0" indent="0">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Suggestions to increase Protein </a:t>
            </a:r>
            <a:endParaRPr lang="en-US" dirty="0"/>
          </a:p>
        </p:txBody>
      </p:sp>
      <p:sp>
        <p:nvSpPr>
          <p:cNvPr id="3" name="Content Placeholder 2"/>
          <p:cNvSpPr>
            <a14:cpLocks xmlns:a14="http://schemas.microsoft.com/office/drawing/2010/main" noGrp="1"/>
          </p:cNvSpPr>
          <p:nvPr>
            <p:ph idx="1"/>
          </p:nvPr>
        </p:nvSpPr>
        <p:spPr/>
        <p:txBody>
          <a:bodyPr>
            <a:normAutofit fontScale="85000" lnSpcReduction="20000"/>
          </a:bodyPr>
          <a:lstStyle/>
          <a:p>
            <a:r>
              <a:rPr lang="en-US" b="1" i="1" dirty="0">
                <a:solidFill>
                  <a:srgbClr val="C00000"/>
                </a:solidFill>
              </a:rPr>
              <a:t>Meat. </a:t>
            </a:r>
            <a:r>
              <a:rPr lang="en-US" dirty="0"/>
              <a:t>Add small chunks of meat to soup, potato salad, egg dishes, bean dishes, and casseroles. Add chunks of chicken or turkey to green salad. Add minced meat to pasta sauce and vegetable dishes. </a:t>
            </a:r>
            <a:endParaRPr lang="en-US" dirty="0"/>
          </a:p>
          <a:p>
            <a:r>
              <a:rPr lang="en-US" b="1" i="1" dirty="0">
                <a:solidFill>
                  <a:srgbClr val="C00000"/>
                </a:solidFill>
              </a:rPr>
              <a:t>Eggs. </a:t>
            </a:r>
            <a:r>
              <a:rPr lang="en-US" dirty="0"/>
              <a:t>Add raw eggs when preparing foods like burgers, and add cooked eggs to salads, sandwiches etc.</a:t>
            </a:r>
            <a:endParaRPr lang="en-US" dirty="0"/>
          </a:p>
          <a:p>
            <a:r>
              <a:rPr lang="en-US" b="1" i="1" dirty="0">
                <a:solidFill>
                  <a:srgbClr val="C00000"/>
                </a:solidFill>
              </a:rPr>
              <a:t>Cheese</a:t>
            </a:r>
            <a:r>
              <a:rPr lang="en-US" i="1" dirty="0"/>
              <a:t>. </a:t>
            </a:r>
            <a:r>
              <a:rPr lang="en-US" dirty="0"/>
              <a:t>Melt on scrambled eggs, vegetable dishes, potatoes, hamburgers, meat loaf, and casseroles. Add cottage cheese to egg dishes, pasta recipes. Sprinkle cheese on dishes</a:t>
            </a:r>
            <a:endParaRPr lang="en-US" dirty="0"/>
          </a:p>
          <a:p>
            <a:r>
              <a:rPr lang="en-US" b="1" i="1" dirty="0">
                <a:solidFill>
                  <a:srgbClr val="C00000"/>
                </a:solidFill>
              </a:rPr>
              <a:t>Milk. </a:t>
            </a:r>
            <a:r>
              <a:rPr lang="en-US" dirty="0"/>
              <a:t>Use in place of water when preparing cereal or soup. </a:t>
            </a:r>
            <a:endParaRPr lang="en-US" dirty="0"/>
          </a:p>
          <a:p>
            <a:r>
              <a:rPr lang="en-US" b="1" dirty="0">
                <a:solidFill>
                  <a:srgbClr val="C00000"/>
                </a:solidFill>
              </a:rPr>
              <a:t>Powdered milk </a:t>
            </a:r>
            <a:r>
              <a:rPr lang="en-US" dirty="0"/>
              <a:t>(</a:t>
            </a:r>
            <a:r>
              <a:rPr lang="en-US" i="1" dirty="0"/>
              <a:t>use full-fat milk powder</a:t>
            </a:r>
            <a:br>
              <a:rPr lang="en-US" i="1" dirty="0"/>
            </a:br>
            <a:r>
              <a:rPr lang="en-US" i="1" dirty="0"/>
              <a:t>if available</a:t>
            </a:r>
            <a:r>
              <a:rPr lang="en-US" dirty="0"/>
              <a:t>)</a:t>
            </a:r>
            <a:r>
              <a:rPr lang="en-US" i="1" dirty="0"/>
              <a:t>. </a:t>
            </a:r>
            <a:r>
              <a:rPr lang="en-US" dirty="0"/>
              <a:t>Add to recipes that include milk. </a:t>
            </a:r>
            <a:endParaRPr lang="en-US" dirty="0"/>
          </a:p>
          <a:p>
            <a:r>
              <a:rPr lang="en-US" b="1" i="1" dirty="0">
                <a:solidFill>
                  <a:srgbClr val="C00000"/>
                </a:solidFill>
              </a:rPr>
              <a:t>Protein supplements. </a:t>
            </a:r>
            <a:r>
              <a:rPr lang="en-US" dirty="0"/>
              <a:t>Snack on protein bars between meals. Add protein powder to beverages and shakes </a:t>
            </a:r>
            <a:br>
              <a:rPr lang="en-US" dirty="0"/>
            </a:br>
            <a:endParaRPr lang="en-US" dirty="0"/>
          </a:p>
          <a:p>
            <a:endParaRPr lang="en-US" dirty="0"/>
          </a:p>
          <a:p>
            <a:endParaRPr lang="en-US" dirty="0"/>
          </a:p>
          <a:p>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Tips to help patients with food related problems </a:t>
            </a:r>
            <a:endParaRPr lang="en-US" b="1" dirty="0">
              <a:solidFill>
                <a:srgbClr val="C00000"/>
              </a:solidFill>
            </a:endParaRPr>
          </a:p>
        </p:txBody>
      </p:sp>
      <p:sp>
        <p:nvSpPr>
          <p:cNvPr id="3" name="Content Placeholder 2"/>
          <p:cNvSpPr>
            <a14:cpLocks xmlns:a14="http://schemas.microsoft.com/office/drawing/2010/main" noGrp="1"/>
          </p:cNvSpPr>
          <p:nvPr>
            <p:ph idx="1"/>
          </p:nvPr>
        </p:nvSpPr>
        <p:spPr/>
        <p:txBody>
          <a:bodyPr>
            <a:normAutofit fontScale="77500" lnSpcReduction="20000"/>
          </a:bodyPr>
          <a:lstStyle/>
          <a:p>
            <a:pPr marL="0" indent="0">
              <a:buNone/>
            </a:pPr>
            <a:r>
              <a:rPr lang="en-US" b="1" i="1" dirty="0">
                <a:solidFill>
                  <a:srgbClr val="002060"/>
                </a:solidFill>
              </a:rPr>
              <a:t>I just don’t have an appetite</a:t>
            </a:r>
            <a:endParaRPr lang="en-US" b="1" i="1" dirty="0">
              <a:solidFill>
                <a:srgbClr val="002060"/>
              </a:solidFill>
            </a:endParaRPr>
          </a:p>
          <a:p>
            <a:pPr marL="0" indent="0">
              <a:buNone/>
            </a:pPr>
            <a:endParaRPr lang="en-US" dirty="0"/>
          </a:p>
          <a:p>
            <a:r>
              <a:rPr lang="en-US" dirty="0"/>
              <a:t>Eat small meals and snacks at regular times each day.</a:t>
            </a:r>
            <a:endParaRPr lang="en-US" dirty="0"/>
          </a:p>
          <a:p>
            <a:r>
              <a:rPr lang="en-US" dirty="0"/>
              <a:t>Eat the largest meal at the time of day when you feel the best.</a:t>
            </a:r>
            <a:endParaRPr lang="en-US" dirty="0"/>
          </a:p>
          <a:p>
            <a:r>
              <a:rPr lang="en-US" dirty="0"/>
              <a:t>Include nutrient-dense foods in meals, and consume them before other foods.</a:t>
            </a:r>
            <a:endParaRPr lang="en-US" dirty="0"/>
          </a:p>
          <a:p>
            <a:r>
              <a:rPr lang="en-US" dirty="0"/>
              <a:t>Indulge in favorite foods throughout the day.</a:t>
            </a:r>
            <a:endParaRPr lang="en-US" dirty="0"/>
          </a:p>
          <a:p>
            <a:r>
              <a:rPr lang="en-US" dirty="0"/>
              <a:t> Serve foods attractively.</a:t>
            </a:r>
            <a:endParaRPr lang="en-US" dirty="0"/>
          </a:p>
          <a:p>
            <a:r>
              <a:rPr lang="en-US" dirty="0"/>
              <a:t>Avoid drinking large amounts of liquids before or with meals.</a:t>
            </a:r>
            <a:endParaRPr lang="en-US" dirty="0"/>
          </a:p>
          <a:p>
            <a:r>
              <a:rPr lang="en-US" dirty="0"/>
              <a:t>Eat in a pleasant and relaxed environment</a:t>
            </a:r>
            <a:endParaRPr lang="en-US" dirty="0"/>
          </a:p>
          <a:p>
            <a:r>
              <a:rPr lang="en-US" dirty="0"/>
              <a:t>Eat with family and friends when possible</a:t>
            </a:r>
            <a:endParaRPr lang="en-US" dirty="0"/>
          </a:p>
          <a:p>
            <a:r>
              <a:rPr lang="en-US" dirty="0"/>
              <a:t>Listen to your favorite music or enjoy a TV or radio program while you eat.</a:t>
            </a:r>
            <a:endParaRPr lang="en-US" dirty="0"/>
          </a:p>
          <a:p>
            <a:r>
              <a:rPr lang="en-US" dirty="0"/>
              <a:t>Ask your doctor about appetite-enhancing medications. </a:t>
            </a:r>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398585"/>
            <a:ext cx="10515600" cy="5778378"/>
          </a:xfrm>
        </p:spPr>
        <p:txBody>
          <a:bodyPr/>
          <a:lstStyle/>
          <a:p>
            <a:pPr marL="0" indent="0">
              <a:buNone/>
            </a:pPr>
            <a:r>
              <a:rPr lang="en-US" b="1" i="1" dirty="0">
                <a:solidFill>
                  <a:srgbClr val="002060"/>
                </a:solidFill>
              </a:rPr>
              <a:t>“I am too tired to fix meals and eat.” </a:t>
            </a:r>
            <a:endParaRPr lang="en-US" b="1" i="1" dirty="0">
              <a:solidFill>
                <a:srgbClr val="002060"/>
              </a:solidFill>
            </a:endParaRPr>
          </a:p>
          <a:p>
            <a:r>
              <a:rPr lang="en-US" dirty="0">
                <a:solidFill>
                  <a:srgbClr val="313131"/>
                </a:solidFill>
                <a:latin typeface="Calibri" pitchFamily="34" charset="0"/>
              </a:rPr>
              <a:t>Let family members and friends prepare food for you.</a:t>
            </a:r>
            <a:endParaRPr lang="en-US" dirty="0">
              <a:solidFill>
                <a:srgbClr val="313131"/>
              </a:solidFill>
              <a:latin typeface="Calibri" pitchFamily="34" charset="0"/>
            </a:endParaRPr>
          </a:p>
          <a:p>
            <a:r>
              <a:rPr lang="en-US" dirty="0">
                <a:solidFill>
                  <a:srgbClr val="313131"/>
                </a:solidFill>
                <a:latin typeface="Calibri" pitchFamily="34" charset="0"/>
              </a:rPr>
              <a:t>Obtain foods that are easy to prepare and easy to eat, such as sandwiches, frozen dinners, take- out meals from restaurants, instant breakfast drinks, liquid formulas, and energy bars. </a:t>
            </a:r>
            <a:endParaRPr lang="en-US" dirty="0">
              <a:solidFill>
                <a:srgbClr val="949494"/>
              </a:solidFill>
              <a:latin typeface="Wingdings-Regular"/>
            </a:endParaRPr>
          </a:p>
          <a:p>
            <a:r>
              <a:rPr lang="en-US" dirty="0">
                <a:solidFill>
                  <a:srgbClr val="313131"/>
                </a:solidFill>
                <a:latin typeface="Calibri" pitchFamily="34" charset="0"/>
              </a:rPr>
              <a:t>Find time to rest before you attempt to prepare a large meal. </a:t>
            </a:r>
            <a:endParaRPr lang="en-US" dirty="0">
              <a:solidFill>
                <a:srgbClr val="949494"/>
              </a:solidFill>
              <a:latin typeface="Wingdings-Regular"/>
            </a:endParaRPr>
          </a:p>
          <a:p>
            <a:r>
              <a:rPr lang="en-US" dirty="0">
                <a:solidFill>
                  <a:srgbClr val="313131"/>
                </a:solidFill>
                <a:latin typeface="Calibri" pitchFamily="34" charset="0"/>
              </a:rPr>
              <a:t>Prepare soups, stews, and casserole dishes in sufficient quantity to provide enough for several meals, so that you will have enough to eat at times when you are too tired to cook.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773723"/>
            <a:ext cx="10515600" cy="5403240"/>
          </a:xfrm>
        </p:spPr>
        <p:txBody>
          <a:bodyPr/>
          <a:lstStyle/>
          <a:p>
            <a:pPr marL="0" indent="0">
              <a:buNone/>
            </a:pPr>
            <a:r>
              <a:rPr lang="en-US" b="1" i="1" dirty="0">
                <a:solidFill>
                  <a:srgbClr val="002060"/>
                </a:solidFill>
              </a:rPr>
              <a:t>“Foods just don’t taste right.”</a:t>
            </a:r>
            <a:endParaRPr lang="en-US" b="1" i="1" dirty="0">
              <a:solidFill>
                <a:srgbClr val="002060"/>
              </a:solidFill>
            </a:endParaRPr>
          </a:p>
          <a:p>
            <a:r>
              <a:rPr lang="en-US" dirty="0"/>
              <a:t>Brush your teeth or use mouthwash before you eat. </a:t>
            </a:r>
            <a:endParaRPr lang="en-US" dirty="0"/>
          </a:p>
          <a:p>
            <a:r>
              <a:rPr lang="en-US" dirty="0"/>
              <a:t>Consume foods chilled or at room temperature. </a:t>
            </a:r>
            <a:endParaRPr lang="en-US" dirty="0"/>
          </a:p>
          <a:p>
            <a:r>
              <a:rPr lang="en-US" dirty="0"/>
              <a:t>Use plastic, rather than metal, eating utensils. </a:t>
            </a:r>
            <a:endParaRPr lang="en-US" dirty="0"/>
          </a:p>
          <a:p>
            <a:r>
              <a:rPr lang="en-US" dirty="0"/>
              <a:t>Choose eggs, fish, poultry, and milk products instead of meats. </a:t>
            </a:r>
            <a:endParaRPr lang="en-US" dirty="0"/>
          </a:p>
          <a:p>
            <a:r>
              <a:rPr lang="en-US" dirty="0"/>
              <a:t>Experiment with sauces, seasonings, herbs, spices, and sweeteners to improve food taste and flavor. </a:t>
            </a:r>
            <a:endParaRPr lang="en-US" dirty="0"/>
          </a:p>
          <a:p>
            <a:r>
              <a:rPr lang="en-US" dirty="0"/>
              <a:t>Save your favorite foods for times when you are not feeling nauseated. </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85980" y="371959"/>
            <a:ext cx="6431796" cy="6307810"/>
          </a:xfrm>
        </p:spPr>
        <p:txBody>
          <a:bodyPr>
            <a:normAutofit fontScale="85000" lnSpcReduction="20000"/>
          </a:bodyPr>
          <a:lstStyle/>
          <a:p>
            <a:r>
              <a:rPr lang="en-US" b="1" dirty="0">
                <a:latin typeface="Times" pitchFamily="2" charset="0"/>
              </a:rPr>
              <a:t>Carcinogenesis: The development of cancer which develops slowly, and continue for several decades</a:t>
            </a:r>
            <a:endParaRPr lang="en-US" b="1" dirty="0">
              <a:latin typeface="Times" pitchFamily="2" charset="0"/>
            </a:endParaRPr>
          </a:p>
          <a:p>
            <a:r>
              <a:rPr lang="en-US" dirty="0">
                <a:latin typeface="Times" pitchFamily="2" charset="0"/>
              </a:rPr>
              <a:t>Cells grow and divide in a controlled way as part of normal cell turnover </a:t>
            </a:r>
            <a:endParaRPr lang="en-US" dirty="0">
              <a:latin typeface="Times" pitchFamily="2" charset="0"/>
            </a:endParaRPr>
          </a:p>
          <a:p>
            <a:r>
              <a:rPr lang="en-US" dirty="0">
                <a:latin typeface="Times" pitchFamily="2" charset="0"/>
              </a:rPr>
              <a:t>A cancer usually arises from genetic mutations that alter gene expression in a single cell </a:t>
            </a:r>
            <a:endParaRPr lang="en-US" dirty="0">
              <a:latin typeface="Times" pitchFamily="2" charset="0"/>
            </a:endParaRPr>
          </a:p>
          <a:p>
            <a:r>
              <a:rPr lang="en-US" dirty="0">
                <a:latin typeface="Times" pitchFamily="2" charset="0"/>
              </a:rPr>
              <a:t>two major types of genes that are thought to influence the development of cancer: </a:t>
            </a:r>
            <a:r>
              <a:rPr lang="en-US" b="1" dirty="0">
                <a:latin typeface="Times" pitchFamily="2" charset="0"/>
              </a:rPr>
              <a:t>oncogenes ( Produce growth factors and influence cell proliferation) </a:t>
            </a:r>
            <a:r>
              <a:rPr lang="en-US" dirty="0">
                <a:latin typeface="Times" pitchFamily="2" charset="0"/>
              </a:rPr>
              <a:t>and </a:t>
            </a:r>
            <a:r>
              <a:rPr lang="en-US" b="1" dirty="0">
                <a:latin typeface="Times" pitchFamily="2" charset="0"/>
              </a:rPr>
              <a:t>tumor- suppressor genes</a:t>
            </a:r>
            <a:r>
              <a:rPr lang="en-US" dirty="0">
                <a:latin typeface="Times" pitchFamily="2" charset="0"/>
              </a:rPr>
              <a:t>. </a:t>
            </a:r>
            <a:endParaRPr lang="en-US" dirty="0">
              <a:latin typeface="Times" pitchFamily="2" charset="0"/>
            </a:endParaRPr>
          </a:p>
          <a:p>
            <a:r>
              <a:rPr lang="en-US" dirty="0">
                <a:latin typeface="Times" pitchFamily="2" charset="0"/>
              </a:rPr>
              <a:t>Tumor suppressor genes normally cause cell death (</a:t>
            </a:r>
            <a:r>
              <a:rPr lang="en-US" b="1" dirty="0">
                <a:latin typeface="Times" pitchFamily="2" charset="0"/>
              </a:rPr>
              <a:t>apoptosis</a:t>
            </a:r>
            <a:r>
              <a:rPr lang="en-US" dirty="0">
                <a:latin typeface="Times" pitchFamily="2" charset="0"/>
              </a:rPr>
              <a:t>) but in a mutated form they may lose this function </a:t>
            </a:r>
            <a:endParaRPr lang="en-US" dirty="0">
              <a:latin typeface="Times" pitchFamily="2" charset="0"/>
            </a:endParaRPr>
          </a:p>
          <a:p>
            <a:r>
              <a:rPr lang="en-US" dirty="0">
                <a:latin typeface="Times" pitchFamily="2" charset="0"/>
              </a:rPr>
              <a:t>When DNA is damaged, producing mutations that affect normal cell growth and division </a:t>
            </a:r>
            <a:endParaRPr lang="en-US" dirty="0">
              <a:latin typeface="Times" pitchFamily="2" charset="0"/>
            </a:endParaRPr>
          </a:p>
          <a:p>
            <a:r>
              <a:rPr lang="en-US" dirty="0">
                <a:latin typeface="Times" pitchFamily="2" charset="0"/>
              </a:rPr>
              <a:t>Cells do not undergo apoptosis (cell death) are not cleared normally by immune system </a:t>
            </a:r>
            <a:endParaRPr lang="en-US" dirty="0">
              <a:latin typeface="Times" pitchFamily="2" charset="0"/>
            </a:endParaRPr>
          </a:p>
          <a:p>
            <a:r>
              <a:rPr lang="en-US" dirty="0">
                <a:latin typeface="Times" pitchFamily="2" charset="0"/>
              </a:rPr>
              <a:t>Mutated cells form a mass of tissue called a tumor </a:t>
            </a:r>
            <a:endParaRPr lang="en-US" dirty="0">
              <a:latin typeface="Times" pitchFamily="2" charset="0"/>
            </a:endParaRPr>
          </a:p>
          <a:p>
            <a:endParaRPr lang="en-US" dirty="0"/>
          </a:p>
          <a:p>
            <a:endParaRPr lang="en-US" dirty="0"/>
          </a:p>
          <a:p>
            <a:endParaRPr lang="en-US" dirty="0"/>
          </a:p>
          <a:p>
            <a:endParaRPr lang="en-US" dirty="0"/>
          </a:p>
          <a:p>
            <a:endParaRPr lang="en-US" dirty="0"/>
          </a:p>
          <a:p>
            <a:endParaRPr lang="en-US" dirty="0"/>
          </a:p>
        </p:txBody>
      </p:sp>
      <p:pic>
        <p:nvPicPr>
          <p:cNvPr id="1025" name="Picture 1" descr="page11image389516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62800" y="371959"/>
            <a:ext cx="5029200" cy="5207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500341" y="5954825"/>
              <a:ext cx="5309749" cy="96951"/>
            </p14:xfrm>
          </p:contentPart>
        </mc:Choice>
        <mc:Fallback xmlns="">
          <p:pic>
            <p:nvPicPr>
              <p:cNvPr id="2" name="Ink 1"/>
            </p:nvPicPr>
            <p:blipFill>
              <a:blip/>
            </p:blipFill>
            <p:spPr>
              <a:xfrm>
                <a:off x="500341" y="5954825"/>
                <a:ext cx="5309749" cy="9695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546291" y="6245678"/>
              <a:ext cx="696904" cy="20410"/>
            </p14:xfrm>
          </p:contentPart>
        </mc:Choice>
        <mc:Fallback xmlns="">
          <p:pic>
            <p:nvPicPr>
              <p:cNvPr id="4" name="Ink 3"/>
            </p:nvPicPr>
            <p:blipFill>
              <a:blip/>
            </p:blipFill>
            <p:spPr>
              <a:xfrm>
                <a:off x="546291" y="6245678"/>
                <a:ext cx="696904" cy="2041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500341" y="484754"/>
              <a:ext cx="1924784" cy="38270"/>
            </p14:xfrm>
          </p:contentPart>
        </mc:Choice>
        <mc:Fallback xmlns="">
          <p:pic>
            <p:nvPicPr>
              <p:cNvPr id="5" name="Ink 4"/>
            </p:nvPicPr>
            <p:blipFill>
              <a:blip/>
            </p:blipFill>
            <p:spPr>
              <a:xfrm>
                <a:off x="500341" y="484754"/>
                <a:ext cx="1924784" cy="3827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5166794" y="2913629"/>
              <a:ext cx="1202351" cy="51027"/>
            </p14:xfrm>
          </p:contentPart>
        </mc:Choice>
        <mc:Fallback xmlns="">
          <p:pic>
            <p:nvPicPr>
              <p:cNvPr id="6" name="Ink 5"/>
            </p:nvPicPr>
            <p:blipFill>
              <a:blip/>
            </p:blipFill>
            <p:spPr>
              <a:xfrm>
                <a:off x="5166794" y="2913629"/>
                <a:ext cx="1202351" cy="5102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714773" y="3184071"/>
              <a:ext cx="2981628" cy="20411"/>
            </p14:xfrm>
          </p:contentPart>
        </mc:Choice>
        <mc:Fallback xmlns="">
          <p:pic>
            <p:nvPicPr>
              <p:cNvPr id="7" name="Ink 6"/>
            </p:nvPicPr>
            <p:blipFill>
              <a:blip/>
            </p:blipFill>
            <p:spPr>
              <a:xfrm>
                <a:off x="714773" y="3184071"/>
                <a:ext cx="2981628" cy="2041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4411176" y="3204482"/>
              <a:ext cx="1682271" cy="35718"/>
            </p14:xfrm>
          </p:contentPart>
        </mc:Choice>
        <mc:Fallback xmlns="">
          <p:pic>
            <p:nvPicPr>
              <p:cNvPr id="8" name="Ink 7"/>
            </p:nvPicPr>
            <p:blipFill>
              <a:blip/>
            </p:blipFill>
            <p:spPr>
              <a:xfrm>
                <a:off x="4411176" y="3204482"/>
                <a:ext cx="1682271" cy="3571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530974" y="3423897"/>
              <a:ext cx="1580161" cy="86745"/>
            </p14:xfrm>
          </p:contentPart>
        </mc:Choice>
        <mc:Fallback xmlns="">
          <p:pic>
            <p:nvPicPr>
              <p:cNvPr id="9" name="Ink 8"/>
            </p:nvPicPr>
            <p:blipFill>
              <a:blip/>
            </p:blipFill>
            <p:spPr>
              <a:xfrm>
                <a:off x="530974" y="3423897"/>
                <a:ext cx="1580161" cy="8674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Ink 9"/>
              <p14:cNvContentPartPr/>
              <p14:nvPr/>
            </p14:nvContentPartPr>
            <p14:xfrm>
              <a:off x="2884622" y="3459616"/>
              <a:ext cx="3160322" cy="73989"/>
            </p14:xfrm>
          </p:contentPart>
        </mc:Choice>
        <mc:Fallback xmlns="">
          <p:pic>
            <p:nvPicPr>
              <p:cNvPr id="10" name="Ink 9"/>
            </p:nvPicPr>
            <p:blipFill>
              <a:blip/>
            </p:blipFill>
            <p:spPr>
              <a:xfrm>
                <a:off x="2884622" y="3459616"/>
                <a:ext cx="3160322" cy="7398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Ink 10"/>
              <p14:cNvContentPartPr/>
              <p14:nvPr/>
            </p14:nvContentPartPr>
            <p14:xfrm>
              <a:off x="1352964" y="4082142"/>
              <a:ext cx="1199799" cy="40822"/>
            </p14:xfrm>
          </p:contentPart>
        </mc:Choice>
        <mc:Fallback xmlns="">
          <p:pic>
            <p:nvPicPr>
              <p:cNvPr id="11" name="Ink 10"/>
            </p:nvPicPr>
            <p:blipFill>
              <a:blip/>
            </p:blipFill>
            <p:spPr>
              <a:xfrm>
                <a:off x="1352964" y="4082142"/>
                <a:ext cx="1199799" cy="4082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Ink 11"/>
              <p14:cNvContentPartPr/>
              <p14:nvPr/>
            </p14:nvContentPartPr>
            <p14:xfrm>
              <a:off x="5478231" y="3801495"/>
              <a:ext cx="423759" cy="30616"/>
            </p14:xfrm>
          </p:contentPart>
        </mc:Choice>
        <mc:Fallback xmlns="">
          <p:pic>
            <p:nvPicPr>
              <p:cNvPr id="12" name="Ink 11"/>
            </p:nvPicPr>
            <p:blipFill>
              <a:blip/>
            </p:blipFill>
            <p:spPr>
              <a:xfrm>
                <a:off x="5478231" y="3801495"/>
                <a:ext cx="423759" cy="3061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Ink 12"/>
              <p14:cNvContentPartPr/>
              <p14:nvPr/>
            </p14:nvContentPartPr>
            <p14:xfrm>
              <a:off x="541185" y="4077040"/>
              <a:ext cx="528423" cy="33167"/>
            </p14:xfrm>
          </p:contentPart>
        </mc:Choice>
        <mc:Fallback xmlns="">
          <p:pic>
            <p:nvPicPr>
              <p:cNvPr id="13" name="Ink 12"/>
            </p:nvPicPr>
            <p:blipFill>
              <a:blip/>
            </p:blipFill>
            <p:spPr>
              <a:xfrm>
                <a:off x="541185" y="4077040"/>
                <a:ext cx="528423" cy="3316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Ink 13"/>
              <p14:cNvContentPartPr/>
              <p14:nvPr/>
            </p14:nvContentPartPr>
            <p14:xfrm>
              <a:off x="255276" y="4709772"/>
              <a:ext cx="122533" cy="45924"/>
            </p14:xfrm>
          </p:contentPart>
        </mc:Choice>
        <mc:Fallback xmlns="">
          <p:pic>
            <p:nvPicPr>
              <p:cNvPr id="14" name="Ink 13"/>
            </p:nvPicPr>
            <p:blipFill>
              <a:blip/>
            </p:blipFill>
            <p:spPr>
              <a:xfrm>
                <a:off x="255276" y="4709772"/>
                <a:ext cx="122533" cy="45924"/>
              </a:xfrm>
              <a:prstGeom prst="rect"/>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386862"/>
            <a:ext cx="10515600" cy="5790101"/>
          </a:xfrm>
        </p:spPr>
        <p:txBody>
          <a:bodyPr/>
          <a:lstStyle/>
          <a:p>
            <a:pPr marL="0" indent="0">
              <a:buNone/>
            </a:pPr>
            <a:r>
              <a:rPr lang="en-US" dirty="0"/>
              <a:t>“</a:t>
            </a:r>
            <a:r>
              <a:rPr lang="en-US" b="1" i="1" dirty="0">
                <a:solidFill>
                  <a:srgbClr val="002060"/>
                </a:solidFill>
              </a:rPr>
              <a:t>I am nauseated a lot of the time, and sometimes I need to vomit.”</a:t>
            </a:r>
            <a:endParaRPr lang="en-US" b="1" i="1" dirty="0">
              <a:solidFill>
                <a:srgbClr val="002060"/>
              </a:solidFill>
            </a:endParaRPr>
          </a:p>
          <a:p>
            <a:r>
              <a:rPr lang="en-US" dirty="0">
                <a:solidFill>
                  <a:srgbClr val="313131"/>
                </a:solidFill>
                <a:latin typeface="Calibri" pitchFamily="34" charset="0"/>
              </a:rPr>
              <a:t>Consume liquids throughout the day to replace fluids.</a:t>
            </a:r>
            <a:endParaRPr lang="en-US" dirty="0">
              <a:solidFill>
                <a:srgbClr val="313131"/>
              </a:solidFill>
              <a:latin typeface="Calibri" pitchFamily="34" charset="0"/>
            </a:endParaRPr>
          </a:p>
          <a:p>
            <a:r>
              <a:rPr lang="en-US" dirty="0">
                <a:solidFill>
                  <a:srgbClr val="313131"/>
                </a:solidFill>
                <a:latin typeface="Calibri" pitchFamily="34" charset="0"/>
              </a:rPr>
              <a:t>If you become nauseated from chemotherapy treatments, avoid eating for at least two hours before treatments.</a:t>
            </a:r>
            <a:endParaRPr lang="en-US" dirty="0">
              <a:solidFill>
                <a:srgbClr val="313131"/>
              </a:solidFill>
              <a:latin typeface="Calibri" pitchFamily="34" charset="0"/>
            </a:endParaRPr>
          </a:p>
          <a:p>
            <a:r>
              <a:rPr lang="en-US" dirty="0">
                <a:solidFill>
                  <a:srgbClr val="313131"/>
                </a:solidFill>
                <a:latin typeface="Calibri" pitchFamily="34" charset="0"/>
              </a:rPr>
              <a:t>Consume your largest meal at a time when you are least likely to feel nauseous.</a:t>
            </a:r>
            <a:endParaRPr lang="en-US" dirty="0">
              <a:solidFill>
                <a:srgbClr val="313131"/>
              </a:solidFill>
              <a:latin typeface="Calibri" pitchFamily="34" charset="0"/>
            </a:endParaRPr>
          </a:p>
          <a:p>
            <a:r>
              <a:rPr lang="en-US" dirty="0">
                <a:solidFill>
                  <a:srgbClr val="313131"/>
                </a:solidFill>
                <a:latin typeface="Calibri" pitchFamily="34" charset="0"/>
              </a:rPr>
              <a:t>Try consuming smaller meals, and eat slowly. Experiment with foods to see if some foods cause nausea more than others.</a:t>
            </a:r>
            <a:endParaRPr lang="en-US" dirty="0">
              <a:solidFill>
                <a:srgbClr val="313131"/>
              </a:solidFill>
              <a:latin typeface="Calibri" pitchFamily="34" charset="0"/>
            </a:endParaRPr>
          </a:p>
          <a:p>
            <a:r>
              <a:rPr lang="en-US" dirty="0">
                <a:solidFill>
                  <a:srgbClr val="313131"/>
                </a:solidFill>
                <a:latin typeface="Calibri" pitchFamily="34" charset="0"/>
              </a:rPr>
              <a:t>Avoid foods and meals that have strong odors or are fatty, greasy, or gas forming.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457200"/>
            <a:ext cx="10515600" cy="5719763"/>
          </a:xfrm>
        </p:spPr>
        <p:txBody>
          <a:bodyPr/>
          <a:lstStyle/>
          <a:p>
            <a:pPr marL="0" indent="0">
              <a:buNone/>
            </a:pPr>
            <a:r>
              <a:rPr lang="en-US" b="1" i="1" dirty="0">
                <a:solidFill>
                  <a:srgbClr val="002060"/>
                </a:solidFill>
              </a:rPr>
              <a:t>“I have problems chewing and swallowing food”</a:t>
            </a:r>
            <a:endParaRPr lang="en-US" b="1" i="1" dirty="0">
              <a:solidFill>
                <a:srgbClr val="002060"/>
              </a:solidFill>
            </a:endParaRPr>
          </a:p>
          <a:p>
            <a:r>
              <a:rPr lang="en-US" dirty="0"/>
              <a:t>Experiment with food consistencies to find the ones you can manage best. Thin liquids, dry foods, and sticky foods (such as peanut butter) are often difficult to swallow. </a:t>
            </a:r>
            <a:endParaRPr lang="en-US" dirty="0"/>
          </a:p>
          <a:p>
            <a:r>
              <a:rPr lang="en-US" dirty="0"/>
              <a:t>Add sauces and gravies to dry foods. </a:t>
            </a:r>
            <a:endParaRPr lang="en-US" dirty="0"/>
          </a:p>
          <a:p>
            <a:r>
              <a:rPr lang="en-US" dirty="0"/>
              <a:t>Drink fluids during meals to ease chewing and swallowing. </a:t>
            </a:r>
            <a:endParaRPr lang="en-US" dirty="0"/>
          </a:p>
          <a:p>
            <a:r>
              <a:rPr lang="en-US" dirty="0"/>
              <a:t>Try using a straw to drink liquids. Experiment with beverage thickeners if you cannot tolerate thin beverages. </a:t>
            </a:r>
            <a:endParaRPr lang="en-US" dirty="0"/>
          </a:p>
          <a:p>
            <a:r>
              <a:rPr lang="en-US" dirty="0"/>
              <a:t>Tilt your head forward and backward to see if you can swallow more easily when your head is positioned differently. </a:t>
            </a:r>
            <a:endParaRPr lang="en-US" dirty="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304800"/>
            <a:ext cx="10515600" cy="5872163"/>
          </a:xfrm>
        </p:spPr>
        <p:txBody>
          <a:bodyPr>
            <a:normAutofit fontScale="92500"/>
          </a:bodyPr>
          <a:lstStyle/>
          <a:p>
            <a:pPr marL="0" indent="0">
              <a:buNone/>
            </a:pPr>
            <a:r>
              <a:rPr lang="en-US" dirty="0"/>
              <a:t>“</a:t>
            </a:r>
            <a:r>
              <a:rPr lang="en-US" b="1" dirty="0">
                <a:solidFill>
                  <a:srgbClr val="002060"/>
                </a:solidFill>
              </a:rPr>
              <a:t>I have sores in my mouth, and they hurt when I eat. “</a:t>
            </a:r>
            <a:endParaRPr lang="en-US" b="1" dirty="0">
              <a:solidFill>
                <a:srgbClr val="002060"/>
              </a:solidFill>
            </a:endParaRPr>
          </a:p>
          <a:p>
            <a:r>
              <a:rPr lang="en-US" dirty="0"/>
              <a:t>Try eating chilled or frozen foods; they are often soothing.</a:t>
            </a:r>
            <a:br>
              <a:rPr lang="en-US" dirty="0"/>
            </a:br>
            <a:r>
              <a:rPr lang="en-US" dirty="0"/>
              <a:t>Try soft foods such as ice cream, milk shakes, bananas, applesauce, mashed potatoes, cottage </a:t>
            </a:r>
            <a:endParaRPr lang="en-US" dirty="0"/>
          </a:p>
          <a:p>
            <a:r>
              <a:rPr lang="en-US" dirty="0"/>
              <a:t>cheese, and macaroni and cheese. Mix dry foods with sauces or gravies. </a:t>
            </a:r>
            <a:endParaRPr lang="en-US" dirty="0"/>
          </a:p>
          <a:p>
            <a:r>
              <a:rPr lang="en-US" dirty="0"/>
              <a:t>Cut foods into smaller pieces, so they are less likely to irritate the mouth. </a:t>
            </a:r>
            <a:endParaRPr lang="en-US" dirty="0"/>
          </a:p>
          <a:p>
            <a:r>
              <a:rPr lang="en-US" dirty="0"/>
              <a:t>Avoid foods that irritate mouth sores, such as citrus fruits and juices, tomatoes and tomato- based products, spicy foods, foods that are very salty, foods with seeds (such as poppy seeds and sesame seeds) that can scrape the sores, and coarse foods such as raw vegetables, crackers, corn chips, and toast. </a:t>
            </a:r>
            <a:endParaRPr lang="en-US" dirty="0"/>
          </a:p>
          <a:p>
            <a:r>
              <a:rPr lang="en-US" dirty="0"/>
              <a:t>Ask your doctor about using a local anesthetic solution such as lidocaine before eating to reduce pain. </a:t>
            </a:r>
            <a:endParaRPr lang="en-US" dirty="0"/>
          </a:p>
          <a:p>
            <a:r>
              <a:rPr lang="en-US" dirty="0"/>
              <a:t>Use a straw for drinking liquids, in order to bypass the sores. </a:t>
            </a:r>
            <a:endParaRPr lang="en-US"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br>
              <a:rPr lang="en-US" dirty="0"/>
            </a:br>
            <a:endParaRPr lang="en-US" dirty="0"/>
          </a:p>
        </p:txBody>
      </p:sp>
      <p:sp>
        <p:nvSpPr>
          <p:cNvPr id="3" name="Content Placeholder 2"/>
          <p:cNvSpPr>
            <a14:cpLocks xmlns:a14="http://schemas.microsoft.com/office/drawing/2010/main" noGrp="1"/>
          </p:cNvSpPr>
          <p:nvPr>
            <p:ph idx="1"/>
          </p:nvPr>
        </p:nvSpPr>
        <p:spPr>
          <a:xfrm>
            <a:off x="838200" y="808892"/>
            <a:ext cx="10515600" cy="5368071"/>
          </a:xfrm>
        </p:spPr>
        <p:txBody>
          <a:bodyPr>
            <a:normAutofit/>
          </a:bodyPr>
          <a:lstStyle/>
          <a:p>
            <a:pPr marL="0" indent="0">
              <a:buNone/>
            </a:pPr>
            <a:r>
              <a:rPr lang="en-US" b="1" dirty="0">
                <a:solidFill>
                  <a:srgbClr val="002060"/>
                </a:solidFill>
              </a:rPr>
              <a:t>“My mouth is really dry.”</a:t>
            </a:r>
            <a:endParaRPr lang="en-US" b="1" dirty="0">
              <a:solidFill>
                <a:srgbClr val="002060"/>
              </a:solidFill>
            </a:endParaRPr>
          </a:p>
          <a:p>
            <a:r>
              <a:rPr lang="en-US" dirty="0"/>
              <a:t>Rinse your mouth with warm salt water or mouthwash frequently. Avoid using mouthwash that contains alcohol. </a:t>
            </a:r>
            <a:endParaRPr lang="en-US" dirty="0"/>
          </a:p>
          <a:p>
            <a:r>
              <a:rPr lang="en-US" dirty="0"/>
              <a:t>Drink small amounts of liquid frequently between meals.</a:t>
            </a:r>
            <a:endParaRPr lang="en-US" dirty="0"/>
          </a:p>
          <a:p>
            <a:r>
              <a:rPr lang="en-US" dirty="0"/>
              <a:t>Ask your doctor or pharmacist about medications or saliva substitutes that can help a dry mouth condition. </a:t>
            </a:r>
            <a:endParaRPr lang="en-US" dirty="0"/>
          </a:p>
          <a:p>
            <a:r>
              <a:rPr lang="en-US" dirty="0"/>
              <a:t>Use sour candy or chewing gum to stimulate the flow of saliva. </a:t>
            </a:r>
            <a:endParaRPr lang="en-US" dirty="0"/>
          </a:p>
          <a:p>
            <a:r>
              <a:rPr lang="en-US" dirty="0"/>
              <a:t>Sip fluids frequently while eating. Add broth, sauces, gravies, mayonnaise, butter, or margarine to dry foods. </a:t>
            </a:r>
            <a:endParaRPr lang="en-US" dirty="0"/>
          </a:p>
          <a:p>
            <a:r>
              <a:rPr lang="en-US" dirty="0"/>
              <a:t>Make sure you brush your teeth and floss regularly to prevent tooth decay and oral infections. </a:t>
            </a:r>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31228" y="430924"/>
            <a:ext cx="11122572" cy="5746039"/>
          </a:xfrm>
        </p:spPr>
        <p:txBody>
          <a:bodyPr/>
          <a:lstStyle/>
          <a:p>
            <a:pPr marL="0" indent="0">
              <a:buNone/>
            </a:pPr>
            <a:r>
              <a:rPr lang="en-US" dirty="0"/>
              <a:t>“</a:t>
            </a:r>
            <a:r>
              <a:rPr lang="en-US" b="1" dirty="0">
                <a:solidFill>
                  <a:srgbClr val="002060"/>
                </a:solidFill>
              </a:rPr>
              <a:t>I am having trouble with constipation"</a:t>
            </a:r>
            <a:endParaRPr lang="en-US" b="1" dirty="0">
              <a:solidFill>
                <a:srgbClr val="002060"/>
              </a:solidFill>
            </a:endParaRPr>
          </a:p>
          <a:p>
            <a:r>
              <a:rPr lang="en-US" dirty="0"/>
              <a:t>Drink plenty of fluids. Try warm fluids, especially in the morning.</a:t>
            </a:r>
            <a:endParaRPr lang="en-US" dirty="0"/>
          </a:p>
          <a:p>
            <a:r>
              <a:rPr lang="en-US" dirty="0"/>
              <a:t>Eat whole-grain breads and cereals, nuts, fresh fruits and vegetables, prunes, and prune juice. </a:t>
            </a:r>
            <a:endParaRPr lang="en-US" dirty="0"/>
          </a:p>
          <a:p>
            <a:r>
              <a:rPr lang="en-US" dirty="0"/>
              <a:t>Avoid refined carbohydrate foods such as white bread, white rice, and pasta. </a:t>
            </a:r>
            <a:endParaRPr lang="en-US" dirty="0"/>
          </a:p>
          <a:p>
            <a:r>
              <a:rPr lang="en-US" dirty="0"/>
              <a:t>Engage in physical activity regularly. </a:t>
            </a:r>
            <a:endParaRPr lang="en-US" dirty="0"/>
          </a:p>
          <a:p>
            <a:r>
              <a:rPr lang="en-US" dirty="0"/>
              <a:t>Try an over-the-counter bulk-forming agent, such as methylcellulose (Citrucel), psyllium (Metamucil or Fiberall), or polycarbophil (Fiber-Lax). </a:t>
            </a:r>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20717" y="273269"/>
            <a:ext cx="11133083" cy="5903694"/>
          </a:xfrm>
        </p:spPr>
        <p:txBody>
          <a:bodyPr>
            <a:normAutofit fontScale="92500" lnSpcReduction="20000"/>
          </a:bodyPr>
          <a:lstStyle/>
          <a:p>
            <a:pPr marL="0" indent="0">
              <a:buNone/>
            </a:pPr>
            <a:r>
              <a:rPr lang="en-US" dirty="0">
                <a:solidFill>
                  <a:srgbClr val="002060"/>
                </a:solidFill>
                <a:latin typeface="Times" pitchFamily="2" charset="0"/>
              </a:rPr>
              <a:t>"</a:t>
            </a:r>
            <a:r>
              <a:rPr lang="en-US" b="1" dirty="0">
                <a:solidFill>
                  <a:srgbClr val="002060"/>
                </a:solidFill>
                <a:latin typeface="Times" pitchFamily="2" charset="0"/>
              </a:rPr>
              <a:t>I am having trouble with diarrhea”</a:t>
            </a:r>
            <a:endParaRPr lang="en-US" b="1" dirty="0">
              <a:solidFill>
                <a:srgbClr val="002060"/>
              </a:solidFill>
              <a:latin typeface="Times" pitchFamily="2" charset="0"/>
            </a:endParaRPr>
          </a:p>
          <a:p>
            <a:r>
              <a:rPr lang="en-US" dirty="0">
                <a:latin typeface="Times" pitchFamily="2" charset="0"/>
              </a:rPr>
              <a:t>To avoid dehydration, drink plenty of fluids throughout the day. Salty broths and soups, diluted fruit juices, and sports drinks are good choices. Avoid caffeine- and alcohol-containing beverages. For severe diarrhea, try oral rehydration formulas that are commercially prepared. </a:t>
            </a:r>
            <a:endParaRPr lang="en-US" dirty="0">
              <a:latin typeface="Times" pitchFamily="2" charset="0"/>
            </a:endParaRPr>
          </a:p>
          <a:p>
            <a:r>
              <a:rPr lang="en-US" dirty="0">
                <a:latin typeface="Times" pitchFamily="2" charset="0"/>
              </a:rPr>
              <a:t>Avoid foods and beverages that increase gas, such as legumes, onions, vegetables of the cabbage family, foods that contain sorbitol or mannitol, and carbonated beverages. </a:t>
            </a:r>
            <a:endParaRPr lang="en-US" dirty="0">
              <a:latin typeface="Times" pitchFamily="2" charset="0"/>
            </a:endParaRPr>
          </a:p>
          <a:p>
            <a:r>
              <a:rPr lang="en-US" dirty="0">
                <a:latin typeface="Times" pitchFamily="2" charset="0"/>
              </a:rPr>
              <a:t>Try using lactase enzyme replacements when you use milk products in case you are experiencing lactose intolerance. Yogurt and aged cheeses may be easier to tolerate than milk and fresh cheeses. </a:t>
            </a:r>
            <a:endParaRPr lang="en-US" dirty="0">
              <a:latin typeface="Times" pitchFamily="2" charset="0"/>
            </a:endParaRPr>
          </a:p>
          <a:p>
            <a:r>
              <a:rPr lang="en-US" dirty="0">
                <a:latin typeface="Times" pitchFamily="2" charset="0"/>
              </a:rPr>
              <a:t>Avoid fatty foods if you are fat intolerant. Try reducing your intake of whole-grain breads and cereals if they worsen the diarrhea. </a:t>
            </a:r>
            <a:endParaRPr lang="en-US" dirty="0">
              <a:latin typeface="Times" pitchFamily="2" charset="0"/>
            </a:endParaRPr>
          </a:p>
          <a:p>
            <a:r>
              <a:rPr lang="en-US" dirty="0">
                <a:latin typeface="Times" pitchFamily="2" charset="0"/>
              </a:rPr>
              <a:t>Eat small, frequent meals instead of large ones. Try consuming cool or lukewarm foods instead of very cold or hot foods. </a:t>
            </a:r>
            <a:endParaRPr lang="en-US" dirty="0">
              <a:latin typeface="Times" pitchFamily="2" charset="0"/>
            </a:endParaRPr>
          </a:p>
          <a:p>
            <a:r>
              <a:rPr lang="en-US" dirty="0">
                <a:latin typeface="Times" pitchFamily="2" charset="0"/>
              </a:rPr>
              <a:t>Ask your doctor about using a bulk-forming agent or antidiarrheal medication. </a:t>
            </a:r>
            <a:endParaRPr lang="en-US" dirty="0">
              <a:latin typeface="Times" pitchFamily="2" charset="0"/>
            </a:endParaRPr>
          </a:p>
          <a:p>
            <a:pPr marL="0" indent="0">
              <a:buNone/>
            </a:pPr>
            <a:endParaRPr lang="en-US" b="1" dirty="0">
              <a:solidFill>
                <a:srgbClr val="002060"/>
              </a:solidFill>
            </a:endParaRP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solidFill>
                  <a:srgbClr val="C00000"/>
                </a:solidFill>
              </a:rPr>
              <a:t>Monitoring and Evaluation of Adult Oncology Patients </a:t>
            </a:r>
            <a:br>
              <a:rPr lang="en-US" dirty="0"/>
            </a:br>
            <a:endParaRPr lang="en-US" dirty="0"/>
          </a:p>
        </p:txBody>
      </p:sp>
      <p:sp>
        <p:nvSpPr>
          <p:cNvPr id="3" name="Content Placeholder 2"/>
          <p:cNvSpPr>
            <a14:cpLocks xmlns:a14="http://schemas.microsoft.com/office/drawing/2010/main" noGrp="1"/>
          </p:cNvSpPr>
          <p:nvPr>
            <p:ph idx="1"/>
          </p:nvPr>
        </p:nvSpPr>
        <p:spPr>
          <a:xfrm>
            <a:off x="457200" y="1485900"/>
            <a:ext cx="10896600" cy="5245099"/>
          </a:xfrm>
        </p:spPr>
        <p:txBody>
          <a:bodyPr>
            <a:normAutofit fontScale="85000" lnSpcReduction="20000"/>
          </a:bodyPr>
          <a:lstStyle/>
          <a:p>
            <a:r>
              <a:rPr lang="en-US" b="1" dirty="0">
                <a:solidFill>
                  <a:srgbClr val="C00000"/>
                </a:solidFill>
                <a:latin typeface="Times" pitchFamily="2" charset="0"/>
              </a:rPr>
              <a:t>Anthropometric measurements: </a:t>
            </a:r>
            <a:r>
              <a:rPr lang="en-US" dirty="0">
                <a:latin typeface="Times" pitchFamily="2" charset="0"/>
              </a:rPr>
              <a:t>weight change; BMI </a:t>
            </a:r>
            <a:endParaRPr lang="en-US" dirty="0">
              <a:latin typeface="Times" pitchFamily="2" charset="0"/>
            </a:endParaRPr>
          </a:p>
          <a:p>
            <a:r>
              <a:rPr lang="en-US" b="1" dirty="0">
                <a:solidFill>
                  <a:srgbClr val="C00000"/>
                </a:solidFill>
                <a:latin typeface="Times" pitchFamily="2" charset="0"/>
              </a:rPr>
              <a:t>Food/nutrition-related history: </a:t>
            </a:r>
            <a:r>
              <a:rPr lang="en-US" dirty="0">
                <a:latin typeface="Times" pitchFamily="2" charset="0"/>
              </a:rPr>
              <a:t>energy and protein intake; changes in food and fluid intake; adequacy and appropriateness of nutrition intake/ nutrient administration; actual intake from EN and PN; changes in type, texture, or temperature of foods and fluids; use of medical food supplements; meal/snack pattern changes; prescription medications, over-the-counter medications, herbal preparations and integrative medicine products; factors affecting access to food; and feeding method or need for placement (e.g. oral, enteral, parenteral) </a:t>
            </a:r>
            <a:endParaRPr lang="en-US" dirty="0">
              <a:latin typeface="Times" pitchFamily="2" charset="0"/>
            </a:endParaRPr>
          </a:p>
          <a:p>
            <a:r>
              <a:rPr lang="en-US" b="1" dirty="0">
                <a:solidFill>
                  <a:srgbClr val="C00000"/>
                </a:solidFill>
                <a:latin typeface="Times" pitchFamily="2" charset="0"/>
              </a:rPr>
              <a:t>Biochemical data, medical tests and procedures</a:t>
            </a:r>
            <a:endParaRPr lang="en-US" b="1" dirty="0">
              <a:solidFill>
                <a:srgbClr val="C00000"/>
              </a:solidFill>
              <a:latin typeface="Times" pitchFamily="2" charset="0"/>
            </a:endParaRPr>
          </a:p>
          <a:p>
            <a:r>
              <a:rPr lang="en-US" b="1" dirty="0">
                <a:solidFill>
                  <a:srgbClr val="C00000"/>
                </a:solidFill>
                <a:latin typeface="Times" pitchFamily="2" charset="0"/>
              </a:rPr>
              <a:t>Nutrition-focused physical findings: </a:t>
            </a:r>
            <a:r>
              <a:rPr lang="en-US" dirty="0">
                <a:latin typeface="Times" pitchFamily="2" charset="0"/>
              </a:rPr>
              <a:t>vital signs; loss of muscle mass; loss of subcutaneous fat; nausea, vomiting, diarrhea, constipation, stomatitis, mucositis, alterations in taste and smell, and anxiety; presence of pressure ulcers or wounds; functional indicators (e.g. grip strength); and localized or generalized fluid accumulation </a:t>
            </a:r>
            <a:endParaRPr lang="en-US" dirty="0">
              <a:latin typeface="Times" pitchFamily="2" charset="0"/>
            </a:endParaRPr>
          </a:p>
          <a:p>
            <a:r>
              <a:rPr lang="en-US" b="1" dirty="0">
                <a:solidFill>
                  <a:srgbClr val="C00000"/>
                </a:solidFill>
                <a:latin typeface="Times" pitchFamily="2" charset="0"/>
              </a:rPr>
              <a:t>Client history </a:t>
            </a:r>
            <a:r>
              <a:rPr lang="en-US" dirty="0">
                <a:latin typeface="Times" pitchFamily="2" charset="0"/>
              </a:rPr>
              <a:t>including patient/family/client medical/health history and social history </a:t>
            </a:r>
            <a:endParaRPr lang="en-US" dirty="0">
              <a:latin typeface="Times" pitchFamily="2" charset="0"/>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177800" y="0"/>
            <a:ext cx="10515600" cy="1325563"/>
          </a:xfrm>
        </p:spPr>
        <p:txBody>
          <a:bodyPr/>
          <a:lstStyle/>
          <a:p>
            <a:r>
              <a:rPr lang="en-US" b="1" dirty="0">
                <a:solidFill>
                  <a:srgbClr val="C00000"/>
                </a:solidFill>
              </a:rPr>
              <a:t>Summary</a:t>
            </a:r>
            <a:endParaRPr lang="en-US" b="1" dirty="0">
              <a:solidFill>
                <a:srgbClr val="C00000"/>
              </a:solidFill>
            </a:endParaRPr>
          </a:p>
        </p:txBody>
      </p:sp>
      <p:pic>
        <p:nvPicPr>
          <p:cNvPr id="5" name="Content Placeholder 4"/>
          <p:cNvPicPr>
            <a:picLocks noGrp="1" noChangeAspect="1"/>
          </p:cNvPicPr>
          <p:nvPr>
            <p:ph idx="1"/>
          </p:nvPr>
        </p:nvPicPr>
        <p:blipFill>
          <a:blip r:embed="rId1"/>
          <a:stretch>
            <a:fillRect/>
          </a:stretch>
        </p:blipFill>
        <p:spPr>
          <a:xfrm>
            <a:off x="88900" y="1181100"/>
            <a:ext cx="11772900" cy="5245099"/>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09600" y="177222"/>
            <a:ext cx="10655300" cy="6248977"/>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889000" y="203710"/>
            <a:ext cx="10071100" cy="6222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47973" y="325464"/>
            <a:ext cx="11592732" cy="6090834"/>
          </a:xfrm>
        </p:spPr>
        <p:txBody>
          <a:bodyPr>
            <a:normAutofit/>
          </a:bodyPr>
          <a:lstStyle/>
          <a:p>
            <a:r>
              <a:rPr lang="en-US" dirty="0"/>
              <a:t>The Tumor (the abnormal mass of cells-grows), a network of blood vessels forms to supply the tumor with the nutrients it needs to support its growth </a:t>
            </a:r>
            <a:endParaRPr lang="en-US" dirty="0"/>
          </a:p>
          <a:p>
            <a:r>
              <a:rPr lang="en-US" dirty="0"/>
              <a:t>Some tumor cells may </a:t>
            </a:r>
            <a:r>
              <a:rPr lang="en-US" b="1" dirty="0"/>
              <a:t>metastasize (</a:t>
            </a:r>
            <a:r>
              <a:rPr lang="en-US" dirty="0"/>
              <a:t>spreading to other regions in the body)</a:t>
            </a:r>
            <a:endParaRPr lang="en-US" dirty="0"/>
          </a:p>
          <a:p>
            <a:r>
              <a:rPr lang="en-US" b="1" dirty="0">
                <a:solidFill>
                  <a:srgbClr val="C00000"/>
                </a:solidFill>
              </a:rPr>
              <a:t>Why cancers develop??</a:t>
            </a:r>
            <a:endParaRPr lang="en-US" b="1" dirty="0">
              <a:solidFill>
                <a:srgbClr val="C00000"/>
              </a:solidFill>
            </a:endParaRPr>
          </a:p>
          <a:p>
            <a:r>
              <a:rPr lang="en-US" dirty="0"/>
              <a:t>Genetic susceptibility (when a person is born with a genetic defect that alters DNA structure, function, or repair)</a:t>
            </a:r>
            <a:endParaRPr lang="en-US" dirty="0"/>
          </a:p>
          <a:p>
            <a:r>
              <a:rPr lang="en-US" dirty="0"/>
              <a:t>Certain metabolic processes may initiate carcinogenesis, as when phagocytes (immune cells) produce oxidants that cause DNA damage</a:t>
            </a:r>
            <a:endParaRPr lang="en-US" dirty="0"/>
          </a:p>
          <a:p>
            <a:r>
              <a:rPr lang="en-US" dirty="0"/>
              <a:t>Chronic inflammation may increases the rate of cell division and the risk of a damaging mutation</a:t>
            </a:r>
            <a:endParaRPr lang="en-US" dirty="0"/>
          </a:p>
          <a:p>
            <a:r>
              <a:rPr lang="en-US" dirty="0"/>
              <a:t>Interaction between a person’s genes and the environment </a:t>
            </a:r>
            <a:endParaRPr lang="en-US" dirty="0"/>
          </a:p>
          <a:p>
            <a:r>
              <a:rPr lang="en-US" b="1" dirty="0"/>
              <a:t>Carcinogens </a:t>
            </a:r>
            <a:endParaRPr lang="en-US"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301909" y="500062"/>
              <a:ext cx="5651819" cy="127567"/>
            </p14:xfrm>
          </p:contentPart>
        </mc:Choice>
        <mc:Fallback xmlns="">
          <p:pic>
            <p:nvPicPr>
              <p:cNvPr id="2" name="Ink 1"/>
            </p:nvPicPr>
            <p:blipFill>
              <a:blip/>
            </p:blipFill>
            <p:spPr>
              <a:xfrm>
                <a:off x="1301909" y="500062"/>
                <a:ext cx="5651819" cy="12756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7658291" y="561294"/>
              <a:ext cx="3415598" cy="51027"/>
            </p14:xfrm>
          </p:contentPart>
        </mc:Choice>
        <mc:Fallback xmlns="">
          <p:pic>
            <p:nvPicPr>
              <p:cNvPr id="4" name="Ink 3"/>
            </p:nvPicPr>
            <p:blipFill>
              <a:blip/>
            </p:blipFill>
            <p:spPr>
              <a:xfrm>
                <a:off x="7658291" y="561294"/>
                <a:ext cx="3415598" cy="5102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592241" y="872558"/>
              <a:ext cx="10333588" cy="147977"/>
            </p14:xfrm>
          </p:contentPart>
        </mc:Choice>
        <mc:Fallback xmlns="">
          <p:pic>
            <p:nvPicPr>
              <p:cNvPr id="5" name="Ink 4"/>
            </p:nvPicPr>
            <p:blipFill>
              <a:blip/>
            </p:blipFill>
            <p:spPr>
              <a:xfrm>
                <a:off x="592241" y="872558"/>
                <a:ext cx="10333588" cy="1479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630552" y="2445211"/>
              <a:ext cx="2935851" cy="55457"/>
            </p14:xfrm>
          </p:contentPart>
        </mc:Choice>
        <mc:Fallback xmlns="">
          <p:pic>
            <p:nvPicPr>
              <p:cNvPr id="6" name="Ink 5"/>
            </p:nvPicPr>
            <p:blipFill>
              <a:blip/>
            </p:blipFill>
            <p:spPr>
              <a:xfrm>
                <a:off x="630552" y="2445211"/>
                <a:ext cx="2935851" cy="554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600285" y="3322450"/>
              <a:ext cx="7793627" cy="95790"/>
            </p14:xfrm>
          </p:contentPart>
        </mc:Choice>
        <mc:Fallback xmlns="">
          <p:pic>
            <p:nvPicPr>
              <p:cNvPr id="7" name="Ink 6"/>
            </p:nvPicPr>
            <p:blipFill>
              <a:blip/>
            </p:blipFill>
            <p:spPr>
              <a:xfrm>
                <a:off x="600285" y="3322450"/>
                <a:ext cx="7793627" cy="9579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9685283" y="3065328"/>
              <a:ext cx="2048034" cy="599951"/>
            </p14:xfrm>
          </p:contentPart>
        </mc:Choice>
        <mc:Fallback xmlns="">
          <p:pic>
            <p:nvPicPr>
              <p:cNvPr id="8" name="Ink 7"/>
            </p:nvPicPr>
            <p:blipFill>
              <a:blip/>
            </p:blipFill>
            <p:spPr>
              <a:xfrm>
                <a:off x="9685283" y="3065328"/>
                <a:ext cx="2048034" cy="59995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595241" y="3929963"/>
              <a:ext cx="1944623" cy="178977"/>
            </p14:xfrm>
          </p:contentPart>
        </mc:Choice>
        <mc:Fallback xmlns="">
          <p:pic>
            <p:nvPicPr>
              <p:cNvPr id="9" name="Ink 8"/>
            </p:nvPicPr>
            <p:blipFill>
              <a:blip/>
            </p:blipFill>
            <p:spPr>
              <a:xfrm>
                <a:off x="595241" y="3929963"/>
                <a:ext cx="1944623" cy="1789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4080934" y="3907276"/>
              <a:ext cx="4603032" cy="80666"/>
            </p14:xfrm>
          </p:contentPart>
        </mc:Choice>
        <mc:Fallback xmlns="">
          <p:pic>
            <p:nvPicPr>
              <p:cNvPr id="10" name="Ink 9"/>
            </p:nvPicPr>
            <p:blipFill>
              <a:blip/>
            </p:blipFill>
            <p:spPr>
              <a:xfrm>
                <a:off x="4080934" y="3907276"/>
                <a:ext cx="4603032" cy="8066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640641" y="4255147"/>
              <a:ext cx="3019084" cy="35291"/>
            </p14:xfrm>
          </p:contentPart>
        </mc:Choice>
        <mc:Fallback xmlns="">
          <p:pic>
            <p:nvPicPr>
              <p:cNvPr id="11" name="Ink 10"/>
            </p:nvPicPr>
            <p:blipFill>
              <a:blip/>
            </p:blipFill>
            <p:spPr>
              <a:xfrm>
                <a:off x="640641" y="4255147"/>
                <a:ext cx="3019084" cy="3529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635596" y="5076928"/>
              <a:ext cx="8091248" cy="133602"/>
            </p14:xfrm>
          </p:contentPart>
        </mc:Choice>
        <mc:Fallback xmlns="">
          <p:pic>
            <p:nvPicPr>
              <p:cNvPr id="12" name="Ink 11"/>
            </p:nvPicPr>
            <p:blipFill>
              <a:blip/>
            </p:blipFill>
            <p:spPr>
              <a:xfrm>
                <a:off x="635596" y="5076928"/>
                <a:ext cx="8091248" cy="13360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665863" y="5636546"/>
              <a:ext cx="1717624" cy="60499"/>
            </p14:xfrm>
          </p:contentPart>
        </mc:Choice>
        <mc:Fallback xmlns="">
          <p:pic>
            <p:nvPicPr>
              <p:cNvPr id="14" name="Ink 13"/>
            </p:nvPicPr>
            <p:blipFill>
              <a:blip/>
            </p:blipFill>
            <p:spPr>
              <a:xfrm>
                <a:off x="665863" y="5636546"/>
                <a:ext cx="1717624" cy="60499"/>
              </a:xfrm>
              <a:prstGeom prst="rect"/>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lstStyle/>
          <a:p>
            <a:r>
              <a:rPr lang="en-US" sz="7200" b="1" dirty="0">
                <a:solidFill>
                  <a:srgbClr val="C00000"/>
                </a:solidFill>
              </a:rPr>
              <a:t>HIV Infection</a:t>
            </a:r>
            <a:br>
              <a:rPr lang="en-US" dirty="0"/>
            </a:br>
            <a:endParaRPr lang="en-US" dirty="0"/>
          </a:p>
        </p:txBody>
      </p:sp>
      <p:sp>
        <p:nvSpPr>
          <p:cNvPr id="4" name="Subtitle 3"/>
          <p:cNvSpPr>
            <a14:cpLocks xmlns:a14="http://schemas.microsoft.com/office/drawing/2010/main" noGrp="1"/>
          </p:cNvSpPr>
          <p:nvPr>
            <p:ph type="subTitle" idx="1"/>
          </p:nvPr>
        </p:nvSpPr>
        <p:spPr/>
        <p:txBody>
          <a:bodyPr/>
          <a:lstStyle/>
          <a:p>
            <a:endParaRPr lang="en-US" dirty="0"/>
          </a:p>
        </p:txBody>
      </p:sp>
      <p:pic>
        <p:nvPicPr>
          <p:cNvPr id="3" name="Picture 2"/>
          <p:cNvPicPr>
            <a:picLocks noChangeAspect="1"/>
          </p:cNvPicPr>
          <p:nvPr/>
        </p:nvPicPr>
        <p:blipFill>
          <a:blip r:embed="rId1"/>
          <a:stretch>
            <a:fillRect/>
          </a:stretch>
        </p:blipFill>
        <p:spPr>
          <a:xfrm>
            <a:off x="4518467" y="3896518"/>
            <a:ext cx="4208844" cy="2238063"/>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66700" y="558800"/>
            <a:ext cx="11087100" cy="5618163"/>
          </a:xfrm>
        </p:spPr>
        <p:txBody>
          <a:bodyPr/>
          <a:lstStyle/>
          <a:p>
            <a:r>
              <a:rPr lang="en-US" dirty="0"/>
              <a:t>The most infamous infectious disease today is </a:t>
            </a:r>
            <a:r>
              <a:rPr lang="en-US" b="1" dirty="0"/>
              <a:t>acquired immunodeficiency syndrome (AIDS). </a:t>
            </a:r>
            <a:r>
              <a:rPr lang="en-US" dirty="0"/>
              <a:t>AIDS develops from infection with human immunodeficiency virus (HIV), which attacks the immune system and disables a person’s defenses against other diseases, including infections and certain cancers. </a:t>
            </a:r>
            <a:endParaRPr lang="en-US" dirty="0"/>
          </a:p>
          <a:p>
            <a:r>
              <a:rPr lang="en-US" dirty="0"/>
              <a:t>Diseases—which would produce mild, if any, illness in people with healthy immune systems—destroy health and life </a:t>
            </a:r>
            <a:endParaRPr lang="en-US" dirty="0"/>
          </a:p>
          <a:p>
            <a:r>
              <a:rPr lang="en-US" dirty="0"/>
              <a:t>Prevalence continues to be high in sub-Saharan Africa, where it affects nearly 5 percent of the adult population </a:t>
            </a:r>
            <a:endParaRPr lang="en-US"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177800" y="276225"/>
            <a:ext cx="10515600" cy="1325563"/>
          </a:xfrm>
        </p:spPr>
        <p:txBody>
          <a:bodyPr/>
          <a:lstStyle/>
          <a:p>
            <a:r>
              <a:rPr lang="en-US" b="1" dirty="0">
                <a:solidFill>
                  <a:srgbClr val="C00000"/>
                </a:solidFill>
              </a:rPr>
              <a:t>Prevention of HIV Infection </a:t>
            </a:r>
            <a:br>
              <a:rPr lang="en-US" dirty="0"/>
            </a:br>
            <a:endParaRPr lang="en-US" dirty="0"/>
          </a:p>
        </p:txBody>
      </p:sp>
      <p:sp>
        <p:nvSpPr>
          <p:cNvPr id="3" name="Content Placeholder 2"/>
          <p:cNvSpPr>
            <a14:cpLocks xmlns:a14="http://schemas.microsoft.com/office/drawing/2010/main" noGrp="1"/>
          </p:cNvSpPr>
          <p:nvPr>
            <p:ph idx="1"/>
          </p:nvPr>
        </p:nvSpPr>
        <p:spPr>
          <a:xfrm>
            <a:off x="266700" y="1825625"/>
            <a:ext cx="11087100" cy="4351338"/>
          </a:xfrm>
        </p:spPr>
        <p:txBody>
          <a:bodyPr/>
          <a:lstStyle/>
          <a:p>
            <a:pPr marL="0" indent="0">
              <a:buNone/>
            </a:pPr>
            <a:r>
              <a:rPr lang="en-US" dirty="0"/>
              <a:t>No cure for AIDS </a:t>
            </a:r>
            <a:endParaRPr lang="en-US" dirty="0"/>
          </a:p>
          <a:p>
            <a:pPr marL="0" indent="0">
              <a:buNone/>
            </a:pPr>
            <a:r>
              <a:rPr lang="en-US" dirty="0"/>
              <a:t>How HIV spreads?</a:t>
            </a:r>
            <a:endParaRPr lang="en-US" dirty="0"/>
          </a:p>
          <a:p>
            <a:r>
              <a:rPr lang="en-US" dirty="0"/>
              <a:t>Sexually transmitted </a:t>
            </a:r>
            <a:endParaRPr lang="en-US" dirty="0"/>
          </a:p>
          <a:p>
            <a:r>
              <a:rPr lang="en-US" dirty="0"/>
              <a:t>Can be spread by direct contact with contaminated body fluids like</a:t>
            </a:r>
            <a:endParaRPr lang="en-US" dirty="0"/>
          </a:p>
          <a:p>
            <a:pPr lvl="1"/>
            <a:r>
              <a:rPr lang="en-US" dirty="0"/>
              <a:t>Blood</a:t>
            </a:r>
            <a:endParaRPr lang="en-US" dirty="0"/>
          </a:p>
          <a:p>
            <a:pPr lvl="1"/>
            <a:r>
              <a:rPr lang="en-US" dirty="0"/>
              <a:t>Semen</a:t>
            </a:r>
            <a:endParaRPr lang="en-US" dirty="0"/>
          </a:p>
          <a:p>
            <a:pPr lvl="1"/>
            <a:r>
              <a:rPr lang="en-US" dirty="0"/>
              <a:t>Vaginal secretion</a:t>
            </a:r>
            <a:endParaRPr lang="en-US" dirty="0"/>
          </a:p>
          <a:p>
            <a:pPr lvl="1"/>
            <a:r>
              <a:rPr lang="en-US" dirty="0"/>
              <a:t>Breast milk</a:t>
            </a:r>
            <a:endParaRPr lang="en-US" dirty="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406400" y="644524"/>
            <a:ext cx="4686300" cy="5299075"/>
          </a:xfrm>
        </p:spPr>
        <p:txBody>
          <a:bodyPr/>
          <a:lstStyle/>
          <a:p>
            <a:r>
              <a:rPr lang="en-US" dirty="0"/>
              <a:t>Many people remain symptom-free during the early stages of infection (they may not realize that they can pass the infection to others)</a:t>
            </a:r>
            <a:endParaRPr lang="en-US" dirty="0"/>
          </a:p>
          <a:p>
            <a:r>
              <a:rPr lang="en-US" dirty="0"/>
              <a:t>To reduce the spread of HIV infection, individuals at risk are encouraged to undergo testing. </a:t>
            </a:r>
            <a:endParaRPr lang="en-US" dirty="0"/>
          </a:p>
          <a:p>
            <a:endParaRPr lang="en-US" dirty="0"/>
          </a:p>
        </p:txBody>
      </p:sp>
      <p:pic>
        <p:nvPicPr>
          <p:cNvPr id="7" name="Picture 6"/>
          <p:cNvPicPr>
            <a:picLocks noChangeAspect="1"/>
          </p:cNvPicPr>
          <p:nvPr/>
        </p:nvPicPr>
        <p:blipFill>
          <a:blip r:embed="rId1"/>
          <a:stretch>
            <a:fillRect/>
          </a:stretch>
        </p:blipFill>
        <p:spPr>
          <a:xfrm>
            <a:off x="5924550" y="1847850"/>
            <a:ext cx="5911850" cy="462915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578734" y="1099595"/>
            <a:ext cx="10775066" cy="5077368"/>
          </a:xfrm>
        </p:spPr>
        <p:txBody>
          <a:bodyPr/>
          <a:lstStyle/>
          <a:p>
            <a:r>
              <a:rPr lang="en-US" dirty="0"/>
              <a:t>Individuals at risk are encouraged to undergo testing. </a:t>
            </a:r>
            <a:endParaRPr lang="en-US" dirty="0"/>
          </a:p>
          <a:p>
            <a:r>
              <a:rPr lang="en-US" dirty="0"/>
              <a:t>A blood test can usually detect HIV antibodies within several months after exposure.</a:t>
            </a:r>
            <a:endParaRPr lang="en-US" dirty="0"/>
          </a:p>
          <a:p>
            <a:r>
              <a:rPr lang="en-US" dirty="0"/>
              <a:t>Antiretroviral drug combination (a </a:t>
            </a:r>
            <a:r>
              <a:rPr lang="en-US" b="1" dirty="0"/>
              <a:t>combination</a:t>
            </a:r>
            <a:r>
              <a:rPr lang="en-US" dirty="0"/>
              <a:t> of three or more </a:t>
            </a:r>
            <a:r>
              <a:rPr lang="en-US" b="1" dirty="0"/>
              <a:t>drugs</a:t>
            </a:r>
            <a:r>
              <a:rPr lang="en-US" dirty="0"/>
              <a:t> to treat </a:t>
            </a:r>
            <a:r>
              <a:rPr lang="en-US" b="1" dirty="0"/>
              <a:t>HIV</a:t>
            </a:r>
            <a:r>
              <a:rPr lang="en-US" dirty="0"/>
              <a:t> infection/stops the virus from making copies of itself in the body) is prescribed for individuals at high risk</a:t>
            </a:r>
            <a:endParaRPr lang="en-US" dirty="0"/>
          </a:p>
          <a:p>
            <a:pPr lvl="1"/>
            <a:r>
              <a:rPr lang="en-US" dirty="0"/>
              <a:t>Shown to prevent up to two-thirds of potential HIV infections </a:t>
            </a:r>
            <a:endParaRPr lang="en-US" dirty="0"/>
          </a:p>
          <a:p>
            <a:endParaRPr lang="en-US" dirty="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Consequences of HIV Infection </a:t>
            </a:r>
            <a:br>
              <a:rPr lang="en-US" dirty="0"/>
            </a:br>
            <a:endParaRPr lang="en-US" dirty="0"/>
          </a:p>
        </p:txBody>
      </p:sp>
      <p:sp>
        <p:nvSpPr>
          <p:cNvPr id="3" name="Content Placeholder 2"/>
          <p:cNvSpPr>
            <a14:cpLocks xmlns:a14="http://schemas.microsoft.com/office/drawing/2010/main" noGrp="1"/>
          </p:cNvSpPr>
          <p:nvPr>
            <p:ph idx="1"/>
          </p:nvPr>
        </p:nvSpPr>
        <p:spPr>
          <a:xfrm>
            <a:off x="838200" y="1825625"/>
            <a:ext cx="5053314" cy="4351338"/>
          </a:xfrm>
        </p:spPr>
        <p:txBody>
          <a:bodyPr>
            <a:normAutofit/>
          </a:bodyPr>
          <a:lstStyle/>
          <a:p>
            <a:r>
              <a:rPr lang="en-US" b="1" dirty="0"/>
              <a:t>HIV infection destroys immune cells </a:t>
            </a:r>
            <a:r>
              <a:rPr lang="en-US" dirty="0"/>
              <a:t>that have a protein called CD4 on their surfaces. </a:t>
            </a:r>
            <a:endParaRPr lang="en-US" dirty="0"/>
          </a:p>
          <a:p>
            <a:r>
              <a:rPr lang="en-US" b="1" dirty="0"/>
              <a:t>Most effected are the helper T cells, </a:t>
            </a:r>
            <a:r>
              <a:rPr lang="en-US" dirty="0"/>
              <a:t>also called </a:t>
            </a:r>
            <a:r>
              <a:rPr lang="en-US" b="1" i="1" dirty="0"/>
              <a:t>CD4</a:t>
            </a:r>
            <a:r>
              <a:rPr lang="en-US" b="1" dirty="0"/>
              <a:t>1 </a:t>
            </a:r>
            <a:r>
              <a:rPr lang="en-US" b="1" i="1" dirty="0"/>
              <a:t>T cells </a:t>
            </a:r>
            <a:endParaRPr lang="en-US" b="1" i="1" dirty="0"/>
          </a:p>
          <a:p>
            <a:r>
              <a:rPr lang="en-US" dirty="0"/>
              <a:t>HIV is able to enter helper T cells and induce them to produce additional copies of the virus </a:t>
            </a:r>
            <a:r>
              <a:rPr lang="en-US" dirty="0">
                <a:sym typeface="Wingdings" charset="2"/>
              </a:rPr>
              <a:t> amplifying the infection</a:t>
            </a:r>
            <a:endParaRPr lang="en-US" dirty="0"/>
          </a:p>
          <a:p>
            <a:endParaRPr lang="en-US" dirty="0"/>
          </a:p>
        </p:txBody>
      </p:sp>
      <p:sp>
        <p:nvSpPr>
          <p:cNvPr id="5" name="TextBox 4"/>
          <p:cNvSpPr txBox="1"/>
          <p:nvPr/>
        </p:nvSpPr>
        <p:spPr>
          <a:xfrm>
            <a:off x="7106856" y="5960962"/>
            <a:ext cx="3669174" cy="646331"/>
          </a:xfrm>
          <a:prstGeom prst="rect">
            <a:avLst/>
          </a:prstGeom>
          <a:noFill/>
        </p:spPr>
        <p:txBody>
          <a:bodyPr wrap="square" rtlCol="0">
            <a:spAutoFit/>
          </a:bodyPr>
          <a:lstStyle/>
          <a:p>
            <a:r>
              <a:rPr lang="en-US" dirty="0"/>
              <a:t>HIV enters the cell by fusing the viral and cellular membranes</a:t>
            </a:r>
            <a:endParaRPr lang="en-US" dirty="0"/>
          </a:p>
        </p:txBody>
      </p:sp>
      <p:sp>
        <p:nvSpPr>
          <p:cNvPr id="6" name="TextBox 5"/>
          <p:cNvSpPr txBox="1"/>
          <p:nvPr/>
        </p:nvSpPr>
        <p:spPr>
          <a:xfrm>
            <a:off x="838200" y="6284127"/>
            <a:ext cx="5636871" cy="553998"/>
          </a:xfrm>
          <a:prstGeom prst="rect">
            <a:avLst/>
          </a:prstGeom>
          <a:noFill/>
        </p:spPr>
        <p:txBody>
          <a:bodyPr wrap="square" rtlCol="0">
            <a:spAutoFit/>
          </a:bodyPr>
          <a:lstStyle/>
          <a:p>
            <a:r>
              <a:rPr lang="en-US" sz="1200" b="1" dirty="0"/>
              <a:t>https://sites.google.com/site/hiv1gp120pracheta/home/receptor-interactions</a:t>
            </a:r>
            <a:endParaRPr lang="en-US" sz="1200" b="1" dirty="0"/>
          </a:p>
          <a:p>
            <a:endParaRPr lang="en-US" dirty="0"/>
          </a:p>
        </p:txBody>
      </p:sp>
      <p:pic>
        <p:nvPicPr>
          <p:cNvPr id="8" name="Picture 7"/>
          <p:cNvPicPr>
            <a:picLocks noChangeAspect="1"/>
          </p:cNvPicPr>
          <p:nvPr/>
        </p:nvPicPr>
        <p:blipFill>
          <a:blip r:embed="rId1"/>
          <a:stretch>
            <a:fillRect/>
          </a:stretch>
        </p:blipFill>
        <p:spPr>
          <a:xfrm>
            <a:off x="6096000" y="1270000"/>
            <a:ext cx="4582870" cy="44069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Consequences of HIV Infection </a:t>
            </a:r>
            <a:br>
              <a:rPr lang="en-US" dirty="0"/>
            </a:br>
            <a:endParaRPr lang="en-US" dirty="0"/>
          </a:p>
        </p:txBody>
      </p:sp>
      <p:sp>
        <p:nvSpPr>
          <p:cNvPr id="3" name="Content Placeholder 2"/>
          <p:cNvSpPr>
            <a14:cpLocks xmlns:a14="http://schemas.microsoft.com/office/drawing/2010/main" noGrp="1"/>
          </p:cNvSpPr>
          <p:nvPr>
            <p:ph idx="1"/>
          </p:nvPr>
        </p:nvSpPr>
        <p:spPr>
          <a:xfrm>
            <a:off x="545432" y="1299411"/>
            <a:ext cx="10808368" cy="4877552"/>
          </a:xfrm>
        </p:spPr>
        <p:txBody>
          <a:bodyPr>
            <a:normAutofit lnSpcReduction="10000"/>
          </a:bodyPr>
          <a:lstStyle/>
          <a:p>
            <a:pPr marL="0" indent="0">
              <a:buNone/>
            </a:pPr>
            <a:r>
              <a:rPr lang="en-US" dirty="0"/>
              <a:t>Other cells that have the CD4 protein (and can be infected by HIV) </a:t>
            </a:r>
            <a:endParaRPr lang="en-US" dirty="0"/>
          </a:p>
          <a:p>
            <a:r>
              <a:rPr lang="en-US" dirty="0"/>
              <a:t>Tissue macrophages </a:t>
            </a:r>
            <a:endParaRPr lang="en-US" dirty="0"/>
          </a:p>
          <a:p>
            <a:r>
              <a:rPr lang="en-US" dirty="0"/>
              <a:t>certain cells of the central nervous system </a:t>
            </a:r>
            <a:endParaRPr lang="en-US" dirty="0"/>
          </a:p>
          <a:p>
            <a:r>
              <a:rPr lang="en-US" dirty="0"/>
              <a:t>Early symptoms of HIV infection are nonspecific and may include fever, sore throat, malaise, swollen lymph nodes, skin rashes, muscle and joint pain, and diarrhea. </a:t>
            </a:r>
            <a:endParaRPr lang="en-US" dirty="0"/>
          </a:p>
          <a:p>
            <a:r>
              <a:rPr lang="en-US" dirty="0"/>
              <a:t>After experiencing early symptoms, many people remain symptom-free for 5 to 10 years or even longer</a:t>
            </a:r>
            <a:endParaRPr lang="en-US" dirty="0"/>
          </a:p>
          <a:p>
            <a:r>
              <a:rPr lang="en-US" dirty="0"/>
              <a:t>In time, T cells get depleted and an infected individual has a much higher susceptibility to </a:t>
            </a:r>
            <a:r>
              <a:rPr lang="en-US" b="1" dirty="0"/>
              <a:t>opportunistic infections</a:t>
            </a:r>
            <a:r>
              <a:rPr lang="en-US" dirty="0"/>
              <a:t>—that is, infections caused by microorganisms that normally do not cause disease in healthy individuals. </a:t>
            </a:r>
            <a:endParaRPr lang="en-US" dirty="0"/>
          </a:p>
          <a:p>
            <a:pPr marL="0" indent="0">
              <a:buNone/>
            </a:pPr>
            <a:endParaRPr lang="en-US" dirty="0"/>
          </a:p>
          <a:p>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641684" y="641684"/>
            <a:ext cx="10712116" cy="5535279"/>
          </a:xfrm>
        </p:spPr>
        <p:txBody>
          <a:bodyPr/>
          <a:lstStyle/>
          <a:p>
            <a:r>
              <a:rPr lang="en-US" sz="3600" dirty="0"/>
              <a:t>The term </a:t>
            </a:r>
            <a:r>
              <a:rPr lang="en-US" sz="3600" i="1" dirty="0"/>
              <a:t>AIDS </a:t>
            </a:r>
            <a:r>
              <a:rPr lang="en-US" sz="3600" dirty="0"/>
              <a:t>applies to the advanced stages of HIV infection, in which the inability to fight illness allows a number of serious diseases such as </a:t>
            </a:r>
            <a:endParaRPr lang="en-US" sz="3600" dirty="0"/>
          </a:p>
          <a:p>
            <a:pPr lvl="1"/>
            <a:r>
              <a:rPr lang="en-US" sz="3200" dirty="0"/>
              <a:t>Severe infections</a:t>
            </a:r>
            <a:endParaRPr lang="en-US" sz="3200" dirty="0"/>
          </a:p>
          <a:p>
            <a:pPr lvl="1"/>
            <a:r>
              <a:rPr lang="en-US" sz="3200" dirty="0"/>
              <a:t>Certain cancers</a:t>
            </a:r>
            <a:endParaRPr lang="en-US" sz="3200" dirty="0"/>
          </a:p>
          <a:p>
            <a:pPr lvl="1"/>
            <a:r>
              <a:rPr lang="en-US" sz="3200" dirty="0"/>
              <a:t>Wasting of muscle tissue</a:t>
            </a:r>
            <a:endParaRPr lang="en-US" sz="3200" dirty="0"/>
          </a:p>
          <a:p>
            <a:r>
              <a:rPr lang="en-US" sz="3600" dirty="0"/>
              <a:t>Without treatment, AIDS develops in most HIV- infected persons within 7 to 10 years </a:t>
            </a:r>
            <a:endParaRPr lang="en-US" sz="3600" dirty="0"/>
          </a:p>
          <a:p>
            <a:pPr marL="0" indent="0">
              <a:buNone/>
            </a:pPr>
            <a:endParaRPr lang="en-US"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340895" y="220746"/>
            <a:ext cx="10515600" cy="1325563"/>
          </a:xfrm>
        </p:spPr>
        <p:txBody>
          <a:bodyPr/>
          <a:lstStyle/>
          <a:p>
            <a:r>
              <a:rPr lang="en-US" b="1" dirty="0"/>
              <a:t>Consequences: Weight Loss and Wasting </a:t>
            </a:r>
            <a:br>
              <a:rPr lang="en-US" dirty="0"/>
            </a:br>
            <a:endParaRPr lang="en-US" dirty="0"/>
          </a:p>
        </p:txBody>
      </p:sp>
      <p:sp>
        <p:nvSpPr>
          <p:cNvPr id="3" name="Content Placeholder 2"/>
          <p:cNvSpPr>
            <a14:cpLocks xmlns:a14="http://schemas.microsoft.com/office/drawing/2010/main" noGrp="1"/>
          </p:cNvSpPr>
          <p:nvPr>
            <p:ph idx="1"/>
          </p:nvPr>
        </p:nvSpPr>
        <p:spPr>
          <a:xfrm>
            <a:off x="481263" y="1235242"/>
            <a:ext cx="11470105" cy="5622758"/>
          </a:xfrm>
        </p:spPr>
        <p:txBody>
          <a:bodyPr>
            <a:normAutofit/>
          </a:bodyPr>
          <a:lstStyle/>
          <a:p>
            <a:r>
              <a:rPr lang="en-US" b="1" dirty="0"/>
              <a:t>Weight Loss and Wasting are common issues among infected people with HIV</a:t>
            </a:r>
            <a:endParaRPr lang="en-US" b="1" dirty="0"/>
          </a:p>
          <a:p>
            <a:r>
              <a:rPr lang="en-US" b="1" dirty="0"/>
              <a:t>Wasting associated with accelerated disease progression, reduced strength, and fatigue and increases the risk of death in individuals at advanced stages</a:t>
            </a:r>
            <a:endParaRPr lang="en-US" b="1" dirty="0"/>
          </a:p>
          <a:p>
            <a:pPr marL="0" indent="0">
              <a:buNone/>
            </a:pPr>
            <a:r>
              <a:rPr lang="en-US" b="1" u="sng" dirty="0">
                <a:solidFill>
                  <a:srgbClr val="C00000"/>
                </a:solidFill>
              </a:rPr>
              <a:t>Causes of wasting?</a:t>
            </a:r>
            <a:endParaRPr lang="en-US" b="1" u="sng" dirty="0">
              <a:solidFill>
                <a:srgbClr val="C00000"/>
              </a:solidFill>
            </a:endParaRPr>
          </a:p>
          <a:p>
            <a:r>
              <a:rPr lang="en-US" dirty="0"/>
              <a:t>Anorexia and inadequate food intake</a:t>
            </a:r>
            <a:endParaRPr lang="en-US" dirty="0"/>
          </a:p>
          <a:p>
            <a:r>
              <a:rPr lang="en-US" dirty="0"/>
              <a:t>Nutrient malabsorption</a:t>
            </a:r>
            <a:endParaRPr lang="en-US" dirty="0"/>
          </a:p>
          <a:p>
            <a:r>
              <a:rPr lang="en-US" dirty="0"/>
              <a:t>Altered metabolism</a:t>
            </a:r>
            <a:endParaRPr lang="en-US" dirty="0"/>
          </a:p>
          <a:p>
            <a:r>
              <a:rPr lang="en-US" dirty="0"/>
              <a:t>Various diet-drug interactions </a:t>
            </a:r>
            <a:endParaRPr lang="en-US" dirty="0"/>
          </a:p>
          <a:p>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sz="4900" b="1" i="1" dirty="0">
                <a:solidFill>
                  <a:srgbClr val="C00000"/>
                </a:solidFill>
              </a:rPr>
              <a:t>Consequences: </a:t>
            </a:r>
            <a:r>
              <a:rPr lang="en-US" b="1" dirty="0">
                <a:solidFill>
                  <a:srgbClr val="C00000"/>
                </a:solidFill>
              </a:rPr>
              <a:t>The </a:t>
            </a:r>
            <a:r>
              <a:rPr lang="en-US" b="1" i="1" dirty="0">
                <a:solidFill>
                  <a:srgbClr val="C00000"/>
                </a:solidFill>
              </a:rPr>
              <a:t>AIDS-wasting syndrome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sz="3600" dirty="0"/>
              <a:t>Involuntary weight loss &gt; 10 percent of initial body weight </a:t>
            </a:r>
            <a:endParaRPr lang="en-US" sz="3600" dirty="0"/>
          </a:p>
          <a:p>
            <a:pPr marL="0" indent="0">
              <a:buNone/>
            </a:pPr>
            <a:r>
              <a:rPr lang="en-US" sz="3600" b="1" dirty="0">
                <a:solidFill>
                  <a:srgbClr val="C00000"/>
                </a:solidFill>
              </a:rPr>
              <a:t>AND</a:t>
            </a:r>
            <a:r>
              <a:rPr lang="en-US" sz="3600" dirty="0"/>
              <a:t> either chronic diarrhea or chronic weakness and fever for more than 30 days. </a:t>
            </a:r>
            <a:endParaRPr lang="en-US" sz="3600"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941100"/>
                </a:solidFill>
              </a:rPr>
              <a:t>Carcinogens </a:t>
            </a:r>
            <a:br>
              <a:rPr lang="en-US" dirty="0">
                <a:effectLst/>
              </a:rPr>
            </a:br>
            <a:endParaRPr lang="en-US" dirty="0"/>
          </a:p>
        </p:txBody>
      </p:sp>
      <p:sp>
        <p:nvSpPr>
          <p:cNvPr id="3" name="Content Placeholder 2"/>
          <p:cNvSpPr>
            <a14:cpLocks xmlns:a14="http://schemas.microsoft.com/office/drawing/2010/main" noGrp="1"/>
          </p:cNvSpPr>
          <p:nvPr>
            <p:ph idx="1"/>
          </p:nvPr>
        </p:nvSpPr>
        <p:spPr/>
        <p:txBody>
          <a:bodyPr/>
          <a:lstStyle/>
          <a:p>
            <a:r>
              <a:rPr lang="en-US" sz="3200" dirty="0">
                <a:latin typeface="Times" pitchFamily="2" charset="0"/>
              </a:rPr>
              <a:t>Chemicals (aflatoxins, engine exhaust, chemicals used in manufacturing)</a:t>
            </a:r>
            <a:endParaRPr lang="en-US" sz="3200" dirty="0">
              <a:latin typeface="Times" pitchFamily="2" charset="0"/>
            </a:endParaRPr>
          </a:p>
          <a:p>
            <a:r>
              <a:rPr lang="en-US" sz="3200" dirty="0">
                <a:latin typeface="Times" pitchFamily="2" charset="0"/>
              </a:rPr>
              <a:t>Physical agents (ionizing/UV radiation)</a:t>
            </a:r>
            <a:endParaRPr lang="en-US" sz="3200" dirty="0">
              <a:latin typeface="Times" pitchFamily="2" charset="0"/>
            </a:endParaRPr>
          </a:p>
          <a:p>
            <a:r>
              <a:rPr lang="en-US" sz="3200" dirty="0">
                <a:latin typeface="Times" pitchFamily="2" charset="0"/>
              </a:rPr>
              <a:t>Infectious microorganisms (Bacterial: </a:t>
            </a:r>
            <a:r>
              <a:rPr lang="en-US" sz="3200" i="1" dirty="0">
                <a:latin typeface="Times" pitchFamily="2" charset="0"/>
              </a:rPr>
              <a:t>H. pylori</a:t>
            </a:r>
            <a:br>
              <a:rPr lang="en-US" sz="3200" i="1" dirty="0">
                <a:latin typeface="Times" pitchFamily="2" charset="0"/>
              </a:rPr>
            </a:br>
            <a:r>
              <a:rPr lang="en-US" sz="3200" dirty="0">
                <a:latin typeface="Times" pitchFamily="2" charset="0"/>
              </a:rPr>
              <a:t> Viral: HPV, hepatitis B &amp; C, HIV ) – may interact with genetic material of cells and disturb normal cellular function)</a:t>
            </a:r>
            <a:br>
              <a:rPr lang="en-US" dirty="0"/>
            </a:br>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114371" y="2046174"/>
              <a:ext cx="1557186" cy="81643"/>
            </p14:xfrm>
          </p:contentPart>
        </mc:Choice>
        <mc:Fallback xmlns="">
          <p:pic>
            <p:nvPicPr>
              <p:cNvPr id="4" name="Ink 3"/>
            </p:nvPicPr>
            <p:blipFill>
              <a:blip/>
            </p:blipFill>
            <p:spPr>
              <a:xfrm>
                <a:off x="3114371" y="2046174"/>
                <a:ext cx="1557186" cy="8164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967678" y="2092098"/>
              <a:ext cx="2266854" cy="48475"/>
            </p14:xfrm>
          </p:contentPart>
        </mc:Choice>
        <mc:Fallback xmlns="">
          <p:pic>
            <p:nvPicPr>
              <p:cNvPr id="5" name="Ink 4"/>
            </p:nvPicPr>
            <p:blipFill>
              <a:blip/>
            </p:blipFill>
            <p:spPr>
              <a:xfrm>
                <a:off x="4967678" y="2092098"/>
                <a:ext cx="2266854" cy="4847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642974" y="2092098"/>
              <a:ext cx="2659980" cy="66335"/>
            </p14:xfrm>
          </p:contentPart>
        </mc:Choice>
        <mc:Fallback xmlns="">
          <p:pic>
            <p:nvPicPr>
              <p:cNvPr id="6" name="Ink 5"/>
            </p:nvPicPr>
            <p:blipFill>
              <a:blip/>
            </p:blipFill>
            <p:spPr>
              <a:xfrm>
                <a:off x="7642974" y="2092098"/>
                <a:ext cx="2659980" cy="6633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215115" y="2530928"/>
              <a:ext cx="2067739" cy="91848"/>
            </p14:xfrm>
          </p:contentPart>
        </mc:Choice>
        <mc:Fallback xmlns="">
          <p:pic>
            <p:nvPicPr>
              <p:cNvPr id="7" name="Ink 6"/>
            </p:nvPicPr>
            <p:blipFill>
              <a:blip/>
            </p:blipFill>
            <p:spPr>
              <a:xfrm>
                <a:off x="1215115" y="2530928"/>
                <a:ext cx="2067739" cy="9184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3313487" y="2602366"/>
              <a:ext cx="132744" cy="20410"/>
            </p14:xfrm>
          </p:contentPart>
        </mc:Choice>
        <mc:Fallback xmlns="">
          <p:pic>
            <p:nvPicPr>
              <p:cNvPr id="8" name="Ink 7"/>
            </p:nvPicPr>
            <p:blipFill>
              <a:blip/>
            </p:blipFill>
            <p:spPr>
              <a:xfrm>
                <a:off x="3313487" y="2602366"/>
                <a:ext cx="132744" cy="2041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3915939" y="3056504"/>
              <a:ext cx="1100241" cy="43373"/>
            </p14:xfrm>
          </p:contentPart>
        </mc:Choice>
        <mc:Fallback xmlns="">
          <p:pic>
            <p:nvPicPr>
              <p:cNvPr id="10" name="Ink 9"/>
            </p:nvPicPr>
            <p:blipFill>
              <a:blip/>
            </p:blipFill>
            <p:spPr>
              <a:xfrm>
                <a:off x="3915939" y="3056504"/>
                <a:ext cx="1100241" cy="4337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5462914" y="3087120"/>
              <a:ext cx="1909467" cy="51027"/>
            </p14:xfrm>
          </p:contentPart>
        </mc:Choice>
        <mc:Fallback xmlns="">
          <p:pic>
            <p:nvPicPr>
              <p:cNvPr id="11" name="Ink 10"/>
            </p:nvPicPr>
            <p:blipFill>
              <a:blip/>
            </p:blipFill>
            <p:spPr>
              <a:xfrm>
                <a:off x="5462914" y="3087120"/>
                <a:ext cx="1909467" cy="5102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7464281" y="3592285"/>
              <a:ext cx="1352964" cy="168389"/>
            </p14:xfrm>
          </p:contentPart>
        </mc:Choice>
        <mc:Fallback xmlns="">
          <p:pic>
            <p:nvPicPr>
              <p:cNvPr id="12" name="Ink 11"/>
            </p:nvPicPr>
            <p:blipFill>
              <a:blip/>
            </p:blipFill>
            <p:spPr>
              <a:xfrm>
                <a:off x="7464281" y="3592285"/>
                <a:ext cx="1352964" cy="168389"/>
              </a:xfrm>
              <a:prstGeom prst="rect"/>
            </p:spPr>
          </p:pic>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8200" y="365125"/>
            <a:ext cx="6829926" cy="1325563"/>
          </a:xfrm>
        </p:spPr>
        <p:txBody>
          <a:bodyPr>
            <a:normAutofit fontScale="90000"/>
          </a:bodyPr>
          <a:lstStyle/>
          <a:p>
            <a:r>
              <a:rPr lang="en-US" b="1" i="1" dirty="0">
                <a:solidFill>
                  <a:srgbClr val="C00000"/>
                </a:solidFill>
              </a:rPr>
              <a:t>Consequences: </a:t>
            </a:r>
            <a:r>
              <a:rPr lang="en-US" b="1" dirty="0"/>
              <a:t>Reduced Food Intake </a:t>
            </a:r>
            <a:br>
              <a:rPr lang="en-US" dirty="0"/>
            </a:br>
            <a:endParaRPr lang="en-US" dirty="0"/>
          </a:p>
        </p:txBody>
      </p:sp>
      <p:sp>
        <p:nvSpPr>
          <p:cNvPr id="3" name="Content Placeholder 2"/>
          <p:cNvSpPr>
            <a14:cpLocks xmlns:a14="http://schemas.microsoft.com/office/drawing/2010/main" noGrp="1"/>
          </p:cNvSpPr>
          <p:nvPr>
            <p:ph idx="1"/>
          </p:nvPr>
        </p:nvSpPr>
        <p:spPr>
          <a:xfrm>
            <a:off x="691816" y="1690688"/>
            <a:ext cx="7122694" cy="4685047"/>
          </a:xfrm>
        </p:spPr>
        <p:txBody>
          <a:bodyPr>
            <a:normAutofit/>
          </a:bodyPr>
          <a:lstStyle/>
          <a:p>
            <a:pPr marL="0" indent="0">
              <a:buNone/>
            </a:pPr>
            <a:r>
              <a:rPr lang="en-US" dirty="0"/>
              <a:t>Poor food intake may result from </a:t>
            </a:r>
            <a:endParaRPr lang="en-US" dirty="0"/>
          </a:p>
          <a:p>
            <a:pPr marL="514350" indent="-514350">
              <a:buFont typeface="+mj-lt"/>
              <a:buAutoNum type="arabicPeriod"/>
            </a:pPr>
            <a:r>
              <a:rPr lang="en-US" i="1" dirty="0"/>
              <a:t>Oral infections </a:t>
            </a:r>
            <a:endParaRPr lang="en-US" dirty="0"/>
          </a:p>
          <a:p>
            <a:pPr marL="0" indent="0">
              <a:buNone/>
            </a:pPr>
            <a:r>
              <a:rPr lang="en-US" dirty="0"/>
              <a:t>cause discomfort and interfere with food consumption</a:t>
            </a:r>
            <a:endParaRPr lang="en-US" dirty="0"/>
          </a:p>
          <a:p>
            <a:pPr marL="0" indent="0">
              <a:buNone/>
            </a:pPr>
            <a:r>
              <a:rPr lang="en-US" dirty="0"/>
              <a:t>Common infections include </a:t>
            </a:r>
            <a:r>
              <a:rPr lang="en-US" b="1" dirty="0"/>
              <a:t>candidiasis </a:t>
            </a:r>
            <a:r>
              <a:rPr lang="en-US" dirty="0"/>
              <a:t>and </a:t>
            </a:r>
            <a:r>
              <a:rPr lang="en-US" b="1" dirty="0"/>
              <a:t>herpes simplex virus </a:t>
            </a:r>
            <a:r>
              <a:rPr lang="en-US" dirty="0"/>
              <a:t>infection. Oral candidiasis can cause mouth pain, dysphagia (difficulty swallowing), and altered taste sensation</a:t>
            </a:r>
            <a:endParaRPr lang="en-US" dirty="0"/>
          </a:p>
          <a:p>
            <a:pPr marL="0" indent="0">
              <a:buNone/>
            </a:pPr>
            <a:r>
              <a:rPr lang="en-US" dirty="0"/>
              <a:t>Herpes simplex virus may cause painful lesions around the lips and in the mouth. </a:t>
            </a:r>
            <a:endParaRPr lang="en-US" dirty="0"/>
          </a:p>
          <a:p>
            <a:endParaRPr lang="en-US" dirty="0"/>
          </a:p>
        </p:txBody>
      </p:sp>
      <p:pic>
        <p:nvPicPr>
          <p:cNvPr id="5" name="Picture 4"/>
          <p:cNvPicPr>
            <a:picLocks noChangeAspect="1"/>
          </p:cNvPicPr>
          <p:nvPr/>
        </p:nvPicPr>
        <p:blipFill>
          <a:blip r:embed="rId1"/>
          <a:stretch>
            <a:fillRect/>
          </a:stretch>
        </p:blipFill>
        <p:spPr>
          <a:xfrm>
            <a:off x="8545626" y="1197561"/>
            <a:ext cx="3646374" cy="5059613"/>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i="1" dirty="0">
                <a:solidFill>
                  <a:srgbClr val="C00000"/>
                </a:solidFill>
              </a:rPr>
              <a:t>Consequences: </a:t>
            </a:r>
            <a:r>
              <a:rPr lang="en-US" b="1" dirty="0"/>
              <a:t>Reduced Food Intake</a:t>
            </a:r>
            <a:endParaRPr lang="en-US" dirty="0"/>
          </a:p>
        </p:txBody>
      </p:sp>
      <p:sp>
        <p:nvSpPr>
          <p:cNvPr id="3" name="Content Placeholder 2"/>
          <p:cNvSpPr>
            <a14:cpLocks xmlns:a14="http://schemas.microsoft.com/office/drawing/2010/main" noGrp="1"/>
          </p:cNvSpPr>
          <p:nvPr>
            <p:ph idx="1"/>
          </p:nvPr>
        </p:nvSpPr>
        <p:spPr/>
        <p:txBody>
          <a:bodyPr/>
          <a:lstStyle/>
          <a:p>
            <a:pPr marL="514350" indent="-514350">
              <a:buAutoNum type="arabicPeriod" startAt="2"/>
            </a:pPr>
            <a:r>
              <a:rPr lang="en-US" i="1" dirty="0"/>
              <a:t>Cancer: </a:t>
            </a:r>
            <a:r>
              <a:rPr lang="en-US" dirty="0"/>
              <a:t>cancer leads to anorexia</a:t>
            </a:r>
            <a:endParaRPr lang="en-US" dirty="0"/>
          </a:p>
          <a:p>
            <a:pPr marL="514350" indent="-514350">
              <a:buFont typeface="Arial" charset="0"/>
              <a:buAutoNum type="arabicPeriod" startAt="2"/>
            </a:pPr>
            <a:r>
              <a:rPr lang="en-US" i="1" dirty="0"/>
              <a:t>Medications: </a:t>
            </a:r>
            <a:r>
              <a:rPr lang="en-US" dirty="0"/>
              <a:t>The medications given to treat HIV infection, , and cancer often cause anorexia, nausea and vomiting, altered taste sensation, food aversions, and diarrhea</a:t>
            </a:r>
            <a:endParaRPr lang="en-US" dirty="0"/>
          </a:p>
          <a:p>
            <a:pPr marL="514350" indent="-514350">
              <a:buFont typeface="Arial" charset="0"/>
              <a:buAutoNum type="arabicPeriod" startAt="2"/>
            </a:pPr>
            <a:r>
              <a:rPr lang="en-US" i="1" dirty="0"/>
              <a:t>Respiratory disorders: Respiratory infections cause </a:t>
            </a:r>
            <a:r>
              <a:rPr lang="en-US" dirty="0"/>
              <a:t>chest pain, shortness of breath, and cough, which interfere with eating and contribute to anorexia </a:t>
            </a:r>
            <a:endParaRPr lang="en-US" dirty="0"/>
          </a:p>
          <a:p>
            <a:pPr marL="514350" indent="-514350">
              <a:buFont typeface="Arial" charset="0"/>
              <a:buAutoNum type="arabicPeriod" startAt="2"/>
            </a:pPr>
            <a:r>
              <a:rPr lang="en-US" i="1" dirty="0"/>
              <a:t>Emotional distress, pain, and fatigue</a:t>
            </a:r>
            <a:r>
              <a:rPr lang="en-US" dirty="0"/>
              <a:t>: Physical and social problems fear, anxiety, and depression</a:t>
            </a:r>
            <a:endParaRPr lang="en-US" dirty="0"/>
          </a:p>
          <a:p>
            <a:pPr marL="514350" indent="-514350">
              <a:buFont typeface="Arial" charset="0"/>
              <a:buAutoNum type="arabicPeriod" startAt="2"/>
            </a:pPr>
            <a:endParaRPr lang="en-US" dirty="0"/>
          </a:p>
          <a:p>
            <a:pPr marL="514350" indent="-514350">
              <a:buFont typeface="Arial" charset="0"/>
              <a:buAutoNum type="arabicPeriod" startAt="2"/>
            </a:pPr>
            <a:endParaRPr lang="en-US" dirty="0"/>
          </a:p>
          <a:p>
            <a:pPr marL="514350" indent="-514350">
              <a:buFont typeface="Arial" charset="0"/>
              <a:buAutoNum type="arabicPeriod" startAt="2"/>
            </a:pPr>
            <a:endParaRPr lang="en-US" i="1" dirty="0"/>
          </a:p>
          <a:p>
            <a:pPr marL="514350" indent="-514350">
              <a:buFont typeface="Arial" charset="0"/>
              <a:buAutoNum type="arabicPeriod" startAt="2"/>
            </a:pPr>
            <a:endParaRPr lang="en-US" dirty="0"/>
          </a:p>
          <a:p>
            <a:pPr marL="514350" indent="-514350">
              <a:buFont typeface="Arial" charset="0"/>
              <a:buAutoNum type="arabicPeriod" startAt="2"/>
            </a:pPr>
            <a:endParaRPr lang="en-US" dirty="0"/>
          </a:p>
          <a:p>
            <a:pPr marL="514350" indent="-514350">
              <a:buFont typeface="Arial" charset="0"/>
              <a:buAutoNum type="arabicPeriod" startAt="2"/>
            </a:pPr>
            <a:endParaRPr lang="en-US" dirty="0"/>
          </a:p>
          <a:p>
            <a:pPr marL="514350" indent="-514350">
              <a:buAutoNum type="arabicPeriod" startAt="2"/>
            </a:pPr>
            <a:endParaRPr lang="en-US" dirty="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i="1" dirty="0">
                <a:solidFill>
                  <a:srgbClr val="C00000"/>
                </a:solidFill>
              </a:rPr>
              <a:t>Consequences: </a:t>
            </a:r>
            <a:r>
              <a:rPr lang="en-US" b="1" dirty="0"/>
              <a:t>GI Complications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fontScale="92500" lnSpcReduction="10000"/>
          </a:bodyPr>
          <a:lstStyle/>
          <a:p>
            <a:r>
              <a:rPr lang="en-US" sz="3200" dirty="0"/>
              <a:t>Causes: </a:t>
            </a:r>
            <a:endParaRPr lang="en-US" sz="3200" dirty="0"/>
          </a:p>
          <a:p>
            <a:pPr lvl="1"/>
            <a:r>
              <a:rPr lang="en-US" sz="2800" dirty="0"/>
              <a:t>In advanced stages </a:t>
            </a:r>
            <a:r>
              <a:rPr lang="en-US" sz="2800" i="1" dirty="0"/>
              <a:t>AIDS enteropathy may develop</a:t>
            </a:r>
            <a:endParaRPr lang="en-US" sz="2800" dirty="0"/>
          </a:p>
          <a:p>
            <a:pPr lvl="1"/>
            <a:r>
              <a:rPr lang="en-US" sz="2800" dirty="0"/>
              <a:t>changes in the small intestinal lining: the villi appear shortened and flattened</a:t>
            </a:r>
            <a:r>
              <a:rPr lang="en-US" sz="2800" dirty="0">
                <a:sym typeface="Wingdings" charset="2"/>
              </a:rPr>
              <a:t></a:t>
            </a:r>
            <a:r>
              <a:rPr lang="en-US" sz="2800" dirty="0"/>
              <a:t> reduction in the intestinal absorptive area and cause  malabsorption, diarrhea and weight loss</a:t>
            </a:r>
            <a:endParaRPr lang="en-US" sz="2800" dirty="0"/>
          </a:p>
          <a:p>
            <a:pPr lvl="1"/>
            <a:r>
              <a:rPr lang="en-US" sz="2800" dirty="0">
                <a:solidFill>
                  <a:srgbClr val="009999"/>
                </a:solidFill>
                <a:latin typeface="Calibri" pitchFamily="34" charset="0"/>
              </a:rPr>
              <a:t>Medications: </a:t>
            </a:r>
            <a:r>
              <a:rPr lang="en-US" sz="2800" dirty="0">
                <a:solidFill>
                  <a:srgbClr val="3F3F3F"/>
                </a:solidFill>
                <a:latin typeface="Calibri" pitchFamily="34" charset="0"/>
              </a:rPr>
              <a:t>may cause nausea, vomiting, and diarrhea. </a:t>
            </a:r>
            <a:endParaRPr lang="en-US" sz="2800" dirty="0"/>
          </a:p>
          <a:p>
            <a:pPr lvl="1"/>
            <a:r>
              <a:rPr lang="en-US" sz="2800" dirty="0"/>
              <a:t>Medications that treat the viral, parasitic, and fungal infections in the GI tract contribute to bacterial overgrowth. </a:t>
            </a:r>
            <a:endParaRPr lang="en-US" sz="2800" dirty="0"/>
          </a:p>
          <a:p>
            <a:pPr lvl="1"/>
            <a:endParaRPr lang="en-US" dirty="0"/>
          </a:p>
          <a:p>
            <a:pPr marL="0" indent="0">
              <a:buNone/>
            </a:pPr>
            <a:endParaRPr lang="en-US" dirty="0"/>
          </a:p>
          <a:p>
            <a:pPr marL="0" indent="0">
              <a:buNone/>
            </a:pPr>
            <a:r>
              <a:rPr lang="en-US" dirty="0"/>
              <a:t>(GI discomfort, bacterial overgrowth, malabsorption, and nutrient losses)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Lipodystrophy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Drug therapies increase risk of development of abnormalities in glucose and fat metabolism. (HIV- lipodystrophy syndrome). The reasons for the development of lipodystrophy are unknown. This includes: </a:t>
            </a:r>
            <a:endParaRPr lang="en-US" dirty="0"/>
          </a:p>
          <a:p>
            <a:r>
              <a:rPr lang="en-US" dirty="0"/>
              <a:t>Body fat redistribution: abdominal fat accumulation and loss from the face and extremities, breast enlargement, a buffalo hump</a:t>
            </a:r>
            <a:endParaRPr lang="en-US" dirty="0"/>
          </a:p>
          <a:p>
            <a:r>
              <a:rPr lang="en-US" dirty="0"/>
              <a:t>Abnormal blood lipid: high levels of triglycerides and LDL, and low levels of HDL </a:t>
            </a:r>
            <a:endParaRPr lang="en-US" dirty="0"/>
          </a:p>
          <a:p>
            <a:r>
              <a:rPr lang="en-US" dirty="0"/>
              <a:t>Insulin resistance</a:t>
            </a:r>
            <a:endParaRPr lang="en-US" dirty="0"/>
          </a:p>
          <a:p>
            <a:endParaRPr lang="en-US" dirty="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890image591862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38200" y="1027906"/>
            <a:ext cx="5689647" cy="46781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79369" y="3064042"/>
            <a:ext cx="3352800" cy="2954655"/>
          </a:xfrm>
          <a:prstGeom prst="rect">
            <a:avLst/>
          </a:prstGeom>
          <a:noFill/>
        </p:spPr>
        <p:txBody>
          <a:bodyPr wrap="square" rtlCol="0">
            <a:spAutoFit/>
          </a:bodyPr>
          <a:lstStyle/>
          <a:p>
            <a:r>
              <a:rPr lang="en-US" sz="2400" b="1" dirty="0">
                <a:solidFill>
                  <a:srgbClr val="C00000"/>
                </a:solidFill>
              </a:rPr>
              <a:t>HIV-associated lipodystrophy is sometimes evident by the accumulation of fatty tissue at the base of the neck, referred to as </a:t>
            </a:r>
            <a:r>
              <a:rPr lang="en-US" sz="2400" b="1" i="1" dirty="0">
                <a:solidFill>
                  <a:srgbClr val="C00000"/>
                </a:solidFill>
              </a:rPr>
              <a:t>buffalo hump. </a:t>
            </a:r>
            <a:endParaRPr lang="en-US" sz="2400" b="1" dirty="0">
              <a:solidFill>
                <a:srgbClr val="C00000"/>
              </a:solidFill>
            </a:endParaRP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i="1" dirty="0">
                <a:solidFill>
                  <a:srgbClr val="C00000"/>
                </a:solidFill>
              </a:rPr>
              <a:t>Consequences: </a:t>
            </a:r>
            <a:r>
              <a:rPr lang="en-US" dirty="0"/>
              <a:t>Neurological Complications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sz="3600" b="1" u="sng" dirty="0">
                <a:solidFill>
                  <a:srgbClr val="C00000"/>
                </a:solidFill>
              </a:rPr>
              <a:t>Cause: </a:t>
            </a:r>
            <a:r>
              <a:rPr lang="en-US" sz="3600" dirty="0"/>
              <a:t>HIV infection, HIV medications, or immune suppression (which may lead to cancers and infections that target brain tissue)</a:t>
            </a:r>
            <a:endParaRPr lang="en-US" sz="3600" dirty="0"/>
          </a:p>
          <a:p>
            <a:r>
              <a:rPr lang="en-US" sz="3600" b="1" dirty="0">
                <a:solidFill>
                  <a:srgbClr val="C00000"/>
                </a:solidFill>
              </a:rPr>
              <a:t>Symptoms</a:t>
            </a:r>
            <a:r>
              <a:rPr lang="en-US" sz="3600" dirty="0"/>
              <a:t>: mild to severe dementia; muscle weakness and gait disturbances; and pain, numbness, and tingling in the legs and feet. </a:t>
            </a:r>
            <a:endParaRPr lang="en-US" sz="3600" dirty="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 </a:t>
            </a:r>
            <a:r>
              <a:rPr lang="en-US" b="1" dirty="0"/>
              <a:t>Other Complications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Anemia due to nutrient malabsorption</a:t>
            </a:r>
            <a:endParaRPr lang="en-US" dirty="0"/>
          </a:p>
          <a:p>
            <a:r>
              <a:rPr lang="en-US" dirty="0"/>
              <a:t>Blood loss</a:t>
            </a:r>
            <a:endParaRPr lang="en-US" dirty="0"/>
          </a:p>
          <a:p>
            <a:r>
              <a:rPr lang="en-US" dirty="0"/>
              <a:t>Disturbed bone marrow function</a:t>
            </a:r>
            <a:endParaRPr lang="en-US" dirty="0"/>
          </a:p>
          <a:p>
            <a:r>
              <a:rPr lang="en-US" dirty="0"/>
              <a:t>Medication side effects</a:t>
            </a:r>
            <a:endParaRPr lang="en-US" dirty="0"/>
          </a:p>
          <a:p>
            <a:r>
              <a:rPr lang="en-US" dirty="0"/>
              <a:t>Skin disorders (rashes, infections, cancers)</a:t>
            </a:r>
            <a:endParaRPr lang="en-US" dirty="0"/>
          </a:p>
          <a:p>
            <a:r>
              <a:rPr lang="en-US" dirty="0"/>
              <a:t>kidney diseases </a:t>
            </a:r>
            <a:endParaRPr lang="en-US" dirty="0"/>
          </a:p>
          <a:p>
            <a:r>
              <a:rPr lang="en-US" dirty="0"/>
              <a:t>Coronary heart disease. </a:t>
            </a:r>
            <a:endParaRPr lang="en-US" dirty="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Treatment Option </a:t>
            </a:r>
            <a:br>
              <a:rPr lang="en-US" dirty="0"/>
            </a:br>
            <a:endParaRPr lang="en-US" dirty="0"/>
          </a:p>
        </p:txBody>
      </p:sp>
      <p:sp>
        <p:nvSpPr>
          <p:cNvPr id="3" name="Content Placeholder 2"/>
          <p:cNvSpPr>
            <a14:cpLocks xmlns:a14="http://schemas.microsoft.com/office/drawing/2010/main" noGrp="1"/>
          </p:cNvSpPr>
          <p:nvPr>
            <p:ph idx="1"/>
          </p:nvPr>
        </p:nvSpPr>
        <p:spPr>
          <a:xfrm>
            <a:off x="545432" y="1331495"/>
            <a:ext cx="10808368" cy="4845468"/>
          </a:xfrm>
        </p:spPr>
        <p:txBody>
          <a:bodyPr>
            <a:normAutofit fontScale="92500" lnSpcReduction="10000"/>
          </a:bodyPr>
          <a:lstStyle/>
          <a:p>
            <a:r>
              <a:rPr lang="en-US" dirty="0"/>
              <a:t>Treatments help to slow HIV progression, reduce complications, and alleviate pain. The standard treatment: highly active antiretroviral therapy (HAART) </a:t>
            </a:r>
            <a:endParaRPr lang="en-US" dirty="0"/>
          </a:p>
          <a:p>
            <a:pPr marL="0" indent="0">
              <a:buNone/>
            </a:pPr>
            <a:r>
              <a:rPr lang="en-US" b="1" dirty="0">
                <a:solidFill>
                  <a:srgbClr val="C00000"/>
                </a:solidFill>
              </a:rPr>
              <a:t>Modes of action: </a:t>
            </a:r>
            <a:endParaRPr lang="en-US" b="1" dirty="0">
              <a:solidFill>
                <a:srgbClr val="C00000"/>
              </a:solidFill>
            </a:endParaRPr>
          </a:p>
          <a:p>
            <a:r>
              <a:rPr lang="en-US" dirty="0"/>
              <a:t>Prevent HIV from entering cells by blocking a membrane receptor on the host cell or binding a viral protein needed for its entry. </a:t>
            </a:r>
            <a:endParaRPr lang="en-US" dirty="0"/>
          </a:p>
          <a:p>
            <a:r>
              <a:rPr lang="en-US" dirty="0"/>
              <a:t>Impair the function of HIV’s integrase enzyme, which incorporates viral DNA into the host cell’s genome</a:t>
            </a:r>
            <a:endParaRPr lang="en-US" dirty="0"/>
          </a:p>
          <a:p>
            <a:r>
              <a:rPr lang="en-US" dirty="0"/>
              <a:t>Impair the ability of HIV’s reverse transcriptase enzyme to produce usable copies of DNA</a:t>
            </a:r>
            <a:endParaRPr lang="en-US" dirty="0"/>
          </a:p>
          <a:p>
            <a:r>
              <a:rPr lang="en-US" dirty="0"/>
              <a:t>Inhibit HIV’s protease enzyme, which cleaves HIV’s gene products into usable structural proteins. </a:t>
            </a:r>
            <a:br>
              <a:rPr lang="en-US" dirty="0"/>
            </a:br>
            <a:endParaRPr lang="en-US" dirty="0"/>
          </a:p>
          <a:p>
            <a:endParaRPr lang="en-US" dirty="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C00000"/>
                </a:solidFill>
              </a:rPr>
              <a:t>Treatment </a:t>
            </a:r>
            <a:br>
              <a:rPr lang="en-US" dirty="0"/>
            </a:br>
            <a:endParaRPr lang="en-US" dirty="0"/>
          </a:p>
        </p:txBody>
      </p:sp>
      <p:sp>
        <p:nvSpPr>
          <p:cNvPr id="3" name="Content Placeholder 2"/>
          <p:cNvSpPr>
            <a14:cpLocks xmlns:a14="http://schemas.microsoft.com/office/drawing/2010/main" noGrp="1"/>
          </p:cNvSpPr>
          <p:nvPr>
            <p:ph idx="1"/>
          </p:nvPr>
        </p:nvSpPr>
        <p:spPr>
          <a:xfrm>
            <a:off x="433137" y="1299411"/>
            <a:ext cx="10920663" cy="4877552"/>
          </a:xfrm>
        </p:spPr>
        <p:txBody>
          <a:bodyPr>
            <a:normAutofit/>
          </a:bodyPr>
          <a:lstStyle/>
          <a:p>
            <a:pPr marL="0" indent="0">
              <a:buNone/>
            </a:pPr>
            <a:r>
              <a:rPr lang="en-US" b="1" u="sng" dirty="0">
                <a:solidFill>
                  <a:srgbClr val="C00000"/>
                </a:solidFill>
              </a:rPr>
              <a:t>Control of Anorexia and Wasting</a:t>
            </a:r>
            <a:endParaRPr lang="en-US" b="1" u="sng" dirty="0">
              <a:solidFill>
                <a:srgbClr val="C00000"/>
              </a:solidFill>
            </a:endParaRPr>
          </a:p>
          <a:p>
            <a:r>
              <a:rPr lang="en-US" dirty="0"/>
              <a:t>Anabolic hormone: Testosterone and human growth hormone have demonstrated positive effects on </a:t>
            </a:r>
            <a:endParaRPr lang="en-US" dirty="0"/>
          </a:p>
          <a:p>
            <a:r>
              <a:rPr lang="en-US" dirty="0"/>
              <a:t>Nitrogen balance and lean tissue content, especially in combination with resistance training. </a:t>
            </a:r>
            <a:endParaRPr lang="en-US" dirty="0"/>
          </a:p>
          <a:p>
            <a:r>
              <a:rPr lang="en-US" dirty="0"/>
              <a:t>Physical activity: A regular program of resistance exercise improves muscle mass and strength and corrects some of the metabolic abnormalities </a:t>
            </a:r>
            <a:endParaRPr lang="en-US" dirty="0"/>
          </a:p>
          <a:p>
            <a:r>
              <a:rPr lang="en-US" dirty="0"/>
              <a:t>Appetite stimulants: To improve weight gain (although much of the weight increase is attributable to a gain of fat) </a:t>
            </a:r>
            <a:endParaRPr lang="en-US" dirty="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Lipodystrophy management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Aerobic activity and resistance training may help to reduce abdominal fat</a:t>
            </a:r>
            <a:endParaRPr lang="en-US" dirty="0"/>
          </a:p>
          <a:p>
            <a:r>
              <a:rPr lang="en-US" dirty="0"/>
              <a:t>Cosmetic surgery</a:t>
            </a:r>
            <a:endParaRPr lang="en-US" dirty="0"/>
          </a:p>
          <a:p>
            <a:r>
              <a:rPr lang="en-US" dirty="0"/>
              <a:t>Alternative antiretroviral drugs to alleviate symptoms</a:t>
            </a:r>
            <a:endParaRPr lang="en-US" dirty="0"/>
          </a:p>
          <a:p>
            <a:r>
              <a:rPr lang="en-US" dirty="0"/>
              <a:t>Medications may be prescribed to treat abnormal blood lipid levels and insulin resistance. </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688383" y="-54702"/>
            <a:ext cx="10515600" cy="1325563"/>
          </a:xfrm>
        </p:spPr>
        <p:txBody>
          <a:bodyPr/>
          <a:lstStyle/>
          <a:p>
            <a:r>
              <a:rPr lang="en-US" b="1" dirty="0">
                <a:solidFill>
                  <a:srgbClr val="941100"/>
                </a:solidFill>
              </a:rPr>
              <a:t>Genetics</a:t>
            </a:r>
            <a:endParaRPr lang="en-US" b="1" dirty="0">
              <a:solidFill>
                <a:srgbClr val="941100"/>
              </a:solidFill>
            </a:endParaRPr>
          </a:p>
        </p:txBody>
      </p:sp>
      <p:sp>
        <p:nvSpPr>
          <p:cNvPr id="3" name="Content Placeholder 2"/>
          <p:cNvSpPr>
            <a14:cpLocks xmlns:a14="http://schemas.microsoft.com/office/drawing/2010/main" noGrp="1"/>
          </p:cNvSpPr>
          <p:nvPr>
            <p:ph idx="1"/>
          </p:nvPr>
        </p:nvSpPr>
        <p:spPr>
          <a:xfrm>
            <a:off x="139485" y="1270861"/>
            <a:ext cx="7392691" cy="4541003"/>
          </a:xfrm>
        </p:spPr>
        <p:txBody>
          <a:bodyPr>
            <a:normAutofit fontScale="77500" lnSpcReduction="20000"/>
          </a:bodyPr>
          <a:lstStyle/>
          <a:p>
            <a:r>
              <a:rPr lang="en-US" sz="3400" dirty="0">
                <a:latin typeface="Times" pitchFamily="2" charset="0"/>
              </a:rPr>
              <a:t>A person's chances of developing cancer can be influenced by inheritance of certain genetic alterations </a:t>
            </a:r>
            <a:endParaRPr lang="en-US" sz="3400" dirty="0">
              <a:latin typeface="Times" pitchFamily="2" charset="0"/>
            </a:endParaRPr>
          </a:p>
          <a:p>
            <a:r>
              <a:rPr lang="en-US" sz="3400" dirty="0">
                <a:latin typeface="Times" pitchFamily="2" charset="0"/>
              </a:rPr>
              <a:t>These alterations increase susceptibility for cancer</a:t>
            </a:r>
            <a:endParaRPr lang="en-US" sz="3400" dirty="0">
              <a:latin typeface="Times" pitchFamily="2" charset="0"/>
            </a:endParaRPr>
          </a:p>
          <a:p>
            <a:r>
              <a:rPr lang="en-US" sz="3400" dirty="0">
                <a:latin typeface="Times" pitchFamily="2" charset="0"/>
              </a:rPr>
              <a:t>Inherited genetic mutations play a major role in about 5 to 10 percent of all cancers. </a:t>
            </a:r>
            <a:endParaRPr lang="en-US" sz="3400" dirty="0">
              <a:latin typeface="Times" pitchFamily="2" charset="0"/>
            </a:endParaRPr>
          </a:p>
          <a:p>
            <a:pPr marL="0" indent="0">
              <a:buNone/>
            </a:pPr>
            <a:br>
              <a:rPr lang="en-US" sz="3400" dirty="0">
                <a:latin typeface="Times" pitchFamily="2" charset="0"/>
              </a:rPr>
            </a:br>
            <a:r>
              <a:rPr lang="en-US" sz="3400" dirty="0">
                <a:latin typeface="Times" pitchFamily="2" charset="0"/>
              </a:rPr>
              <a:t>Example</a:t>
            </a:r>
            <a:endParaRPr lang="en-US" sz="3400" dirty="0">
              <a:latin typeface="Times" pitchFamily="2" charset="0"/>
            </a:endParaRPr>
          </a:p>
          <a:p>
            <a:r>
              <a:rPr lang="en-US" sz="3400" dirty="0">
                <a:latin typeface="Times" pitchFamily="2" charset="0"/>
              </a:rPr>
              <a:t>polymorphisms in BRCA1 or BRCA2 ( tumor suppressor gene </a:t>
            </a:r>
            <a:endParaRPr lang="en-US" sz="3400" dirty="0">
              <a:latin typeface="Times" pitchFamily="2" charset="0"/>
            </a:endParaRPr>
          </a:p>
          <a:p>
            <a:r>
              <a:rPr lang="en-US" sz="3400" dirty="0">
                <a:latin typeface="Times" pitchFamily="2" charset="0"/>
              </a:rPr>
              <a:t>Polymorphism in these genes is associated with breast and ovarian cancer)</a:t>
            </a:r>
            <a:endParaRPr lang="en-US" sz="3400" dirty="0">
              <a:effectLst/>
              <a:latin typeface="Times" pitchFamily="2" charset="0"/>
            </a:endParaRPr>
          </a:p>
          <a:p>
            <a:endParaRPr lang="en-US" dirty="0"/>
          </a:p>
        </p:txBody>
      </p:sp>
      <p:pic>
        <p:nvPicPr>
          <p:cNvPr id="2049" name="Picture 1" descr="page6image385507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24340" y="325922"/>
            <a:ext cx="4767660" cy="45410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46183" y="6128259"/>
            <a:ext cx="6096000" cy="646331"/>
          </a:xfrm>
          <a:prstGeom prst="rect">
            <a:avLst/>
          </a:prstGeom>
        </p:spPr>
        <p:txBody>
          <a:bodyPr>
            <a:spAutoFit/>
          </a:bodyPr>
          <a:lstStyle/>
          <a:p>
            <a:r>
              <a:rPr lang="en-US" dirty="0"/>
              <a:t>https://www.cancer.gov/about-cancer/causes-prevention/genetics</a:t>
            </a:r>
            <a:endParaRPr lang="en-US" dirty="0"/>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9182465" y="6567132"/>
              <a:ext cx="166194" cy="459746"/>
            </p14:xfrm>
          </p:contentPart>
        </mc:Choice>
        <mc:Fallback xmlns="">
          <p:pic>
            <p:nvPicPr>
              <p:cNvPr id="4" name="Ink 3"/>
            </p:nvPicPr>
            <p:blipFill>
              <a:blip/>
            </p:blipFill>
            <p:spPr>
              <a:xfrm>
                <a:off x="9182465" y="6567132"/>
                <a:ext cx="166194" cy="45974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819865" y="4805270"/>
              <a:ext cx="1878589" cy="154237"/>
            </p14:xfrm>
          </p:contentPart>
        </mc:Choice>
        <mc:Fallback xmlns="">
          <p:pic>
            <p:nvPicPr>
              <p:cNvPr id="6" name="Ink 5"/>
            </p:nvPicPr>
            <p:blipFill>
              <a:blip/>
            </p:blipFill>
            <p:spPr>
              <a:xfrm>
                <a:off x="4819865" y="4805270"/>
                <a:ext cx="1878589" cy="15423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504749" y="5054422"/>
              <a:ext cx="3285305" cy="130508"/>
            </p14:xfrm>
          </p:contentPart>
        </mc:Choice>
        <mc:Fallback xmlns="">
          <p:pic>
            <p:nvPicPr>
              <p:cNvPr id="7" name="Ink 6"/>
            </p:nvPicPr>
            <p:blipFill>
              <a:blip/>
            </p:blipFill>
            <p:spPr>
              <a:xfrm>
                <a:off x="504749" y="5054422"/>
                <a:ext cx="3285305" cy="13050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692385" y="4087473"/>
              <a:ext cx="914069" cy="124577"/>
            </p14:xfrm>
          </p:contentPart>
        </mc:Choice>
        <mc:Fallback xmlns="">
          <p:pic>
            <p:nvPicPr>
              <p:cNvPr id="8" name="Ink 7"/>
            </p:nvPicPr>
            <p:blipFill>
              <a:blip/>
            </p:blipFill>
            <p:spPr>
              <a:xfrm>
                <a:off x="5692385" y="4087473"/>
                <a:ext cx="914069" cy="12457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04749" y="4431541"/>
              <a:ext cx="2113041" cy="65254"/>
            </p14:xfrm>
          </p:contentPart>
        </mc:Choice>
        <mc:Fallback xmlns="">
          <p:pic>
            <p:nvPicPr>
              <p:cNvPr id="9" name="Ink 8"/>
            </p:nvPicPr>
            <p:blipFill>
              <a:blip/>
            </p:blipFill>
            <p:spPr>
              <a:xfrm>
                <a:off x="504749" y="4431541"/>
                <a:ext cx="2113041" cy="65254"/>
              </a:xfrm>
              <a:prstGeom prst="rect"/>
            </p:spPr>
          </p:pic>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437148" y="894515"/>
            <a:ext cx="10515600" cy="1325563"/>
          </a:xfrm>
        </p:spPr>
        <p:txBody>
          <a:bodyPr>
            <a:normAutofit fontScale="90000"/>
          </a:bodyPr>
          <a:lstStyle/>
          <a:p>
            <a:r>
              <a:rPr lang="en-US" b="1" dirty="0"/>
              <a:t>Nutrition Therapy for  HIV Infection </a:t>
            </a:r>
            <a:br>
              <a:rPr lang="en-US" dirty="0"/>
            </a:br>
            <a:r>
              <a:rPr lang="en-US" b="1" dirty="0"/>
              <a:t> </a:t>
            </a:r>
            <a:br>
              <a:rPr lang="en-US" dirty="0"/>
            </a:br>
            <a:br>
              <a:rPr lang="en-US" dirty="0"/>
            </a:br>
            <a:endParaRPr lang="en-US" dirty="0"/>
          </a:p>
        </p:txBody>
      </p:sp>
      <p:sp>
        <p:nvSpPr>
          <p:cNvPr id="3" name="Content Placeholder 2"/>
          <p:cNvSpPr>
            <a14:cpLocks xmlns:a14="http://schemas.microsoft.com/office/drawing/2010/main" noGrp="1"/>
          </p:cNvSpPr>
          <p:nvPr>
            <p:ph idx="1"/>
          </p:nvPr>
        </p:nvSpPr>
        <p:spPr>
          <a:xfrm>
            <a:off x="437148" y="1526423"/>
            <a:ext cx="11016915" cy="4713955"/>
          </a:xfrm>
        </p:spPr>
        <p:txBody>
          <a:bodyPr>
            <a:normAutofit/>
          </a:bodyPr>
          <a:lstStyle/>
          <a:p>
            <a:pPr marL="0" indent="0">
              <a:buNone/>
            </a:pPr>
            <a:r>
              <a:rPr lang="en-US" b="1" u="sng" dirty="0">
                <a:solidFill>
                  <a:srgbClr val="C00000"/>
                </a:solidFill>
              </a:rPr>
              <a:t>GOAL: </a:t>
            </a:r>
            <a:r>
              <a:rPr lang="en-US" dirty="0"/>
              <a:t>Maintain a healthy body weight, preserve muscle mass, prevent malnutrition, and cope with nutrition-related side effects of medications</a:t>
            </a:r>
            <a:endParaRPr lang="en-US" dirty="0"/>
          </a:p>
          <a:p>
            <a:endParaRPr lang="en-US" dirty="0"/>
          </a:p>
          <a:p>
            <a:r>
              <a:rPr lang="en-US" dirty="0"/>
              <a:t>Since the development of successful drug therapies for HIV infection, overweight and obesity ARE </a:t>
            </a:r>
            <a:r>
              <a:rPr lang="en-US" b="1" dirty="0">
                <a:solidFill>
                  <a:srgbClr val="C00000"/>
                </a:solidFill>
              </a:rPr>
              <a:t>becoming more prevalent than wasting among HIV-infected individuals in certain areas</a:t>
            </a:r>
            <a:endParaRPr lang="en-US" b="1" dirty="0">
              <a:solidFill>
                <a:srgbClr val="C00000"/>
              </a:solidFill>
            </a:endParaRPr>
          </a:p>
          <a:p>
            <a:r>
              <a:rPr lang="en-US" dirty="0"/>
              <a:t>moderate weight loss may be recommended for patients with HIV infection who are overweight or obese. </a:t>
            </a:r>
            <a:endParaRPr lang="en-US" dirty="0"/>
          </a:p>
          <a:p>
            <a:endParaRPr lang="en-US" dirty="0"/>
          </a:p>
        </p:txBody>
      </p:sp>
      <p:pic>
        <p:nvPicPr>
          <p:cNvPr id="2050" name="Picture 2" descr="page891image78847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855" y="-1558608"/>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891image78659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84" y="-1584007"/>
            <a:ext cx="2788859"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MNT</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b="1" u="sng" dirty="0">
                <a:solidFill>
                  <a:srgbClr val="C00000"/>
                </a:solidFill>
              </a:rPr>
              <a:t>Protein and Energy </a:t>
            </a:r>
            <a:endParaRPr lang="en-US" b="1" u="sng" dirty="0">
              <a:solidFill>
                <a:srgbClr val="C00000"/>
              </a:solidFill>
            </a:endParaRPr>
          </a:p>
          <a:p>
            <a:r>
              <a:rPr lang="en-US" dirty="0"/>
              <a:t>Obesity? </a:t>
            </a:r>
            <a:endParaRPr lang="en-US" dirty="0"/>
          </a:p>
          <a:p>
            <a:r>
              <a:rPr lang="en-US" dirty="0"/>
              <a:t>Wasting: 30- 40 kcal/kg BW &amp; 1.2-2 g protein/kg BW. </a:t>
            </a:r>
            <a:endParaRPr lang="en-US" dirty="0"/>
          </a:p>
          <a:p>
            <a:r>
              <a:rPr lang="en-US" dirty="0"/>
              <a:t>Small, frequent feedings </a:t>
            </a:r>
            <a:endParaRPr lang="en-US" dirty="0"/>
          </a:p>
          <a:p>
            <a:r>
              <a:rPr lang="en-US" dirty="0"/>
              <a:t> Use nutrient- dense snacks &amp; supplements </a:t>
            </a:r>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MNT</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b="1" u="sng" dirty="0">
                <a:solidFill>
                  <a:srgbClr val="C00000"/>
                </a:solidFill>
              </a:rPr>
              <a:t>Metabolic Complications </a:t>
            </a:r>
            <a:endParaRPr lang="en-US" b="1" u="sng" dirty="0">
              <a:solidFill>
                <a:srgbClr val="C00000"/>
              </a:solidFill>
            </a:endParaRPr>
          </a:p>
          <a:p>
            <a:r>
              <a:rPr lang="en-US" dirty="0"/>
              <a:t>Dietary adjustments for Insulin resistance and elevated triglyceride and LDL levels. </a:t>
            </a:r>
            <a:endParaRPr lang="en-US" dirty="0"/>
          </a:p>
          <a:p>
            <a:r>
              <a:rPr lang="en-US" dirty="0"/>
              <a:t> Regular physical activity can improve both IR and blood lipid levels </a:t>
            </a:r>
            <a:endParaRPr lang="en-US" dirty="0"/>
          </a:p>
          <a:p>
            <a:pPr marL="0" indent="0">
              <a:buNone/>
            </a:pPr>
            <a:r>
              <a:rPr lang="en-US" u="sng" dirty="0">
                <a:solidFill>
                  <a:srgbClr val="C00000"/>
                </a:solidFill>
              </a:rPr>
              <a:t>Vitamins and Minerals </a:t>
            </a:r>
            <a:endParaRPr lang="en-US" u="sng" dirty="0">
              <a:solidFill>
                <a:srgbClr val="C00000"/>
              </a:solidFill>
            </a:endParaRPr>
          </a:p>
          <a:p>
            <a:pPr marL="0" indent="0">
              <a:buNone/>
            </a:pPr>
            <a:r>
              <a:rPr lang="en-US" dirty="0"/>
              <a:t>Deficiencies causes: </a:t>
            </a:r>
            <a:endParaRPr lang="en-US" dirty="0"/>
          </a:p>
          <a:p>
            <a:pPr marL="0" indent="0">
              <a:buNone/>
            </a:pPr>
            <a:r>
              <a:rPr lang="en-US" dirty="0"/>
              <a:t>reduced intake, malabsorption , diet-drug interactions, and nutrient losses</a:t>
            </a:r>
            <a:endParaRPr lang="en-US" dirty="0"/>
          </a:p>
          <a:p>
            <a:pPr marL="0" indent="0">
              <a:buNone/>
            </a:pPr>
            <a:r>
              <a:rPr lang="en-US" dirty="0"/>
              <a:t>Maintain intakes that are close to DRI </a:t>
            </a:r>
            <a:endParaRPr lang="en-US" dirty="0"/>
          </a:p>
          <a:p>
            <a:endParaRPr lang="en-US"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MNT</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b="1" u="sng" dirty="0">
                <a:solidFill>
                  <a:srgbClr val="C00000"/>
                </a:solidFill>
              </a:rPr>
              <a:t>Symptoms Management </a:t>
            </a:r>
            <a:endParaRPr lang="en-US" b="1" u="sng" dirty="0">
              <a:solidFill>
                <a:srgbClr val="C00000"/>
              </a:solidFill>
            </a:endParaRPr>
          </a:p>
          <a:p>
            <a:r>
              <a:rPr lang="en-US" dirty="0"/>
              <a:t>Discomfort, opportunistic GI infections, and malabsorption symptoms can make food consumption difficult and contribute to fluid and electrolyte losses. </a:t>
            </a:r>
            <a:endParaRPr lang="en-US" dirty="0"/>
          </a:p>
          <a:p>
            <a:pPr marL="0" indent="0">
              <a:buNone/>
            </a:pPr>
            <a:r>
              <a:rPr lang="en-US" b="1" u="sng" dirty="0">
                <a:solidFill>
                  <a:srgbClr val="C00000"/>
                </a:solidFill>
              </a:rPr>
              <a:t>Food Safety </a:t>
            </a:r>
            <a:endParaRPr lang="en-US" b="1" u="sng" dirty="0">
              <a:solidFill>
                <a:srgbClr val="C00000"/>
              </a:solidFill>
            </a:endParaRPr>
          </a:p>
          <a:p>
            <a:pPr marL="0" indent="0">
              <a:buNone/>
            </a:pPr>
            <a:r>
              <a:rPr lang="en-US" dirty="0"/>
              <a:t>Low-microbial diet </a:t>
            </a:r>
            <a:endParaRPr lang="en-US" dirty="0"/>
          </a:p>
          <a:p>
            <a:pPr marL="0" indent="0">
              <a:buNone/>
            </a:pPr>
            <a:r>
              <a:rPr lang="en-US" dirty="0"/>
              <a:t> Water can also be a source of foodborne illness (consult local health departments). If unsafe, water should be boiled for one minute </a:t>
            </a:r>
            <a:endParaRPr lang="en-US" dirty="0"/>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MNT</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b="1" u="sng" dirty="0">
                <a:solidFill>
                  <a:srgbClr val="C00000"/>
                </a:solidFill>
              </a:rPr>
              <a:t>Nutrition Support </a:t>
            </a:r>
            <a:endParaRPr lang="en-US" b="1" u="sng" dirty="0">
              <a:solidFill>
                <a:srgbClr val="C00000"/>
              </a:solidFill>
            </a:endParaRPr>
          </a:p>
          <a:p>
            <a:r>
              <a:rPr lang="en-US" dirty="0"/>
              <a:t>Tube feedings are preferred (may supply at night) </a:t>
            </a:r>
            <a:endParaRPr lang="en-US" dirty="0"/>
          </a:p>
          <a:p>
            <a:r>
              <a:rPr lang="en-US" dirty="0"/>
              <a:t>PN is reserved when unable to tolerate EN </a:t>
            </a:r>
            <a:endParaRPr lang="en-US" dirty="0"/>
          </a:p>
          <a:p>
            <a:r>
              <a:rPr lang="en-US" dirty="0"/>
              <a:t>For individuals with severe malabsorption, orally administered hydrolyzed formulas containing medium-chain triglycerides may be as effective as parenteral nutrition for reversing weight loss and wasting. </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5image283983387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12405" y="325464"/>
            <a:ext cx="10840491" cy="36688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7721" y="4441426"/>
            <a:ext cx="7692325" cy="1754326"/>
          </a:xfrm>
          <a:prstGeom prst="rect">
            <a:avLst/>
          </a:prstGeom>
        </p:spPr>
        <p:txBody>
          <a:bodyPr wrap="square">
            <a:spAutoFit/>
          </a:bodyPr>
          <a:lstStyle/>
          <a:p>
            <a:r>
              <a:rPr lang="en-US" sz="2400" b="1" dirty="0">
                <a:solidFill>
                  <a:srgbClr val="3F3F3F"/>
                </a:solidFill>
                <a:latin typeface="Calibri" pitchFamily="34" charset="0"/>
              </a:rPr>
              <a:t>A cancer arises from mutations in the genes that control cell division in a single cell. These mutations may:</a:t>
            </a:r>
            <a:br>
              <a:rPr lang="en-US" sz="2400" b="1" dirty="0">
                <a:solidFill>
                  <a:srgbClr val="3F3F3F"/>
                </a:solidFill>
                <a:latin typeface="Calibri" pitchFamily="34" charset="0"/>
              </a:rPr>
            </a:br>
            <a:r>
              <a:rPr lang="en-US" sz="2000" b="1" dirty="0">
                <a:solidFill>
                  <a:srgbClr val="3F3F3F"/>
                </a:solidFill>
                <a:effectLst/>
                <a:latin typeface="Calibri" pitchFamily="34" charset="0"/>
              </a:rPr>
              <a:t>Promote cellular growth</a:t>
            </a:r>
            <a:endParaRPr lang="en-US" sz="2000" b="1" dirty="0">
              <a:solidFill>
                <a:srgbClr val="3F3F3F"/>
              </a:solidFill>
              <a:latin typeface="Calibri" pitchFamily="34" charset="0"/>
            </a:endParaRPr>
          </a:p>
          <a:p>
            <a:r>
              <a:rPr lang="en-US" sz="2000" b="1" dirty="0">
                <a:solidFill>
                  <a:srgbClr val="3F3F3F"/>
                </a:solidFill>
                <a:latin typeface="Calibri" pitchFamily="34" charset="0"/>
              </a:rPr>
              <a:t>I</a:t>
            </a:r>
            <a:r>
              <a:rPr lang="en-US" sz="2000" b="1" dirty="0">
                <a:solidFill>
                  <a:srgbClr val="3F3F3F"/>
                </a:solidFill>
                <a:effectLst/>
                <a:latin typeface="Calibri" pitchFamily="34" charset="0"/>
              </a:rPr>
              <a:t>nterfere with growth restraint </a:t>
            </a:r>
            <a:endParaRPr lang="en-US" sz="2000" b="1" dirty="0">
              <a:solidFill>
                <a:srgbClr val="3F3F3F"/>
              </a:solidFill>
              <a:effectLst/>
              <a:latin typeface="Calibri" pitchFamily="34" charset="0"/>
            </a:endParaRPr>
          </a:p>
          <a:p>
            <a:r>
              <a:rPr lang="en-US" sz="2000" b="1" dirty="0">
                <a:solidFill>
                  <a:srgbClr val="3F3F3F"/>
                </a:solidFill>
                <a:effectLst/>
                <a:latin typeface="Calibri" pitchFamily="34" charset="0"/>
              </a:rPr>
              <a:t>Prevent cellular death. </a:t>
            </a:r>
            <a:endParaRPr lang="en-US" sz="2400" b="1" dirty="0">
              <a:effectLst/>
            </a:endParaRPr>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3451336" y="2181395"/>
              <a:ext cx="99558" cy="33167"/>
            </p14:xfrm>
          </p:contentPart>
        </mc:Choice>
        <mc:Fallback xmlns="">
          <p:pic>
            <p:nvPicPr>
              <p:cNvPr id="3" name="Ink 2"/>
            </p:nvPicPr>
            <p:blipFill>
              <a:blip/>
            </p:blipFill>
            <p:spPr>
              <a:xfrm>
                <a:off x="3451336" y="2181395"/>
                <a:ext cx="99558" cy="3316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3211377" y="3388178"/>
              <a:ext cx="1365728" cy="71438"/>
            </p14:xfrm>
          </p:contentPart>
        </mc:Choice>
        <mc:Fallback xmlns="">
          <p:pic>
            <p:nvPicPr>
              <p:cNvPr id="5" name="Ink 4"/>
            </p:nvPicPr>
            <p:blipFill>
              <a:blip/>
            </p:blipFill>
            <p:spPr>
              <a:xfrm>
                <a:off x="3211377" y="3388178"/>
                <a:ext cx="1365728" cy="714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2910150" y="3607593"/>
              <a:ext cx="857729" cy="33168"/>
            </p14:xfrm>
          </p:contentPart>
        </mc:Choice>
        <mc:Fallback xmlns="">
          <p:pic>
            <p:nvPicPr>
              <p:cNvPr id="6" name="Ink 5"/>
            </p:nvPicPr>
            <p:blipFill>
              <a:blip/>
            </p:blipFill>
            <p:spPr>
              <a:xfrm>
                <a:off x="2910150" y="3607593"/>
                <a:ext cx="857729" cy="3316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5225507" y="2913629"/>
              <a:ext cx="916442" cy="196453"/>
            </p14:xfrm>
          </p:contentPart>
        </mc:Choice>
        <mc:Fallback xmlns="">
          <p:pic>
            <p:nvPicPr>
              <p:cNvPr id="7" name="Ink 6"/>
            </p:nvPicPr>
            <p:blipFill>
              <a:blip/>
            </p:blipFill>
            <p:spPr>
              <a:xfrm>
                <a:off x="5225507" y="2913629"/>
                <a:ext cx="916442" cy="19645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1240643" y="4653642"/>
              <a:ext cx="6943517" cy="91849"/>
            </p14:xfrm>
          </p:contentPart>
        </mc:Choice>
        <mc:Fallback xmlns="">
          <p:pic>
            <p:nvPicPr>
              <p:cNvPr id="10" name="Ink 9"/>
            </p:nvPicPr>
            <p:blipFill>
              <a:blip/>
            </p:blipFill>
            <p:spPr>
              <a:xfrm>
                <a:off x="1240643" y="4653642"/>
                <a:ext cx="6943517" cy="918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1184482" y="4995522"/>
              <a:ext cx="6254271" cy="132670"/>
            </p14:xfrm>
          </p:contentPart>
        </mc:Choice>
        <mc:Fallback xmlns="">
          <p:pic>
            <p:nvPicPr>
              <p:cNvPr id="11" name="Ink 10"/>
            </p:nvPicPr>
            <p:blipFill>
              <a:blip/>
            </p:blipFill>
            <p:spPr>
              <a:xfrm>
                <a:off x="1184482" y="4995522"/>
                <a:ext cx="6254271" cy="13267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143638" y="5368017"/>
              <a:ext cx="2476181" cy="51027"/>
            </p14:xfrm>
          </p:contentPart>
        </mc:Choice>
        <mc:Fallback xmlns="">
          <p:pic>
            <p:nvPicPr>
              <p:cNvPr id="12" name="Ink 11"/>
            </p:nvPicPr>
            <p:blipFill>
              <a:blip/>
            </p:blipFill>
            <p:spPr>
              <a:xfrm>
                <a:off x="1143638" y="5368017"/>
                <a:ext cx="2476181" cy="510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1158954" y="5669075"/>
              <a:ext cx="3277749" cy="66335"/>
            </p14:xfrm>
          </p:contentPart>
        </mc:Choice>
        <mc:Fallback xmlns="">
          <p:pic>
            <p:nvPicPr>
              <p:cNvPr id="13" name="Ink 12"/>
            </p:nvPicPr>
            <p:blipFill>
              <a:blip/>
            </p:blipFill>
            <p:spPr>
              <a:xfrm>
                <a:off x="1158954" y="5669075"/>
                <a:ext cx="3277749" cy="6633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1153849" y="6010955"/>
              <a:ext cx="2282171" cy="30616"/>
            </p14:xfrm>
          </p:contentPart>
        </mc:Choice>
        <mc:Fallback xmlns="">
          <p:pic>
            <p:nvPicPr>
              <p:cNvPr id="14" name="Ink 13"/>
            </p:nvPicPr>
            <p:blipFill>
              <a:blip/>
            </p:blipFill>
            <p:spPr>
              <a:xfrm>
                <a:off x="1153849" y="6010955"/>
                <a:ext cx="2282171" cy="30616"/>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Widescreen</PresentationFormat>
  <Paragraphs>500</Paragraphs>
  <Slides>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84</vt:i4>
      </vt:variant>
    </vt:vector>
  </HeadingPairs>
  <TitlesOfParts>
    <vt:vector size="93" baseType="lpstr">
      <vt:lpstr>Arial</vt:lpstr>
      <vt:lpstr>SimSun</vt:lpstr>
      <vt:lpstr>Wingdings</vt:lpstr>
      <vt:lpstr>Times</vt:lpstr>
      <vt:lpstr>UniversLTStd</vt:lpstr>
      <vt:lpstr>Calibri</vt:lpstr>
      <vt:lpstr>Wingdings-Regular</vt:lpstr>
      <vt:lpstr>Calibri Light</vt:lpstr>
      <vt:lpstr>Office Theme</vt:lpstr>
      <vt:lpstr>Cancer and HIV Infection  </vt:lpstr>
      <vt:lpstr>PowerPoint 演示文稿</vt:lpstr>
      <vt:lpstr>Cancer  </vt:lpstr>
      <vt:lpstr>PowerPoint 演示文稿</vt:lpstr>
      <vt:lpstr>PowerPoint 演示文稿</vt:lpstr>
      <vt:lpstr>PowerPoint 演示文稿</vt:lpstr>
      <vt:lpstr>Carcinogens  </vt:lpstr>
      <vt:lpstr>Genetics</vt:lpstr>
      <vt:lpstr>PowerPoint 演示文稿</vt:lpstr>
      <vt:lpstr>Nutrition &amp; Cancer Risk  </vt:lpstr>
      <vt:lpstr>PowerPoint 演示文稿</vt:lpstr>
      <vt:lpstr>PowerPoint 演示文稿</vt:lpstr>
      <vt:lpstr>Nutrition and Decreased Cancer Risk  </vt:lpstr>
      <vt:lpstr>PowerPoint 演示文稿</vt:lpstr>
      <vt:lpstr>HIGHLIGHT 11  Antioxidant </vt:lpstr>
      <vt:lpstr>PowerPoint 演示文稿</vt:lpstr>
      <vt:lpstr>PowerPoint 演示文稿</vt:lpstr>
      <vt:lpstr>PowerPoint 演示文稿</vt:lpstr>
      <vt:lpstr>PowerPoint 演示文稿</vt:lpstr>
      <vt:lpstr>Cancer Prevention &amp; Screening  </vt:lpstr>
      <vt:lpstr>Consequences of Cancer  </vt:lpstr>
      <vt:lpstr>Consequences of Cancer  </vt:lpstr>
      <vt:lpstr>Consequences of Cancer</vt:lpstr>
      <vt:lpstr>Metabolic Changes  </vt:lpstr>
      <vt:lpstr>Cancer Cachexia  </vt:lpstr>
      <vt:lpstr>PowerPoint 演示文稿</vt:lpstr>
      <vt:lpstr>Treatment Options  </vt:lpstr>
      <vt:lpstr>Treatment Options  Hematopoietic Stem Cell Transplantation  </vt:lpstr>
      <vt:lpstr>Surgery  </vt:lpstr>
      <vt:lpstr>Surgery </vt:lpstr>
      <vt:lpstr>Radiation</vt:lpstr>
      <vt:lpstr>Side Effects</vt:lpstr>
      <vt:lpstr>Effect on Nutritional Status/ Radiation Therapy  </vt:lpstr>
      <vt:lpstr>Chemotherapy  </vt:lpstr>
      <vt:lpstr>Nutrition Side effects of treatment  </vt:lpstr>
      <vt:lpstr>Treatment Options</vt:lpstr>
      <vt:lpstr>Nutrition Therapy for Cancer  </vt:lpstr>
      <vt:lpstr>Nutrition Therapy for Cancer</vt:lpstr>
      <vt:lpstr>Energy  </vt:lpstr>
      <vt:lpstr>Protein  </vt:lpstr>
      <vt:lpstr>Food Safety Concerns  Low-Microbial (Neutropenic) Diet  </vt:lpstr>
      <vt:lpstr>Enteral and Parenteral Nutrition Support  </vt:lpstr>
      <vt:lpstr>Who needs nutrition support </vt:lpstr>
      <vt:lpstr>PowerPoint 演示文稿</vt:lpstr>
      <vt:lpstr>How to increase the energy content of meals? </vt:lpstr>
      <vt:lpstr>Suggestions to increase Protein </vt:lpstr>
      <vt:lpstr>Tips to help patients with food related problems </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Monitoring and Evaluation of Adult Oncology Patients  </vt:lpstr>
      <vt:lpstr>Summary</vt:lpstr>
      <vt:lpstr>PowerPoint 演示文稿</vt:lpstr>
      <vt:lpstr>PowerPoint 演示文稿</vt:lpstr>
      <vt:lpstr>HIV Infection </vt:lpstr>
      <vt:lpstr>PowerPoint 演示文稿</vt:lpstr>
      <vt:lpstr>Prevention of HIV Infection  </vt:lpstr>
      <vt:lpstr>PowerPoint 演示文稿</vt:lpstr>
      <vt:lpstr>PowerPoint 演示文稿</vt:lpstr>
      <vt:lpstr>Consequences of HIV Infection  </vt:lpstr>
      <vt:lpstr>Consequences of HIV Infection  </vt:lpstr>
      <vt:lpstr>PowerPoint 演示文稿</vt:lpstr>
      <vt:lpstr>Consequences: Weight Loss and Wasting  </vt:lpstr>
      <vt:lpstr>Consequences: The AIDS-wasting syndrome  </vt:lpstr>
      <vt:lpstr>Consequences: Reduced Food Intake  </vt:lpstr>
      <vt:lpstr>Consequences: Reduced Food Intake</vt:lpstr>
      <vt:lpstr>Consequences: GI Complications  </vt:lpstr>
      <vt:lpstr>Lipodystrophy  </vt:lpstr>
      <vt:lpstr>PowerPoint 演示文稿</vt:lpstr>
      <vt:lpstr>Consequences: Neurological Complications  </vt:lpstr>
      <vt:lpstr> Other Complications  </vt:lpstr>
      <vt:lpstr>Treatment Option  </vt:lpstr>
      <vt:lpstr>Treatment  </vt:lpstr>
      <vt:lpstr>Lipodystrophy management  </vt:lpstr>
      <vt:lpstr>Nutrition Therapy for  HIV Infection     </vt:lpstr>
      <vt:lpstr>MNT</vt:lpstr>
      <vt:lpstr>MNT</vt:lpstr>
      <vt:lpstr>MNT</vt:lpstr>
      <vt:lpstr>MNT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and HIV Infection  </dc:title>
  <dc:creator>Hind Eliyan</dc:creator>
  <cp:lastModifiedBy>Ebaa’s iPad</cp:lastModifiedBy>
  <cp:revision>82</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50F25D1ED6A88F09056CAB62FBA76D1D</vt:lpwstr>
  </property>
  <property fmtid="{D5CDD505-2E9C-101B-9397-08002B2CF9AE}" pid="3" name="KSOProductBuildVer">
    <vt:lpwstr>3081-11.20.3</vt:lpwstr>
  </property>
</Properties>
</file>