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diagrams/colors6.xml" ContentType="application/vnd.openxmlformats-officedocument.drawingml.diagramColors+xml"/>
  <Override PartName="/ppt/diagrams/quickStyle7.xml" ContentType="application/vnd.openxmlformats-officedocument.drawingml.diagram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4.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diagrams/layout8.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8.xml" ContentType="application/vnd.openxmlformats-officedocument.drawingml.diagramStyl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diagrams/quickStyle9.xml" ContentType="application/vnd.openxmlformats-officedocument.drawingml.diagramStyl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notesSlides/notesSlide14.xml" ContentType="application/vnd.openxmlformats-officedocument.presentationml.notesSlide+xml"/>
  <Override PartName="/ppt/diagrams/colors8.xml" ContentType="application/vnd.openxmlformats-officedocument.drawingml.diagramColors+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notesSlides/notesSlide37.xml" ContentType="application/vnd.openxmlformats-officedocument.presentationml.notesSlide+xml"/>
  <Override PartName="/ppt/diagrams/colors3.xml" ContentType="application/vnd.openxmlformats-officedocument.drawingml.diagramColors+xml"/>
  <Override PartName="/ppt/diagrams/data9.xml" ContentType="application/vnd.openxmlformats-officedocument.drawingml.diagramData+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diagrams/drawing8.xml" ContentType="application/vnd.ms-office.drawingml.diagramDrawing+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diagrams/layout9.xml" ContentType="application/vnd.openxmlformats-officedocument.drawingml.diagramLayout+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44"/>
  </p:notesMasterIdLst>
  <p:sldIdLst>
    <p:sldId id="256" r:id="rId2"/>
    <p:sldId id="331" r:id="rId3"/>
    <p:sldId id="334" r:id="rId4"/>
    <p:sldId id="333" r:id="rId5"/>
    <p:sldId id="337" r:id="rId6"/>
    <p:sldId id="339" r:id="rId7"/>
    <p:sldId id="340" r:id="rId8"/>
    <p:sldId id="341" r:id="rId9"/>
    <p:sldId id="342" r:id="rId10"/>
    <p:sldId id="343" r:id="rId11"/>
    <p:sldId id="344" r:id="rId12"/>
    <p:sldId id="347" r:id="rId13"/>
    <p:sldId id="351" r:id="rId14"/>
    <p:sldId id="352" r:id="rId15"/>
    <p:sldId id="356" r:id="rId16"/>
    <p:sldId id="358" r:id="rId17"/>
    <p:sldId id="400" r:id="rId18"/>
    <p:sldId id="359" r:id="rId19"/>
    <p:sldId id="363" r:id="rId20"/>
    <p:sldId id="364" r:id="rId21"/>
    <p:sldId id="366" r:id="rId22"/>
    <p:sldId id="367" r:id="rId23"/>
    <p:sldId id="368" r:id="rId24"/>
    <p:sldId id="370" r:id="rId25"/>
    <p:sldId id="371" r:id="rId26"/>
    <p:sldId id="372" r:id="rId27"/>
    <p:sldId id="373" r:id="rId28"/>
    <p:sldId id="375" r:id="rId29"/>
    <p:sldId id="376" r:id="rId30"/>
    <p:sldId id="378" r:id="rId31"/>
    <p:sldId id="379" r:id="rId32"/>
    <p:sldId id="381" r:id="rId33"/>
    <p:sldId id="383" r:id="rId34"/>
    <p:sldId id="385" r:id="rId35"/>
    <p:sldId id="390" r:id="rId36"/>
    <p:sldId id="391" r:id="rId37"/>
    <p:sldId id="393" r:id="rId38"/>
    <p:sldId id="394" r:id="rId39"/>
    <p:sldId id="396" r:id="rId40"/>
    <p:sldId id="398" r:id="rId41"/>
    <p:sldId id="399" r:id="rId42"/>
    <p:sldId id="32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6316" autoAdjust="0"/>
    <p:restoredTop sz="85663" autoAdjust="0"/>
  </p:normalViewPr>
  <p:slideViewPr>
    <p:cSldViewPr>
      <p:cViewPr>
        <p:scale>
          <a:sx n="75" d="100"/>
          <a:sy n="75" d="100"/>
        </p:scale>
        <p:origin x="-856"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91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ableStyles" Target="tableStyles.xml"/><Relationship Id="rId44"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esProps" Target="pres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viewProps" Target="viewProps.xml"/><Relationship Id="rId48"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33799-6936-4EB2-8AB2-23C908685E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4CCE054-D66B-4CAE-90EA-836F16288820}">
      <dgm:prSet/>
      <dgm:spPr/>
      <dgm:t>
        <a:bodyPr/>
        <a:lstStyle/>
        <a:p>
          <a:pPr rtl="0"/>
          <a:r>
            <a:rPr lang="en-US" dirty="0" smtClean="0"/>
            <a:t>Territorial sales force structure</a:t>
          </a:r>
          <a:endParaRPr lang="en-US" dirty="0"/>
        </a:p>
      </dgm:t>
    </dgm:pt>
    <dgm:pt modelId="{FDA698CD-C3E5-4D25-A9D3-48F44A953E02}" type="parTrans" cxnId="{EEF015D7-4429-4D7B-B3FF-6F4687F4FBF5}">
      <dgm:prSet/>
      <dgm:spPr/>
      <dgm:t>
        <a:bodyPr/>
        <a:lstStyle/>
        <a:p>
          <a:endParaRPr lang="en-US"/>
        </a:p>
      </dgm:t>
    </dgm:pt>
    <dgm:pt modelId="{5055460A-26D7-4D26-B8E8-7059236CEC73}" type="sibTrans" cxnId="{EEF015D7-4429-4D7B-B3FF-6F4687F4FBF5}">
      <dgm:prSet/>
      <dgm:spPr/>
      <dgm:t>
        <a:bodyPr/>
        <a:lstStyle/>
        <a:p>
          <a:endParaRPr lang="en-US"/>
        </a:p>
      </dgm:t>
    </dgm:pt>
    <dgm:pt modelId="{28EC3A1B-08C6-49B6-BC59-7E8EA06ADE84}">
      <dgm:prSet/>
      <dgm:spPr/>
      <dgm:t>
        <a:bodyPr/>
        <a:lstStyle/>
        <a:p>
          <a:pPr rtl="0"/>
          <a:r>
            <a:rPr lang="en-US" dirty="0" smtClean="0"/>
            <a:t>Product sales force structure </a:t>
          </a:r>
          <a:endParaRPr lang="en-US" dirty="0"/>
        </a:p>
      </dgm:t>
    </dgm:pt>
    <dgm:pt modelId="{12C90761-DEFA-42B1-9607-40A2BDDEE63D}" type="parTrans" cxnId="{C5FCA15F-903C-4B18-BB1C-07EAB2E38875}">
      <dgm:prSet/>
      <dgm:spPr/>
      <dgm:t>
        <a:bodyPr/>
        <a:lstStyle/>
        <a:p>
          <a:endParaRPr lang="en-US"/>
        </a:p>
      </dgm:t>
    </dgm:pt>
    <dgm:pt modelId="{D03A0185-CDB2-4E1C-9F86-76AF122BD84E}" type="sibTrans" cxnId="{C5FCA15F-903C-4B18-BB1C-07EAB2E38875}">
      <dgm:prSet/>
      <dgm:spPr/>
      <dgm:t>
        <a:bodyPr/>
        <a:lstStyle/>
        <a:p>
          <a:endParaRPr lang="en-US"/>
        </a:p>
      </dgm:t>
    </dgm:pt>
    <dgm:pt modelId="{AB2183D5-EAA4-41D9-971C-A30CA4B1003C}">
      <dgm:prSet/>
      <dgm:spPr/>
      <dgm:t>
        <a:bodyPr/>
        <a:lstStyle/>
        <a:p>
          <a:pPr rtl="0"/>
          <a:r>
            <a:rPr lang="en-US" dirty="0" smtClean="0"/>
            <a:t>Customer sales force structure</a:t>
          </a:r>
          <a:endParaRPr lang="en-US" dirty="0"/>
        </a:p>
      </dgm:t>
    </dgm:pt>
    <dgm:pt modelId="{2A35CAC0-491A-4180-82FE-A720BF35C11C}" type="parTrans" cxnId="{76B02569-A0F9-48B8-BDAC-E384EBADB386}">
      <dgm:prSet/>
      <dgm:spPr/>
      <dgm:t>
        <a:bodyPr/>
        <a:lstStyle/>
        <a:p>
          <a:endParaRPr lang="en-US"/>
        </a:p>
      </dgm:t>
    </dgm:pt>
    <dgm:pt modelId="{93EEAA73-7455-47BF-BF7C-4C0A4001FE0A}" type="sibTrans" cxnId="{76B02569-A0F9-48B8-BDAC-E384EBADB386}">
      <dgm:prSet/>
      <dgm:spPr/>
      <dgm:t>
        <a:bodyPr/>
        <a:lstStyle/>
        <a:p>
          <a:endParaRPr lang="en-US"/>
        </a:p>
      </dgm:t>
    </dgm:pt>
    <dgm:pt modelId="{94E60BC1-40AB-4E27-82AA-6C04266B60B3}">
      <dgm:prSet/>
      <dgm:spPr/>
      <dgm:t>
        <a:bodyPr/>
        <a:lstStyle/>
        <a:p>
          <a:pPr rtl="0"/>
          <a:r>
            <a:rPr lang="en-US" dirty="0" smtClean="0"/>
            <a:t>Complex sales force structure </a:t>
          </a:r>
          <a:endParaRPr lang="en-US" dirty="0"/>
        </a:p>
      </dgm:t>
    </dgm:pt>
    <dgm:pt modelId="{D1368A3D-A754-44FA-AA7B-02426B1890C1}" type="parTrans" cxnId="{86F09477-DB04-4AA9-8069-83C0079BD508}">
      <dgm:prSet/>
      <dgm:spPr/>
      <dgm:t>
        <a:bodyPr/>
        <a:lstStyle/>
        <a:p>
          <a:endParaRPr lang="en-US"/>
        </a:p>
      </dgm:t>
    </dgm:pt>
    <dgm:pt modelId="{06001361-F261-48DF-81FA-6E01E0EC6C21}" type="sibTrans" cxnId="{86F09477-DB04-4AA9-8069-83C0079BD508}">
      <dgm:prSet/>
      <dgm:spPr/>
      <dgm:t>
        <a:bodyPr/>
        <a:lstStyle/>
        <a:p>
          <a:endParaRPr lang="en-US"/>
        </a:p>
      </dgm:t>
    </dgm:pt>
    <dgm:pt modelId="{2DB284C1-8A71-454A-B578-108C24D04993}" type="pres">
      <dgm:prSet presAssocID="{94533799-6936-4EB2-8AB2-23C908685E67}" presName="linear" presStyleCnt="0">
        <dgm:presLayoutVars>
          <dgm:animLvl val="lvl"/>
          <dgm:resizeHandles val="exact"/>
        </dgm:presLayoutVars>
      </dgm:prSet>
      <dgm:spPr/>
      <dgm:t>
        <a:bodyPr/>
        <a:lstStyle/>
        <a:p>
          <a:endParaRPr lang="en-US"/>
        </a:p>
      </dgm:t>
    </dgm:pt>
    <dgm:pt modelId="{85DBE6AC-7100-4A5A-A247-CA7E98CA4195}" type="pres">
      <dgm:prSet presAssocID="{64CCE054-D66B-4CAE-90EA-836F16288820}" presName="parentText" presStyleLbl="node1" presStyleIdx="0" presStyleCnt="4">
        <dgm:presLayoutVars>
          <dgm:chMax val="0"/>
          <dgm:bulletEnabled val="1"/>
        </dgm:presLayoutVars>
      </dgm:prSet>
      <dgm:spPr/>
      <dgm:t>
        <a:bodyPr/>
        <a:lstStyle/>
        <a:p>
          <a:endParaRPr lang="en-US"/>
        </a:p>
      </dgm:t>
    </dgm:pt>
    <dgm:pt modelId="{51544902-73E5-4DED-8D96-F6CECF752AC4}" type="pres">
      <dgm:prSet presAssocID="{5055460A-26D7-4D26-B8E8-7059236CEC73}" presName="spacer" presStyleCnt="0"/>
      <dgm:spPr/>
      <dgm:t>
        <a:bodyPr/>
        <a:lstStyle/>
        <a:p>
          <a:endParaRPr lang="en-US"/>
        </a:p>
      </dgm:t>
    </dgm:pt>
    <dgm:pt modelId="{6513571D-AC74-479E-AF8E-93368A5F5441}" type="pres">
      <dgm:prSet presAssocID="{28EC3A1B-08C6-49B6-BC59-7E8EA06ADE84}" presName="parentText" presStyleLbl="node1" presStyleIdx="1" presStyleCnt="4">
        <dgm:presLayoutVars>
          <dgm:chMax val="0"/>
          <dgm:bulletEnabled val="1"/>
        </dgm:presLayoutVars>
      </dgm:prSet>
      <dgm:spPr/>
      <dgm:t>
        <a:bodyPr/>
        <a:lstStyle/>
        <a:p>
          <a:endParaRPr lang="en-US"/>
        </a:p>
      </dgm:t>
    </dgm:pt>
    <dgm:pt modelId="{865ACE75-B4D5-4B93-8840-B69A7A6A1A9D}" type="pres">
      <dgm:prSet presAssocID="{D03A0185-CDB2-4E1C-9F86-76AF122BD84E}" presName="spacer" presStyleCnt="0"/>
      <dgm:spPr/>
      <dgm:t>
        <a:bodyPr/>
        <a:lstStyle/>
        <a:p>
          <a:endParaRPr lang="en-US"/>
        </a:p>
      </dgm:t>
    </dgm:pt>
    <dgm:pt modelId="{75C7199E-D957-4BAD-9C1B-13497E30AF50}" type="pres">
      <dgm:prSet presAssocID="{AB2183D5-EAA4-41D9-971C-A30CA4B1003C}" presName="parentText" presStyleLbl="node1" presStyleIdx="2" presStyleCnt="4">
        <dgm:presLayoutVars>
          <dgm:chMax val="0"/>
          <dgm:bulletEnabled val="1"/>
        </dgm:presLayoutVars>
      </dgm:prSet>
      <dgm:spPr/>
      <dgm:t>
        <a:bodyPr/>
        <a:lstStyle/>
        <a:p>
          <a:endParaRPr lang="en-US"/>
        </a:p>
      </dgm:t>
    </dgm:pt>
    <dgm:pt modelId="{FD1D6BDC-0FA1-4988-B15A-32C63CACC463}" type="pres">
      <dgm:prSet presAssocID="{93EEAA73-7455-47BF-BF7C-4C0A4001FE0A}" presName="spacer" presStyleCnt="0"/>
      <dgm:spPr/>
      <dgm:t>
        <a:bodyPr/>
        <a:lstStyle/>
        <a:p>
          <a:endParaRPr lang="en-US"/>
        </a:p>
      </dgm:t>
    </dgm:pt>
    <dgm:pt modelId="{7D2C2C58-79C4-4472-9BC5-F67A8B23428E}" type="pres">
      <dgm:prSet presAssocID="{94E60BC1-40AB-4E27-82AA-6C04266B60B3}" presName="parentText" presStyleLbl="node1" presStyleIdx="3" presStyleCnt="4">
        <dgm:presLayoutVars>
          <dgm:chMax val="0"/>
          <dgm:bulletEnabled val="1"/>
        </dgm:presLayoutVars>
      </dgm:prSet>
      <dgm:spPr/>
      <dgm:t>
        <a:bodyPr/>
        <a:lstStyle/>
        <a:p>
          <a:endParaRPr lang="en-US"/>
        </a:p>
      </dgm:t>
    </dgm:pt>
  </dgm:ptLst>
  <dgm:cxnLst>
    <dgm:cxn modelId="{C5FCA15F-903C-4B18-BB1C-07EAB2E38875}" srcId="{94533799-6936-4EB2-8AB2-23C908685E67}" destId="{28EC3A1B-08C6-49B6-BC59-7E8EA06ADE84}" srcOrd="1" destOrd="0" parTransId="{12C90761-DEFA-42B1-9607-40A2BDDEE63D}" sibTransId="{D03A0185-CDB2-4E1C-9F86-76AF122BD84E}"/>
    <dgm:cxn modelId="{BD946B97-7C8D-C34E-83ED-5AC17FCFAD08}" type="presOf" srcId="{28EC3A1B-08C6-49B6-BC59-7E8EA06ADE84}" destId="{6513571D-AC74-479E-AF8E-93368A5F5441}" srcOrd="0" destOrd="0" presId="urn:microsoft.com/office/officeart/2005/8/layout/vList2"/>
    <dgm:cxn modelId="{EEF015D7-4429-4D7B-B3FF-6F4687F4FBF5}" srcId="{94533799-6936-4EB2-8AB2-23C908685E67}" destId="{64CCE054-D66B-4CAE-90EA-836F16288820}" srcOrd="0" destOrd="0" parTransId="{FDA698CD-C3E5-4D25-A9D3-48F44A953E02}" sibTransId="{5055460A-26D7-4D26-B8E8-7059236CEC73}"/>
    <dgm:cxn modelId="{74E85423-1C68-054E-BCC3-19B5C373846F}" type="presOf" srcId="{94533799-6936-4EB2-8AB2-23C908685E67}" destId="{2DB284C1-8A71-454A-B578-108C24D04993}" srcOrd="0" destOrd="0" presId="urn:microsoft.com/office/officeart/2005/8/layout/vList2"/>
    <dgm:cxn modelId="{E1F15E13-5C1E-BC4E-BFB4-F5E3E041EC0B}" type="presOf" srcId="{94E60BC1-40AB-4E27-82AA-6C04266B60B3}" destId="{7D2C2C58-79C4-4472-9BC5-F67A8B23428E}" srcOrd="0" destOrd="0" presId="urn:microsoft.com/office/officeart/2005/8/layout/vList2"/>
    <dgm:cxn modelId="{86F09477-DB04-4AA9-8069-83C0079BD508}" srcId="{94533799-6936-4EB2-8AB2-23C908685E67}" destId="{94E60BC1-40AB-4E27-82AA-6C04266B60B3}" srcOrd="3" destOrd="0" parTransId="{D1368A3D-A754-44FA-AA7B-02426B1890C1}" sibTransId="{06001361-F261-48DF-81FA-6E01E0EC6C21}"/>
    <dgm:cxn modelId="{76B02569-A0F9-48B8-BDAC-E384EBADB386}" srcId="{94533799-6936-4EB2-8AB2-23C908685E67}" destId="{AB2183D5-EAA4-41D9-971C-A30CA4B1003C}" srcOrd="2" destOrd="0" parTransId="{2A35CAC0-491A-4180-82FE-A720BF35C11C}" sibTransId="{93EEAA73-7455-47BF-BF7C-4C0A4001FE0A}"/>
    <dgm:cxn modelId="{46950FC2-7995-374A-BF20-A41C1C1F2FC9}" type="presOf" srcId="{64CCE054-D66B-4CAE-90EA-836F16288820}" destId="{85DBE6AC-7100-4A5A-A247-CA7E98CA4195}" srcOrd="0" destOrd="0" presId="urn:microsoft.com/office/officeart/2005/8/layout/vList2"/>
    <dgm:cxn modelId="{877ACDFB-AF1B-2C43-9A2B-B97B4F53E0BD}" type="presOf" srcId="{AB2183D5-EAA4-41D9-971C-A30CA4B1003C}" destId="{75C7199E-D957-4BAD-9C1B-13497E30AF50}" srcOrd="0" destOrd="0" presId="urn:microsoft.com/office/officeart/2005/8/layout/vList2"/>
    <dgm:cxn modelId="{B8D0DE20-5251-1B40-8D76-FCEB687520C0}" type="presParOf" srcId="{2DB284C1-8A71-454A-B578-108C24D04993}" destId="{85DBE6AC-7100-4A5A-A247-CA7E98CA4195}" srcOrd="0" destOrd="0" presId="urn:microsoft.com/office/officeart/2005/8/layout/vList2"/>
    <dgm:cxn modelId="{5931C929-4F0D-984D-883D-A594BF2CB5F7}" type="presParOf" srcId="{2DB284C1-8A71-454A-B578-108C24D04993}" destId="{51544902-73E5-4DED-8D96-F6CECF752AC4}" srcOrd="1" destOrd="0" presId="urn:microsoft.com/office/officeart/2005/8/layout/vList2"/>
    <dgm:cxn modelId="{91016D04-2801-474B-8F2F-5D0072AD98C4}" type="presParOf" srcId="{2DB284C1-8A71-454A-B578-108C24D04993}" destId="{6513571D-AC74-479E-AF8E-93368A5F5441}" srcOrd="2" destOrd="0" presId="urn:microsoft.com/office/officeart/2005/8/layout/vList2"/>
    <dgm:cxn modelId="{2C4EB6F0-E096-3F48-AEAA-6FA28E6FFCAE}" type="presParOf" srcId="{2DB284C1-8A71-454A-B578-108C24D04993}" destId="{865ACE75-B4D5-4B93-8840-B69A7A6A1A9D}" srcOrd="3" destOrd="0" presId="urn:microsoft.com/office/officeart/2005/8/layout/vList2"/>
    <dgm:cxn modelId="{1D195C1D-18AD-BA43-A8AC-3AF1166E7C7B}" type="presParOf" srcId="{2DB284C1-8A71-454A-B578-108C24D04993}" destId="{75C7199E-D957-4BAD-9C1B-13497E30AF50}" srcOrd="4" destOrd="0" presId="urn:microsoft.com/office/officeart/2005/8/layout/vList2"/>
    <dgm:cxn modelId="{F0E76B95-A341-CE4E-AA60-6E4E74179829}" type="presParOf" srcId="{2DB284C1-8A71-454A-B578-108C24D04993}" destId="{FD1D6BDC-0FA1-4988-B15A-32C63CACC463}" srcOrd="5" destOrd="0" presId="urn:microsoft.com/office/officeart/2005/8/layout/vList2"/>
    <dgm:cxn modelId="{3D2427A9-AF65-444D-AA32-284A0D7A55D0}" type="presParOf" srcId="{2DB284C1-8A71-454A-B578-108C24D04993}" destId="{7D2C2C58-79C4-4472-9BC5-F67A8B23428E}" srcOrd="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B60F2-0D9F-4A63-A58C-89B76CE20D3E}"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8D4057A9-A621-433A-9A56-5A9233B4EB61}">
      <dgm:prSet/>
      <dgm:spPr/>
      <dgm:t>
        <a:bodyPr/>
        <a:lstStyle/>
        <a:p>
          <a:pPr rtl="0"/>
          <a:r>
            <a:rPr lang="en-US" dirty="0" smtClean="0"/>
            <a:t>Fixed amounts</a:t>
          </a:r>
          <a:endParaRPr lang="en-US" dirty="0"/>
        </a:p>
      </dgm:t>
    </dgm:pt>
    <dgm:pt modelId="{A75617E2-898B-45B4-9759-F34FED6A89A2}" type="parTrans" cxnId="{176D331F-4F23-4D44-8E68-3E35E3475DB9}">
      <dgm:prSet/>
      <dgm:spPr/>
      <dgm:t>
        <a:bodyPr/>
        <a:lstStyle/>
        <a:p>
          <a:endParaRPr lang="en-US"/>
        </a:p>
      </dgm:t>
    </dgm:pt>
    <dgm:pt modelId="{8BC358FB-4A35-43BA-B753-DE81CB2ADF3A}" type="sibTrans" cxnId="{176D331F-4F23-4D44-8E68-3E35E3475DB9}">
      <dgm:prSet/>
      <dgm:spPr/>
      <dgm:t>
        <a:bodyPr/>
        <a:lstStyle/>
        <a:p>
          <a:endParaRPr lang="en-US"/>
        </a:p>
      </dgm:t>
    </dgm:pt>
    <dgm:pt modelId="{BE97D5D3-E3C5-4710-AFD0-B12CE5ACF939}">
      <dgm:prSet/>
      <dgm:spPr/>
      <dgm:t>
        <a:bodyPr/>
        <a:lstStyle/>
        <a:p>
          <a:pPr rtl="0"/>
          <a:r>
            <a:rPr lang="en-US" dirty="0" smtClean="0"/>
            <a:t>Variable amounts</a:t>
          </a:r>
          <a:endParaRPr lang="en-US" dirty="0"/>
        </a:p>
      </dgm:t>
    </dgm:pt>
    <dgm:pt modelId="{3EF837EC-1935-4D5E-90EA-BF0E4D2B6A23}" type="parTrans" cxnId="{7F5338FB-FC78-4DFB-BD30-E537FAB3A1FB}">
      <dgm:prSet/>
      <dgm:spPr/>
      <dgm:t>
        <a:bodyPr/>
        <a:lstStyle/>
        <a:p>
          <a:endParaRPr lang="en-US"/>
        </a:p>
      </dgm:t>
    </dgm:pt>
    <dgm:pt modelId="{A07F5A0B-9695-4D14-9897-4FBDACD9F486}" type="sibTrans" cxnId="{7F5338FB-FC78-4DFB-BD30-E537FAB3A1FB}">
      <dgm:prSet/>
      <dgm:spPr/>
      <dgm:t>
        <a:bodyPr/>
        <a:lstStyle/>
        <a:p>
          <a:endParaRPr lang="en-US"/>
        </a:p>
      </dgm:t>
    </dgm:pt>
    <dgm:pt modelId="{817A7492-AC30-4C84-9B2E-1F8C2B9CA4C5}">
      <dgm:prSet/>
      <dgm:spPr/>
      <dgm:t>
        <a:bodyPr/>
        <a:lstStyle/>
        <a:p>
          <a:pPr rtl="0"/>
          <a:r>
            <a:rPr lang="en-US" dirty="0" smtClean="0"/>
            <a:t>Expenses</a:t>
          </a:r>
          <a:endParaRPr lang="en-US" dirty="0"/>
        </a:p>
      </dgm:t>
    </dgm:pt>
    <dgm:pt modelId="{1333C25A-1329-483E-AF76-7DF646D02CBB}" type="parTrans" cxnId="{E718D51F-B96B-4444-8815-795D9EE46897}">
      <dgm:prSet/>
      <dgm:spPr/>
      <dgm:t>
        <a:bodyPr/>
        <a:lstStyle/>
        <a:p>
          <a:endParaRPr lang="en-US"/>
        </a:p>
      </dgm:t>
    </dgm:pt>
    <dgm:pt modelId="{D7960CB6-BF9C-490F-A268-59852AE25EA9}" type="sibTrans" cxnId="{E718D51F-B96B-4444-8815-795D9EE46897}">
      <dgm:prSet/>
      <dgm:spPr/>
      <dgm:t>
        <a:bodyPr/>
        <a:lstStyle/>
        <a:p>
          <a:endParaRPr lang="en-US"/>
        </a:p>
      </dgm:t>
    </dgm:pt>
    <dgm:pt modelId="{78D31A32-CB96-4A37-B8A4-A13AD78CA2B8}">
      <dgm:prSet/>
      <dgm:spPr/>
      <dgm:t>
        <a:bodyPr/>
        <a:lstStyle/>
        <a:p>
          <a:pPr rtl="0"/>
          <a:r>
            <a:rPr lang="en-US" dirty="0" smtClean="0"/>
            <a:t>Fringe benefits</a:t>
          </a:r>
          <a:endParaRPr lang="en-US" dirty="0"/>
        </a:p>
      </dgm:t>
    </dgm:pt>
    <dgm:pt modelId="{EA85A213-0F7C-4E1D-BB83-A856B3BA79A0}" type="parTrans" cxnId="{B645A3C4-1318-4572-B7CB-615F339518F3}">
      <dgm:prSet/>
      <dgm:spPr/>
      <dgm:t>
        <a:bodyPr/>
        <a:lstStyle/>
        <a:p>
          <a:endParaRPr lang="en-US"/>
        </a:p>
      </dgm:t>
    </dgm:pt>
    <dgm:pt modelId="{AF09244C-CDCD-4A83-A028-9B16BA127D81}" type="sibTrans" cxnId="{B645A3C4-1318-4572-B7CB-615F339518F3}">
      <dgm:prSet/>
      <dgm:spPr/>
      <dgm:t>
        <a:bodyPr/>
        <a:lstStyle/>
        <a:p>
          <a:endParaRPr lang="en-US"/>
        </a:p>
      </dgm:t>
    </dgm:pt>
    <dgm:pt modelId="{1E5B5BC8-3D61-49FB-B5EE-282B46D25FC0}" type="pres">
      <dgm:prSet presAssocID="{DDEB60F2-0D9F-4A63-A58C-89B76CE20D3E}" presName="diagram" presStyleCnt="0">
        <dgm:presLayoutVars>
          <dgm:dir/>
          <dgm:resizeHandles val="exact"/>
        </dgm:presLayoutVars>
      </dgm:prSet>
      <dgm:spPr/>
      <dgm:t>
        <a:bodyPr/>
        <a:lstStyle/>
        <a:p>
          <a:endParaRPr lang="en-US"/>
        </a:p>
      </dgm:t>
    </dgm:pt>
    <dgm:pt modelId="{E7C3D276-F6AD-453C-855D-36E2CC7B26CD}" type="pres">
      <dgm:prSet presAssocID="{8D4057A9-A621-433A-9A56-5A9233B4EB61}" presName="node" presStyleLbl="node1" presStyleIdx="0" presStyleCnt="4">
        <dgm:presLayoutVars>
          <dgm:bulletEnabled val="1"/>
        </dgm:presLayoutVars>
      </dgm:prSet>
      <dgm:spPr/>
      <dgm:t>
        <a:bodyPr/>
        <a:lstStyle/>
        <a:p>
          <a:endParaRPr lang="en-US"/>
        </a:p>
      </dgm:t>
    </dgm:pt>
    <dgm:pt modelId="{2D4788B5-EF45-4419-9886-A3A763C056EA}" type="pres">
      <dgm:prSet presAssocID="{8BC358FB-4A35-43BA-B753-DE81CB2ADF3A}" presName="sibTrans" presStyleCnt="0"/>
      <dgm:spPr/>
      <dgm:t>
        <a:bodyPr/>
        <a:lstStyle/>
        <a:p>
          <a:endParaRPr lang="en-US"/>
        </a:p>
      </dgm:t>
    </dgm:pt>
    <dgm:pt modelId="{43225379-83C3-41CF-8344-9030B9FBCC4E}" type="pres">
      <dgm:prSet presAssocID="{BE97D5D3-E3C5-4710-AFD0-B12CE5ACF939}" presName="node" presStyleLbl="node1" presStyleIdx="1" presStyleCnt="4">
        <dgm:presLayoutVars>
          <dgm:bulletEnabled val="1"/>
        </dgm:presLayoutVars>
      </dgm:prSet>
      <dgm:spPr/>
      <dgm:t>
        <a:bodyPr/>
        <a:lstStyle/>
        <a:p>
          <a:endParaRPr lang="en-US"/>
        </a:p>
      </dgm:t>
    </dgm:pt>
    <dgm:pt modelId="{1268644D-F6F9-44FA-8AA1-C8AB442321BE}" type="pres">
      <dgm:prSet presAssocID="{A07F5A0B-9695-4D14-9897-4FBDACD9F486}" presName="sibTrans" presStyleCnt="0"/>
      <dgm:spPr/>
      <dgm:t>
        <a:bodyPr/>
        <a:lstStyle/>
        <a:p>
          <a:endParaRPr lang="en-US"/>
        </a:p>
      </dgm:t>
    </dgm:pt>
    <dgm:pt modelId="{0966F43E-0838-459B-B545-5522FB022AF9}" type="pres">
      <dgm:prSet presAssocID="{817A7492-AC30-4C84-9B2E-1F8C2B9CA4C5}" presName="node" presStyleLbl="node1" presStyleIdx="2" presStyleCnt="4">
        <dgm:presLayoutVars>
          <dgm:bulletEnabled val="1"/>
        </dgm:presLayoutVars>
      </dgm:prSet>
      <dgm:spPr/>
      <dgm:t>
        <a:bodyPr/>
        <a:lstStyle/>
        <a:p>
          <a:endParaRPr lang="en-US"/>
        </a:p>
      </dgm:t>
    </dgm:pt>
    <dgm:pt modelId="{4FEDE558-B6F2-43AA-B9E3-2613B181D9F0}" type="pres">
      <dgm:prSet presAssocID="{D7960CB6-BF9C-490F-A268-59852AE25EA9}" presName="sibTrans" presStyleCnt="0"/>
      <dgm:spPr/>
      <dgm:t>
        <a:bodyPr/>
        <a:lstStyle/>
        <a:p>
          <a:endParaRPr lang="en-US"/>
        </a:p>
      </dgm:t>
    </dgm:pt>
    <dgm:pt modelId="{DA09EEB9-81F6-468F-A2F6-FF299DF2DB49}" type="pres">
      <dgm:prSet presAssocID="{78D31A32-CB96-4A37-B8A4-A13AD78CA2B8}" presName="node" presStyleLbl="node1" presStyleIdx="3" presStyleCnt="4">
        <dgm:presLayoutVars>
          <dgm:bulletEnabled val="1"/>
        </dgm:presLayoutVars>
      </dgm:prSet>
      <dgm:spPr/>
      <dgm:t>
        <a:bodyPr/>
        <a:lstStyle/>
        <a:p>
          <a:endParaRPr lang="en-US"/>
        </a:p>
      </dgm:t>
    </dgm:pt>
  </dgm:ptLst>
  <dgm:cxnLst>
    <dgm:cxn modelId="{6F5D33E1-A8AF-914F-8DF6-F41BF5D45AE1}" type="presOf" srcId="{8D4057A9-A621-433A-9A56-5A9233B4EB61}" destId="{E7C3D276-F6AD-453C-855D-36E2CC7B26CD}" srcOrd="0" destOrd="0" presId="urn:microsoft.com/office/officeart/2005/8/layout/default"/>
    <dgm:cxn modelId="{8C30F6CF-71AE-D348-9B9D-91FD40D568E5}" type="presOf" srcId="{78D31A32-CB96-4A37-B8A4-A13AD78CA2B8}" destId="{DA09EEB9-81F6-468F-A2F6-FF299DF2DB49}" srcOrd="0" destOrd="0" presId="urn:microsoft.com/office/officeart/2005/8/layout/default"/>
    <dgm:cxn modelId="{B645A3C4-1318-4572-B7CB-615F339518F3}" srcId="{DDEB60F2-0D9F-4A63-A58C-89B76CE20D3E}" destId="{78D31A32-CB96-4A37-B8A4-A13AD78CA2B8}" srcOrd="3" destOrd="0" parTransId="{EA85A213-0F7C-4E1D-BB83-A856B3BA79A0}" sibTransId="{AF09244C-CDCD-4A83-A028-9B16BA127D81}"/>
    <dgm:cxn modelId="{FABEB8C7-C7A0-C747-AA8E-394719A95819}" type="presOf" srcId="{817A7492-AC30-4C84-9B2E-1F8C2B9CA4C5}" destId="{0966F43E-0838-459B-B545-5522FB022AF9}" srcOrd="0" destOrd="0" presId="urn:microsoft.com/office/officeart/2005/8/layout/default"/>
    <dgm:cxn modelId="{176D331F-4F23-4D44-8E68-3E35E3475DB9}" srcId="{DDEB60F2-0D9F-4A63-A58C-89B76CE20D3E}" destId="{8D4057A9-A621-433A-9A56-5A9233B4EB61}" srcOrd="0" destOrd="0" parTransId="{A75617E2-898B-45B4-9759-F34FED6A89A2}" sibTransId="{8BC358FB-4A35-43BA-B753-DE81CB2ADF3A}"/>
    <dgm:cxn modelId="{03051F8D-8112-7842-935F-56D924837270}" type="presOf" srcId="{BE97D5D3-E3C5-4710-AFD0-B12CE5ACF939}" destId="{43225379-83C3-41CF-8344-9030B9FBCC4E}" srcOrd="0" destOrd="0" presId="urn:microsoft.com/office/officeart/2005/8/layout/default"/>
    <dgm:cxn modelId="{E718D51F-B96B-4444-8815-795D9EE46897}" srcId="{DDEB60F2-0D9F-4A63-A58C-89B76CE20D3E}" destId="{817A7492-AC30-4C84-9B2E-1F8C2B9CA4C5}" srcOrd="2" destOrd="0" parTransId="{1333C25A-1329-483E-AF76-7DF646D02CBB}" sibTransId="{D7960CB6-BF9C-490F-A268-59852AE25EA9}"/>
    <dgm:cxn modelId="{7F5338FB-FC78-4DFB-BD30-E537FAB3A1FB}" srcId="{DDEB60F2-0D9F-4A63-A58C-89B76CE20D3E}" destId="{BE97D5D3-E3C5-4710-AFD0-B12CE5ACF939}" srcOrd="1" destOrd="0" parTransId="{3EF837EC-1935-4D5E-90EA-BF0E4D2B6A23}" sibTransId="{A07F5A0B-9695-4D14-9897-4FBDACD9F486}"/>
    <dgm:cxn modelId="{0906E96B-5410-7F4A-921E-04D466AD9755}" type="presOf" srcId="{DDEB60F2-0D9F-4A63-A58C-89B76CE20D3E}" destId="{1E5B5BC8-3D61-49FB-B5EE-282B46D25FC0}" srcOrd="0" destOrd="0" presId="urn:microsoft.com/office/officeart/2005/8/layout/default"/>
    <dgm:cxn modelId="{BCD842E4-A79D-3D4D-B733-05E2956B6B83}" type="presParOf" srcId="{1E5B5BC8-3D61-49FB-B5EE-282B46D25FC0}" destId="{E7C3D276-F6AD-453C-855D-36E2CC7B26CD}" srcOrd="0" destOrd="0" presId="urn:microsoft.com/office/officeart/2005/8/layout/default"/>
    <dgm:cxn modelId="{3AFA9BC9-6BEC-7E42-8671-61DD706B748B}" type="presParOf" srcId="{1E5B5BC8-3D61-49FB-B5EE-282B46D25FC0}" destId="{2D4788B5-EF45-4419-9886-A3A763C056EA}" srcOrd="1" destOrd="0" presId="urn:microsoft.com/office/officeart/2005/8/layout/default"/>
    <dgm:cxn modelId="{F9FF1873-024B-3849-A345-D8EA6D1BD1E6}" type="presParOf" srcId="{1E5B5BC8-3D61-49FB-B5EE-282B46D25FC0}" destId="{43225379-83C3-41CF-8344-9030B9FBCC4E}" srcOrd="2" destOrd="0" presId="urn:microsoft.com/office/officeart/2005/8/layout/default"/>
    <dgm:cxn modelId="{47EADD30-55C3-0442-A897-7CC48330E0AC}" type="presParOf" srcId="{1E5B5BC8-3D61-49FB-B5EE-282B46D25FC0}" destId="{1268644D-F6F9-44FA-8AA1-C8AB442321BE}" srcOrd="3" destOrd="0" presId="urn:microsoft.com/office/officeart/2005/8/layout/default"/>
    <dgm:cxn modelId="{432D2310-A5A1-7241-A793-626B4D4A390D}" type="presParOf" srcId="{1E5B5BC8-3D61-49FB-B5EE-282B46D25FC0}" destId="{0966F43E-0838-459B-B545-5522FB022AF9}" srcOrd="4" destOrd="0" presId="urn:microsoft.com/office/officeart/2005/8/layout/default"/>
    <dgm:cxn modelId="{3013788A-FB2A-0543-A43C-78D6FC76CAA8}" type="presParOf" srcId="{1E5B5BC8-3D61-49FB-B5EE-282B46D25FC0}" destId="{4FEDE558-B6F2-43AA-B9E3-2613B181D9F0}" srcOrd="5" destOrd="0" presId="urn:microsoft.com/office/officeart/2005/8/layout/default"/>
    <dgm:cxn modelId="{7D14A76F-6D45-6F40-80DA-DE5CC7E98E04}" type="presParOf" srcId="{1E5B5BC8-3D61-49FB-B5EE-282B46D25FC0}" destId="{DA09EEB9-81F6-468F-A2F6-FF299DF2DB49}"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1F7B5-48C7-4120-B4E6-13896BA9502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2C58651-8795-4FD4-B645-35BF2C143227}">
      <dgm:prSet phldrT="[Text]"/>
      <dgm:spPr/>
      <dgm:t>
        <a:bodyPr/>
        <a:lstStyle/>
        <a:p>
          <a:r>
            <a:rPr lang="en-US" dirty="0" smtClean="0"/>
            <a:t>Training</a:t>
          </a:r>
          <a:endParaRPr lang="en-US" dirty="0"/>
        </a:p>
      </dgm:t>
    </dgm:pt>
    <dgm:pt modelId="{14926EB0-BE05-4E69-9274-805017C47615}" type="parTrans" cxnId="{88B72C70-225B-4479-B06B-A3D9FBD7414D}">
      <dgm:prSet/>
      <dgm:spPr/>
      <dgm:t>
        <a:bodyPr/>
        <a:lstStyle/>
        <a:p>
          <a:endParaRPr lang="en-US"/>
        </a:p>
      </dgm:t>
    </dgm:pt>
    <dgm:pt modelId="{2C203269-FD98-4D90-8A07-049EA17705AF}" type="sibTrans" cxnId="{88B72C70-225B-4479-B06B-A3D9FBD7414D}">
      <dgm:prSet/>
      <dgm:spPr/>
      <dgm:t>
        <a:bodyPr/>
        <a:lstStyle/>
        <a:p>
          <a:endParaRPr lang="en-US"/>
        </a:p>
      </dgm:t>
    </dgm:pt>
    <dgm:pt modelId="{6727BF5F-B092-4E7D-B544-A5178B72F2A3}">
      <dgm:prSet/>
      <dgm:spPr/>
      <dgm:t>
        <a:bodyPr/>
        <a:lstStyle/>
        <a:p>
          <a:r>
            <a:rPr lang="en-US" smtClean="0"/>
            <a:t>Sales meetings</a:t>
          </a:r>
          <a:endParaRPr lang="en-US" dirty="0" smtClean="0"/>
        </a:p>
      </dgm:t>
    </dgm:pt>
    <dgm:pt modelId="{94C4BA21-84B9-4B46-8326-6E3473F9B905}" type="parTrans" cxnId="{A54E1DDA-A732-4F93-8473-EC7B450FEF5D}">
      <dgm:prSet/>
      <dgm:spPr/>
      <dgm:t>
        <a:bodyPr/>
        <a:lstStyle/>
        <a:p>
          <a:endParaRPr lang="en-US"/>
        </a:p>
      </dgm:t>
    </dgm:pt>
    <dgm:pt modelId="{5A7C7229-A1B0-42E2-B529-50919FE8978C}" type="sibTrans" cxnId="{A54E1DDA-A732-4F93-8473-EC7B450FEF5D}">
      <dgm:prSet/>
      <dgm:spPr/>
      <dgm:t>
        <a:bodyPr/>
        <a:lstStyle/>
        <a:p>
          <a:endParaRPr lang="en-US"/>
        </a:p>
      </dgm:t>
    </dgm:pt>
    <dgm:pt modelId="{10A5202B-1C47-4B8C-9FC3-70B7327A3E27}">
      <dgm:prSet/>
      <dgm:spPr/>
      <dgm:t>
        <a:bodyPr/>
        <a:lstStyle/>
        <a:p>
          <a:r>
            <a:rPr lang="en-US" smtClean="0"/>
            <a:t>Live sales presentations</a:t>
          </a:r>
          <a:endParaRPr lang="en-US" dirty="0" smtClean="0"/>
        </a:p>
      </dgm:t>
    </dgm:pt>
    <dgm:pt modelId="{727165E0-F0CF-409D-A900-265E05B8D9A4}" type="parTrans" cxnId="{5F4FACBC-C468-4B03-BDDF-C71BB45F1CA7}">
      <dgm:prSet/>
      <dgm:spPr/>
      <dgm:t>
        <a:bodyPr/>
        <a:lstStyle/>
        <a:p>
          <a:endParaRPr lang="en-US"/>
        </a:p>
      </dgm:t>
    </dgm:pt>
    <dgm:pt modelId="{309857DD-DF23-49B9-AE54-C6C23EEBE2C5}" type="sibTrans" cxnId="{5F4FACBC-C468-4B03-BDDF-C71BB45F1CA7}">
      <dgm:prSet/>
      <dgm:spPr/>
      <dgm:t>
        <a:bodyPr/>
        <a:lstStyle/>
        <a:p>
          <a:endParaRPr lang="en-US"/>
        </a:p>
      </dgm:t>
    </dgm:pt>
    <dgm:pt modelId="{4565A05A-9F5E-4943-BB9A-6A21873F39E5}">
      <dgm:prSet/>
      <dgm:spPr/>
      <dgm:t>
        <a:bodyPr/>
        <a:lstStyle/>
        <a:p>
          <a:r>
            <a:rPr lang="en-US" smtClean="0"/>
            <a:t>Servicing accounts</a:t>
          </a:r>
          <a:endParaRPr lang="en-US"/>
        </a:p>
      </dgm:t>
    </dgm:pt>
    <dgm:pt modelId="{34D07316-474A-41D0-BA56-33789441D91F}" type="parTrans" cxnId="{5F172FF4-004E-4E68-8BA7-0498AAC15284}">
      <dgm:prSet/>
      <dgm:spPr/>
      <dgm:t>
        <a:bodyPr/>
        <a:lstStyle/>
        <a:p>
          <a:endParaRPr lang="en-US"/>
        </a:p>
      </dgm:t>
    </dgm:pt>
    <dgm:pt modelId="{7869E925-B904-4D27-A7D6-7FBF1E776F5F}" type="sibTrans" cxnId="{5F172FF4-004E-4E68-8BA7-0498AAC15284}">
      <dgm:prSet/>
      <dgm:spPr/>
      <dgm:t>
        <a:bodyPr/>
        <a:lstStyle/>
        <a:p>
          <a:endParaRPr lang="en-US"/>
        </a:p>
      </dgm:t>
    </dgm:pt>
    <dgm:pt modelId="{DB0F357F-C4E3-4A8A-9A26-A1A245A400CB}" type="pres">
      <dgm:prSet presAssocID="{8231F7B5-48C7-4120-B4E6-13896BA95022}" presName="diagram" presStyleCnt="0">
        <dgm:presLayoutVars>
          <dgm:dir/>
          <dgm:resizeHandles val="exact"/>
        </dgm:presLayoutVars>
      </dgm:prSet>
      <dgm:spPr/>
      <dgm:t>
        <a:bodyPr/>
        <a:lstStyle/>
        <a:p>
          <a:endParaRPr lang="en-US"/>
        </a:p>
      </dgm:t>
    </dgm:pt>
    <dgm:pt modelId="{C6FD7842-57CD-40A2-A633-5C92C2627291}" type="pres">
      <dgm:prSet presAssocID="{92C58651-8795-4FD4-B645-35BF2C143227}" presName="node" presStyleLbl="node1" presStyleIdx="0" presStyleCnt="4" custLinFactNeighborX="-26" custLinFactNeighborY="390">
        <dgm:presLayoutVars>
          <dgm:bulletEnabled val="1"/>
        </dgm:presLayoutVars>
      </dgm:prSet>
      <dgm:spPr/>
      <dgm:t>
        <a:bodyPr/>
        <a:lstStyle/>
        <a:p>
          <a:endParaRPr lang="en-US"/>
        </a:p>
      </dgm:t>
    </dgm:pt>
    <dgm:pt modelId="{92C318EC-3352-4343-B00F-86FBB9A9BCBB}" type="pres">
      <dgm:prSet presAssocID="{2C203269-FD98-4D90-8A07-049EA17705AF}" presName="sibTrans" presStyleCnt="0"/>
      <dgm:spPr/>
    </dgm:pt>
    <dgm:pt modelId="{CC72DB8F-449A-48C4-A3E3-862341556B01}" type="pres">
      <dgm:prSet presAssocID="{6727BF5F-B092-4E7D-B544-A5178B72F2A3}" presName="node" presStyleLbl="node1" presStyleIdx="1" presStyleCnt="4">
        <dgm:presLayoutVars>
          <dgm:bulletEnabled val="1"/>
        </dgm:presLayoutVars>
      </dgm:prSet>
      <dgm:spPr/>
      <dgm:t>
        <a:bodyPr/>
        <a:lstStyle/>
        <a:p>
          <a:endParaRPr lang="en-US"/>
        </a:p>
      </dgm:t>
    </dgm:pt>
    <dgm:pt modelId="{587850D8-0A31-47AC-A896-C990C141BB4D}" type="pres">
      <dgm:prSet presAssocID="{5A7C7229-A1B0-42E2-B529-50919FE8978C}" presName="sibTrans" presStyleCnt="0"/>
      <dgm:spPr/>
    </dgm:pt>
    <dgm:pt modelId="{71C12107-546C-4FA1-B564-832B83C662D5}" type="pres">
      <dgm:prSet presAssocID="{10A5202B-1C47-4B8C-9FC3-70B7327A3E27}" presName="node" presStyleLbl="node1" presStyleIdx="2" presStyleCnt="4">
        <dgm:presLayoutVars>
          <dgm:bulletEnabled val="1"/>
        </dgm:presLayoutVars>
      </dgm:prSet>
      <dgm:spPr/>
      <dgm:t>
        <a:bodyPr/>
        <a:lstStyle/>
        <a:p>
          <a:endParaRPr lang="en-US"/>
        </a:p>
      </dgm:t>
    </dgm:pt>
    <dgm:pt modelId="{07E14A91-3FE1-469F-B62D-7DE2315FED3B}" type="pres">
      <dgm:prSet presAssocID="{309857DD-DF23-49B9-AE54-C6C23EEBE2C5}" presName="sibTrans" presStyleCnt="0"/>
      <dgm:spPr/>
    </dgm:pt>
    <dgm:pt modelId="{2E66277B-07C1-421F-8895-35ABAE8A50D8}" type="pres">
      <dgm:prSet presAssocID="{4565A05A-9F5E-4943-BB9A-6A21873F39E5}" presName="node" presStyleLbl="node1" presStyleIdx="3" presStyleCnt="4">
        <dgm:presLayoutVars>
          <dgm:bulletEnabled val="1"/>
        </dgm:presLayoutVars>
      </dgm:prSet>
      <dgm:spPr/>
      <dgm:t>
        <a:bodyPr/>
        <a:lstStyle/>
        <a:p>
          <a:endParaRPr lang="en-US"/>
        </a:p>
      </dgm:t>
    </dgm:pt>
  </dgm:ptLst>
  <dgm:cxnLst>
    <dgm:cxn modelId="{5F4FACBC-C468-4B03-BDDF-C71BB45F1CA7}" srcId="{8231F7B5-48C7-4120-B4E6-13896BA95022}" destId="{10A5202B-1C47-4B8C-9FC3-70B7327A3E27}" srcOrd="2" destOrd="0" parTransId="{727165E0-F0CF-409D-A900-265E05B8D9A4}" sibTransId="{309857DD-DF23-49B9-AE54-C6C23EEBE2C5}"/>
    <dgm:cxn modelId="{5F172FF4-004E-4E68-8BA7-0498AAC15284}" srcId="{8231F7B5-48C7-4120-B4E6-13896BA95022}" destId="{4565A05A-9F5E-4943-BB9A-6A21873F39E5}" srcOrd="3" destOrd="0" parTransId="{34D07316-474A-41D0-BA56-33789441D91F}" sibTransId="{7869E925-B904-4D27-A7D6-7FBF1E776F5F}"/>
    <dgm:cxn modelId="{D4F3AEC9-EE8A-3E46-A7D3-A402C804E602}" type="presOf" srcId="{8231F7B5-48C7-4120-B4E6-13896BA95022}" destId="{DB0F357F-C4E3-4A8A-9A26-A1A245A400CB}" srcOrd="0" destOrd="0" presId="urn:microsoft.com/office/officeart/2005/8/layout/default"/>
    <dgm:cxn modelId="{A54E1DDA-A732-4F93-8473-EC7B450FEF5D}" srcId="{8231F7B5-48C7-4120-B4E6-13896BA95022}" destId="{6727BF5F-B092-4E7D-B544-A5178B72F2A3}" srcOrd="1" destOrd="0" parTransId="{94C4BA21-84B9-4B46-8326-6E3473F9B905}" sibTransId="{5A7C7229-A1B0-42E2-B529-50919FE8978C}"/>
    <dgm:cxn modelId="{CAD51456-FC88-144F-9B85-6F81EBEF2DE0}" type="presOf" srcId="{10A5202B-1C47-4B8C-9FC3-70B7327A3E27}" destId="{71C12107-546C-4FA1-B564-832B83C662D5}" srcOrd="0" destOrd="0" presId="urn:microsoft.com/office/officeart/2005/8/layout/default"/>
    <dgm:cxn modelId="{88B72C70-225B-4479-B06B-A3D9FBD7414D}" srcId="{8231F7B5-48C7-4120-B4E6-13896BA95022}" destId="{92C58651-8795-4FD4-B645-35BF2C143227}" srcOrd="0" destOrd="0" parTransId="{14926EB0-BE05-4E69-9274-805017C47615}" sibTransId="{2C203269-FD98-4D90-8A07-049EA17705AF}"/>
    <dgm:cxn modelId="{93001861-3946-6342-BFFF-AE6B73F6A824}" type="presOf" srcId="{6727BF5F-B092-4E7D-B544-A5178B72F2A3}" destId="{CC72DB8F-449A-48C4-A3E3-862341556B01}" srcOrd="0" destOrd="0" presId="urn:microsoft.com/office/officeart/2005/8/layout/default"/>
    <dgm:cxn modelId="{B579A4B1-0330-3848-920F-E99E6BEF8066}" type="presOf" srcId="{4565A05A-9F5E-4943-BB9A-6A21873F39E5}" destId="{2E66277B-07C1-421F-8895-35ABAE8A50D8}" srcOrd="0" destOrd="0" presId="urn:microsoft.com/office/officeart/2005/8/layout/default"/>
    <dgm:cxn modelId="{B7054AC4-5260-6E4B-836A-9ADFE6E5265E}" type="presOf" srcId="{92C58651-8795-4FD4-B645-35BF2C143227}" destId="{C6FD7842-57CD-40A2-A633-5C92C2627291}" srcOrd="0" destOrd="0" presId="urn:microsoft.com/office/officeart/2005/8/layout/default"/>
    <dgm:cxn modelId="{3986FDCC-C9BB-4F44-8780-7A37764DDAA2}" type="presParOf" srcId="{DB0F357F-C4E3-4A8A-9A26-A1A245A400CB}" destId="{C6FD7842-57CD-40A2-A633-5C92C2627291}" srcOrd="0" destOrd="0" presId="urn:microsoft.com/office/officeart/2005/8/layout/default"/>
    <dgm:cxn modelId="{BCF559D7-61A4-6442-87E9-2281CD368550}" type="presParOf" srcId="{DB0F357F-C4E3-4A8A-9A26-A1A245A400CB}" destId="{92C318EC-3352-4343-B00F-86FBB9A9BCBB}" srcOrd="1" destOrd="0" presId="urn:microsoft.com/office/officeart/2005/8/layout/default"/>
    <dgm:cxn modelId="{3BF9B00D-CD8F-D345-AA51-F01D4699B752}" type="presParOf" srcId="{DB0F357F-C4E3-4A8A-9A26-A1A245A400CB}" destId="{CC72DB8F-449A-48C4-A3E3-862341556B01}" srcOrd="2" destOrd="0" presId="urn:microsoft.com/office/officeart/2005/8/layout/default"/>
    <dgm:cxn modelId="{4B8B3BD3-B85F-A04C-B58C-5185ED71DF58}" type="presParOf" srcId="{DB0F357F-C4E3-4A8A-9A26-A1A245A400CB}" destId="{587850D8-0A31-47AC-A896-C990C141BB4D}" srcOrd="3" destOrd="0" presId="urn:microsoft.com/office/officeart/2005/8/layout/default"/>
    <dgm:cxn modelId="{7C141E09-2393-BD41-A303-A4A188317F72}" type="presParOf" srcId="{DB0F357F-C4E3-4A8A-9A26-A1A245A400CB}" destId="{71C12107-546C-4FA1-B564-832B83C662D5}" srcOrd="4" destOrd="0" presId="urn:microsoft.com/office/officeart/2005/8/layout/default"/>
    <dgm:cxn modelId="{F448F405-011D-4640-B92C-B7ECFD8D371D}" type="presParOf" srcId="{DB0F357F-C4E3-4A8A-9A26-A1A245A400CB}" destId="{07E14A91-3FE1-469F-B62D-7DE2315FED3B}" srcOrd="5" destOrd="0" presId="urn:microsoft.com/office/officeart/2005/8/layout/default"/>
    <dgm:cxn modelId="{2C2BC176-2152-E24C-B9B0-3033CCA5E065}" type="presParOf" srcId="{DB0F357F-C4E3-4A8A-9A26-A1A245A400CB}" destId="{2E66277B-07C1-421F-8895-35ABAE8A50D8}"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FC61E5-35F7-407B-912A-CDF44E617BE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89430D5-A164-4CA5-9ECC-289DF6E3731B}">
      <dgm:prSet/>
      <dgm:spPr/>
      <dgm:t>
        <a:bodyPr/>
        <a:lstStyle/>
        <a:p>
          <a:pPr rtl="0"/>
          <a:r>
            <a:rPr lang="en-US" b="0" dirty="0" smtClean="0"/>
            <a:t>Sales reports</a:t>
          </a:r>
          <a:endParaRPr lang="en-US" dirty="0"/>
        </a:p>
      </dgm:t>
    </dgm:pt>
    <dgm:pt modelId="{1C061A24-EBED-4787-82C8-1C9DE42D8636}" type="parTrans" cxnId="{360FAA36-568D-4E41-8F65-4C4344283195}">
      <dgm:prSet/>
      <dgm:spPr/>
      <dgm:t>
        <a:bodyPr/>
        <a:lstStyle/>
        <a:p>
          <a:endParaRPr lang="en-US"/>
        </a:p>
      </dgm:t>
    </dgm:pt>
    <dgm:pt modelId="{9650A55C-9C06-4C87-9E71-EBA72F86AC92}" type="sibTrans" cxnId="{360FAA36-568D-4E41-8F65-4C4344283195}">
      <dgm:prSet/>
      <dgm:spPr/>
      <dgm:t>
        <a:bodyPr/>
        <a:lstStyle/>
        <a:p>
          <a:endParaRPr lang="en-US"/>
        </a:p>
      </dgm:t>
    </dgm:pt>
    <dgm:pt modelId="{F13AA54A-86F6-41B4-8E76-86B89EE1A47F}">
      <dgm:prSet/>
      <dgm:spPr/>
      <dgm:t>
        <a:bodyPr/>
        <a:lstStyle/>
        <a:p>
          <a:pPr rtl="0"/>
          <a:r>
            <a:rPr lang="en-US" b="0" dirty="0" smtClean="0"/>
            <a:t>Call reports</a:t>
          </a:r>
          <a:endParaRPr lang="en-US" dirty="0"/>
        </a:p>
      </dgm:t>
    </dgm:pt>
    <dgm:pt modelId="{CBFE47AD-E18B-4887-BCE8-261EDAB9D2C9}" type="parTrans" cxnId="{DEC0F1AB-60DD-469C-9182-C76895F5A1B7}">
      <dgm:prSet/>
      <dgm:spPr/>
      <dgm:t>
        <a:bodyPr/>
        <a:lstStyle/>
        <a:p>
          <a:endParaRPr lang="en-US"/>
        </a:p>
      </dgm:t>
    </dgm:pt>
    <dgm:pt modelId="{D8DB191F-B9A3-4D07-903E-D06392FBDBD9}" type="sibTrans" cxnId="{DEC0F1AB-60DD-469C-9182-C76895F5A1B7}">
      <dgm:prSet/>
      <dgm:spPr/>
      <dgm:t>
        <a:bodyPr/>
        <a:lstStyle/>
        <a:p>
          <a:endParaRPr lang="en-US"/>
        </a:p>
      </dgm:t>
    </dgm:pt>
    <dgm:pt modelId="{1CA8D21C-622D-4D2E-B5B7-586D1A734D1A}">
      <dgm:prSet/>
      <dgm:spPr/>
      <dgm:t>
        <a:bodyPr/>
        <a:lstStyle/>
        <a:p>
          <a:pPr rtl="0"/>
          <a:r>
            <a:rPr lang="en-US" b="0" dirty="0" smtClean="0"/>
            <a:t>Expense reports</a:t>
          </a:r>
          <a:endParaRPr lang="en-US" dirty="0"/>
        </a:p>
      </dgm:t>
    </dgm:pt>
    <dgm:pt modelId="{DA98621C-1C73-4B77-B3AA-8A95DAB4EA50}" type="parTrans" cxnId="{1664D26D-F6DB-4F93-97A4-830C14503AD9}">
      <dgm:prSet/>
      <dgm:spPr/>
      <dgm:t>
        <a:bodyPr/>
        <a:lstStyle/>
        <a:p>
          <a:endParaRPr lang="en-US"/>
        </a:p>
      </dgm:t>
    </dgm:pt>
    <dgm:pt modelId="{45310C2E-CFA0-407E-9AD8-F4C9F58CF139}" type="sibTrans" cxnId="{1664D26D-F6DB-4F93-97A4-830C14503AD9}">
      <dgm:prSet/>
      <dgm:spPr/>
      <dgm:t>
        <a:bodyPr/>
        <a:lstStyle/>
        <a:p>
          <a:endParaRPr lang="en-US"/>
        </a:p>
      </dgm:t>
    </dgm:pt>
    <dgm:pt modelId="{62DEA8AE-4F96-40DE-8ABF-1580D07E5E86}" type="pres">
      <dgm:prSet presAssocID="{47FC61E5-35F7-407B-912A-CDF44E617BE0}" presName="diagram" presStyleCnt="0">
        <dgm:presLayoutVars>
          <dgm:dir/>
          <dgm:resizeHandles val="exact"/>
        </dgm:presLayoutVars>
      </dgm:prSet>
      <dgm:spPr/>
      <dgm:t>
        <a:bodyPr/>
        <a:lstStyle/>
        <a:p>
          <a:endParaRPr lang="en-US"/>
        </a:p>
      </dgm:t>
    </dgm:pt>
    <dgm:pt modelId="{D750CF31-45ED-45A9-9116-C39696E83AD6}" type="pres">
      <dgm:prSet presAssocID="{889430D5-A164-4CA5-9ECC-289DF6E3731B}" presName="node" presStyleLbl="node1" presStyleIdx="0" presStyleCnt="3">
        <dgm:presLayoutVars>
          <dgm:bulletEnabled val="1"/>
        </dgm:presLayoutVars>
      </dgm:prSet>
      <dgm:spPr/>
      <dgm:t>
        <a:bodyPr/>
        <a:lstStyle/>
        <a:p>
          <a:endParaRPr lang="en-US"/>
        </a:p>
      </dgm:t>
    </dgm:pt>
    <dgm:pt modelId="{452A23EA-9686-4275-9299-E4D4BC577528}" type="pres">
      <dgm:prSet presAssocID="{9650A55C-9C06-4C87-9E71-EBA72F86AC92}" presName="sibTrans" presStyleCnt="0"/>
      <dgm:spPr/>
    </dgm:pt>
    <dgm:pt modelId="{70EB5566-8500-47F6-B64F-92B35505107D}" type="pres">
      <dgm:prSet presAssocID="{F13AA54A-86F6-41B4-8E76-86B89EE1A47F}" presName="node" presStyleLbl="node1" presStyleIdx="1" presStyleCnt="3">
        <dgm:presLayoutVars>
          <dgm:bulletEnabled val="1"/>
        </dgm:presLayoutVars>
      </dgm:prSet>
      <dgm:spPr/>
      <dgm:t>
        <a:bodyPr/>
        <a:lstStyle/>
        <a:p>
          <a:endParaRPr lang="en-US"/>
        </a:p>
      </dgm:t>
    </dgm:pt>
    <dgm:pt modelId="{569F2741-3FE0-48D1-B538-CCB015D0D7B9}" type="pres">
      <dgm:prSet presAssocID="{D8DB191F-B9A3-4D07-903E-D06392FBDBD9}" presName="sibTrans" presStyleCnt="0"/>
      <dgm:spPr/>
    </dgm:pt>
    <dgm:pt modelId="{02AD945C-FC86-4B98-9E67-DEC0C0858778}" type="pres">
      <dgm:prSet presAssocID="{1CA8D21C-622D-4D2E-B5B7-586D1A734D1A}" presName="node" presStyleLbl="node1" presStyleIdx="2" presStyleCnt="3">
        <dgm:presLayoutVars>
          <dgm:bulletEnabled val="1"/>
        </dgm:presLayoutVars>
      </dgm:prSet>
      <dgm:spPr/>
      <dgm:t>
        <a:bodyPr/>
        <a:lstStyle/>
        <a:p>
          <a:endParaRPr lang="en-US"/>
        </a:p>
      </dgm:t>
    </dgm:pt>
  </dgm:ptLst>
  <dgm:cxnLst>
    <dgm:cxn modelId="{C4E13BD3-31BD-3840-9E26-256E49C8D1B0}" type="presOf" srcId="{F13AA54A-86F6-41B4-8E76-86B89EE1A47F}" destId="{70EB5566-8500-47F6-B64F-92B35505107D}" srcOrd="0" destOrd="0" presId="urn:microsoft.com/office/officeart/2005/8/layout/default"/>
    <dgm:cxn modelId="{0CE40028-FD1A-EB40-9A76-2A2A6D2812E7}" type="presOf" srcId="{1CA8D21C-622D-4D2E-B5B7-586D1A734D1A}" destId="{02AD945C-FC86-4B98-9E67-DEC0C0858778}" srcOrd="0" destOrd="0" presId="urn:microsoft.com/office/officeart/2005/8/layout/default"/>
    <dgm:cxn modelId="{1664D26D-F6DB-4F93-97A4-830C14503AD9}" srcId="{47FC61E5-35F7-407B-912A-CDF44E617BE0}" destId="{1CA8D21C-622D-4D2E-B5B7-586D1A734D1A}" srcOrd="2" destOrd="0" parTransId="{DA98621C-1C73-4B77-B3AA-8A95DAB4EA50}" sibTransId="{45310C2E-CFA0-407E-9AD8-F4C9F58CF139}"/>
    <dgm:cxn modelId="{C8592D6B-2BA8-DB4F-AC17-8B005D8DC2DA}" type="presOf" srcId="{47FC61E5-35F7-407B-912A-CDF44E617BE0}" destId="{62DEA8AE-4F96-40DE-8ABF-1580D07E5E86}" srcOrd="0" destOrd="0" presId="urn:microsoft.com/office/officeart/2005/8/layout/default"/>
    <dgm:cxn modelId="{E7991A56-A60F-8841-86B1-D39916175D98}" type="presOf" srcId="{889430D5-A164-4CA5-9ECC-289DF6E3731B}" destId="{D750CF31-45ED-45A9-9116-C39696E83AD6}" srcOrd="0" destOrd="0" presId="urn:microsoft.com/office/officeart/2005/8/layout/default"/>
    <dgm:cxn modelId="{DEC0F1AB-60DD-469C-9182-C76895F5A1B7}" srcId="{47FC61E5-35F7-407B-912A-CDF44E617BE0}" destId="{F13AA54A-86F6-41B4-8E76-86B89EE1A47F}" srcOrd="1" destOrd="0" parTransId="{CBFE47AD-E18B-4887-BCE8-261EDAB9D2C9}" sibTransId="{D8DB191F-B9A3-4D07-903E-D06392FBDBD9}"/>
    <dgm:cxn modelId="{360FAA36-568D-4E41-8F65-4C4344283195}" srcId="{47FC61E5-35F7-407B-912A-CDF44E617BE0}" destId="{889430D5-A164-4CA5-9ECC-289DF6E3731B}" srcOrd="0" destOrd="0" parTransId="{1C061A24-EBED-4787-82C8-1C9DE42D8636}" sibTransId="{9650A55C-9C06-4C87-9E71-EBA72F86AC92}"/>
    <dgm:cxn modelId="{04549381-04BC-8142-B14D-C40D45E4CFF3}" type="presParOf" srcId="{62DEA8AE-4F96-40DE-8ABF-1580D07E5E86}" destId="{D750CF31-45ED-45A9-9116-C39696E83AD6}" srcOrd="0" destOrd="0" presId="urn:microsoft.com/office/officeart/2005/8/layout/default"/>
    <dgm:cxn modelId="{7EF07BAB-1FA7-9A48-93C0-82C5DEE1ABC1}" type="presParOf" srcId="{62DEA8AE-4F96-40DE-8ABF-1580D07E5E86}" destId="{452A23EA-9686-4275-9299-E4D4BC577528}" srcOrd="1" destOrd="0" presId="urn:microsoft.com/office/officeart/2005/8/layout/default"/>
    <dgm:cxn modelId="{9FDA2205-81D7-2A4A-9345-72FBA13A6EB8}" type="presParOf" srcId="{62DEA8AE-4F96-40DE-8ABF-1580D07E5E86}" destId="{70EB5566-8500-47F6-B64F-92B35505107D}" srcOrd="2" destOrd="0" presId="urn:microsoft.com/office/officeart/2005/8/layout/default"/>
    <dgm:cxn modelId="{0F290D1F-5677-BA43-B06A-53FCB375488F}" type="presParOf" srcId="{62DEA8AE-4F96-40DE-8ABF-1580D07E5E86}" destId="{569F2741-3FE0-48D1-B538-CCB015D0D7B9}" srcOrd="3" destOrd="0" presId="urn:microsoft.com/office/officeart/2005/8/layout/default"/>
    <dgm:cxn modelId="{E01CECF0-D379-634B-9606-87CCC4E1A577}" type="presParOf" srcId="{62DEA8AE-4F96-40DE-8ABF-1580D07E5E86}" destId="{02AD945C-FC86-4B98-9E67-DEC0C0858778}" srcOrd="4"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FD636-9AA2-4B52-92CE-8300DA6455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FE6A85-0B56-413D-AF96-3959B7E0627E}">
      <dgm:prSet/>
      <dgm:spPr/>
      <dgm:t>
        <a:bodyPr/>
        <a:lstStyle/>
        <a:p>
          <a:pPr rtl="0"/>
          <a:r>
            <a:rPr lang="en-US" dirty="0" smtClean="0"/>
            <a:t>Objectives</a:t>
          </a:r>
          <a:endParaRPr lang="en-US" dirty="0"/>
        </a:p>
      </dgm:t>
    </dgm:pt>
    <dgm:pt modelId="{840E07E3-7366-4D7B-ACD4-0F173D615A66}" type="parTrans" cxnId="{8A59E4E9-9B5B-4B86-AD0E-8E8D76FA6713}">
      <dgm:prSet/>
      <dgm:spPr/>
      <dgm:t>
        <a:bodyPr/>
        <a:lstStyle/>
        <a:p>
          <a:endParaRPr lang="en-US"/>
        </a:p>
      </dgm:t>
    </dgm:pt>
    <dgm:pt modelId="{ACA1A1AD-5332-49FC-9612-8C6614FEF0B1}" type="sibTrans" cxnId="{8A59E4E9-9B5B-4B86-AD0E-8E8D76FA6713}">
      <dgm:prSet/>
      <dgm:spPr/>
      <dgm:t>
        <a:bodyPr/>
        <a:lstStyle/>
        <a:p>
          <a:endParaRPr lang="en-US"/>
        </a:p>
      </dgm:t>
    </dgm:pt>
    <dgm:pt modelId="{CE041118-22A6-435E-8EA2-D0BE43AF9AA7}">
      <dgm:prSet/>
      <dgm:spPr/>
      <dgm:t>
        <a:bodyPr/>
        <a:lstStyle/>
        <a:p>
          <a:pPr rtl="0"/>
          <a:r>
            <a:rPr lang="en-US" dirty="0" smtClean="0"/>
            <a:t>Qualify the prospect</a:t>
          </a:r>
          <a:endParaRPr lang="en-US" dirty="0"/>
        </a:p>
      </dgm:t>
    </dgm:pt>
    <dgm:pt modelId="{F539B45E-7EE5-48BE-B9EF-D4F24FFF1D18}" type="parTrans" cxnId="{35734C8F-01CB-45C4-A07D-6027C68B3D41}">
      <dgm:prSet/>
      <dgm:spPr/>
      <dgm:t>
        <a:bodyPr/>
        <a:lstStyle/>
        <a:p>
          <a:endParaRPr lang="en-US"/>
        </a:p>
      </dgm:t>
    </dgm:pt>
    <dgm:pt modelId="{FB77C83F-0074-4A40-A87A-5EC55EE7D259}" type="sibTrans" cxnId="{35734C8F-01CB-45C4-A07D-6027C68B3D41}">
      <dgm:prSet/>
      <dgm:spPr/>
      <dgm:t>
        <a:bodyPr/>
        <a:lstStyle/>
        <a:p>
          <a:endParaRPr lang="en-US"/>
        </a:p>
      </dgm:t>
    </dgm:pt>
    <dgm:pt modelId="{9A05CEF4-87B7-4886-9F3E-1E45A7A59BDF}">
      <dgm:prSet/>
      <dgm:spPr/>
      <dgm:t>
        <a:bodyPr/>
        <a:lstStyle/>
        <a:p>
          <a:pPr rtl="0"/>
          <a:r>
            <a:rPr lang="en-US" dirty="0" smtClean="0"/>
            <a:t>Gather information</a:t>
          </a:r>
          <a:endParaRPr lang="en-US" dirty="0"/>
        </a:p>
      </dgm:t>
    </dgm:pt>
    <dgm:pt modelId="{6CBEB830-BF76-4B75-96FD-516FD714739F}" type="parTrans" cxnId="{6A9C3737-8C14-4A42-A9EE-4A26335C970C}">
      <dgm:prSet/>
      <dgm:spPr/>
      <dgm:t>
        <a:bodyPr/>
        <a:lstStyle/>
        <a:p>
          <a:endParaRPr lang="en-US"/>
        </a:p>
      </dgm:t>
    </dgm:pt>
    <dgm:pt modelId="{9BD93CF8-A376-47F9-A26E-AE7046F87703}" type="sibTrans" cxnId="{6A9C3737-8C14-4A42-A9EE-4A26335C970C}">
      <dgm:prSet/>
      <dgm:spPr/>
      <dgm:t>
        <a:bodyPr/>
        <a:lstStyle/>
        <a:p>
          <a:endParaRPr lang="en-US"/>
        </a:p>
      </dgm:t>
    </dgm:pt>
    <dgm:pt modelId="{E83BF9CC-82CE-4F82-B5B2-0B88F2615445}">
      <dgm:prSet/>
      <dgm:spPr/>
      <dgm:t>
        <a:bodyPr/>
        <a:lstStyle/>
        <a:p>
          <a:pPr rtl="0"/>
          <a:r>
            <a:rPr lang="en-US" dirty="0" smtClean="0"/>
            <a:t>Make an immediate sale</a:t>
          </a:r>
          <a:endParaRPr lang="en-US" dirty="0"/>
        </a:p>
      </dgm:t>
    </dgm:pt>
    <dgm:pt modelId="{76C80DC7-910E-4E5D-BCC0-5389AA3FBA11}" type="parTrans" cxnId="{AFA2C90A-45EB-4AAB-86BB-BE2F961B2E6A}">
      <dgm:prSet/>
      <dgm:spPr/>
      <dgm:t>
        <a:bodyPr/>
        <a:lstStyle/>
        <a:p>
          <a:endParaRPr lang="en-US"/>
        </a:p>
      </dgm:t>
    </dgm:pt>
    <dgm:pt modelId="{B50B7211-F9AB-4414-8F9C-8ECF7D22EEFB}" type="sibTrans" cxnId="{AFA2C90A-45EB-4AAB-86BB-BE2F961B2E6A}">
      <dgm:prSet/>
      <dgm:spPr/>
      <dgm:t>
        <a:bodyPr/>
        <a:lstStyle/>
        <a:p>
          <a:endParaRPr lang="en-US"/>
        </a:p>
      </dgm:t>
    </dgm:pt>
    <dgm:pt modelId="{F33C6BFE-9D30-4533-86AA-C9C08C69EAB8}">
      <dgm:prSet/>
      <dgm:spPr/>
      <dgm:t>
        <a:bodyPr/>
        <a:lstStyle/>
        <a:p>
          <a:pPr rtl="0"/>
          <a:r>
            <a:rPr lang="en-US" dirty="0" smtClean="0"/>
            <a:t>Approaches</a:t>
          </a:r>
          <a:endParaRPr lang="en-US" dirty="0"/>
        </a:p>
      </dgm:t>
    </dgm:pt>
    <dgm:pt modelId="{D372EBC0-0CD5-48DB-AB3F-21033ACE2FC2}" type="parTrans" cxnId="{FFF7B897-DDED-429E-B614-781220466E74}">
      <dgm:prSet/>
      <dgm:spPr/>
      <dgm:t>
        <a:bodyPr/>
        <a:lstStyle/>
        <a:p>
          <a:endParaRPr lang="en-US"/>
        </a:p>
      </dgm:t>
    </dgm:pt>
    <dgm:pt modelId="{8A3EEAF2-BA03-4F6A-AB5E-453B2893D68F}" type="sibTrans" cxnId="{FFF7B897-DDED-429E-B614-781220466E74}">
      <dgm:prSet/>
      <dgm:spPr/>
      <dgm:t>
        <a:bodyPr/>
        <a:lstStyle/>
        <a:p>
          <a:endParaRPr lang="en-US"/>
        </a:p>
      </dgm:t>
    </dgm:pt>
    <dgm:pt modelId="{08F71E68-8429-4B52-9967-D376F66B14D5}">
      <dgm:prSet/>
      <dgm:spPr/>
      <dgm:t>
        <a:bodyPr/>
        <a:lstStyle/>
        <a:p>
          <a:pPr rtl="0"/>
          <a:r>
            <a:rPr lang="en-US" dirty="0" smtClean="0"/>
            <a:t>Personal visit</a:t>
          </a:r>
          <a:endParaRPr lang="en-US" dirty="0"/>
        </a:p>
      </dgm:t>
    </dgm:pt>
    <dgm:pt modelId="{F8B8356F-E241-4F65-AF38-9F9810478592}" type="parTrans" cxnId="{606B9842-0006-4921-8320-19DA775AA23D}">
      <dgm:prSet/>
      <dgm:spPr/>
      <dgm:t>
        <a:bodyPr/>
        <a:lstStyle/>
        <a:p>
          <a:endParaRPr lang="en-US"/>
        </a:p>
      </dgm:t>
    </dgm:pt>
    <dgm:pt modelId="{2CC07233-5CDD-4067-8BEB-2724280636FB}" type="sibTrans" cxnId="{606B9842-0006-4921-8320-19DA775AA23D}">
      <dgm:prSet/>
      <dgm:spPr/>
      <dgm:t>
        <a:bodyPr/>
        <a:lstStyle/>
        <a:p>
          <a:endParaRPr lang="en-US"/>
        </a:p>
      </dgm:t>
    </dgm:pt>
    <dgm:pt modelId="{BEAEED78-EE12-44E6-87EE-C071822B96EC}">
      <dgm:prSet/>
      <dgm:spPr/>
      <dgm:t>
        <a:bodyPr/>
        <a:lstStyle/>
        <a:p>
          <a:r>
            <a:rPr lang="en-US" dirty="0" smtClean="0"/>
            <a:t>Phone call</a:t>
          </a:r>
          <a:endParaRPr lang="en-US" dirty="0"/>
        </a:p>
      </dgm:t>
    </dgm:pt>
    <dgm:pt modelId="{9B1E1264-71B4-464D-B605-D082273763D0}" type="parTrans" cxnId="{B3CC308C-0D9A-4E93-B1E1-86FCF1BA4220}">
      <dgm:prSet/>
      <dgm:spPr/>
      <dgm:t>
        <a:bodyPr/>
        <a:lstStyle/>
        <a:p>
          <a:endParaRPr lang="en-US"/>
        </a:p>
      </dgm:t>
    </dgm:pt>
    <dgm:pt modelId="{D538CDCC-2DA5-4CCE-B314-585DD97A7065}" type="sibTrans" cxnId="{B3CC308C-0D9A-4E93-B1E1-86FCF1BA4220}">
      <dgm:prSet/>
      <dgm:spPr/>
      <dgm:t>
        <a:bodyPr/>
        <a:lstStyle/>
        <a:p>
          <a:endParaRPr lang="en-US"/>
        </a:p>
      </dgm:t>
    </dgm:pt>
    <dgm:pt modelId="{62156EB2-F66D-4729-A51F-0795A3D7AFD7}">
      <dgm:prSet/>
      <dgm:spPr/>
      <dgm:t>
        <a:bodyPr/>
        <a:lstStyle/>
        <a:p>
          <a:r>
            <a:rPr lang="en-US" dirty="0" smtClean="0"/>
            <a:t>Letter</a:t>
          </a:r>
          <a:endParaRPr lang="en-US" dirty="0"/>
        </a:p>
      </dgm:t>
    </dgm:pt>
    <dgm:pt modelId="{54E73840-F0E2-454F-9AB7-574A737A8A54}" type="parTrans" cxnId="{6E634130-3DFB-4845-B447-2A6D0F01B84B}">
      <dgm:prSet/>
      <dgm:spPr/>
      <dgm:t>
        <a:bodyPr/>
        <a:lstStyle/>
        <a:p>
          <a:endParaRPr lang="en-US"/>
        </a:p>
      </dgm:t>
    </dgm:pt>
    <dgm:pt modelId="{F5C47E4C-CD7E-4EE8-9F00-2E1B2F15D77E}" type="sibTrans" cxnId="{6E634130-3DFB-4845-B447-2A6D0F01B84B}">
      <dgm:prSet/>
      <dgm:spPr/>
      <dgm:t>
        <a:bodyPr/>
        <a:lstStyle/>
        <a:p>
          <a:endParaRPr lang="en-US"/>
        </a:p>
      </dgm:t>
    </dgm:pt>
    <dgm:pt modelId="{4412C174-CF28-429B-94CE-29BD2C620BAC}" type="pres">
      <dgm:prSet presAssocID="{EA1FD636-9AA2-4B52-92CE-8300DA64558F}" presName="Name0" presStyleCnt="0">
        <dgm:presLayoutVars>
          <dgm:dir/>
          <dgm:animLvl val="lvl"/>
          <dgm:resizeHandles val="exact"/>
        </dgm:presLayoutVars>
      </dgm:prSet>
      <dgm:spPr/>
      <dgm:t>
        <a:bodyPr/>
        <a:lstStyle/>
        <a:p>
          <a:endParaRPr lang="en-US"/>
        </a:p>
      </dgm:t>
    </dgm:pt>
    <dgm:pt modelId="{580CD704-6E63-4E47-B8D2-67C13D2D6CBC}" type="pres">
      <dgm:prSet presAssocID="{49FE6A85-0B56-413D-AF96-3959B7E0627E}" presName="composite" presStyleCnt="0"/>
      <dgm:spPr/>
      <dgm:t>
        <a:bodyPr/>
        <a:lstStyle/>
        <a:p>
          <a:endParaRPr lang="en-US"/>
        </a:p>
      </dgm:t>
    </dgm:pt>
    <dgm:pt modelId="{CCC82DAA-3337-4442-9835-B24D26E5F82B}" type="pres">
      <dgm:prSet presAssocID="{49FE6A85-0B56-413D-AF96-3959B7E0627E}" presName="parTx" presStyleLbl="alignNode1" presStyleIdx="0" presStyleCnt="2">
        <dgm:presLayoutVars>
          <dgm:chMax val="0"/>
          <dgm:chPref val="0"/>
          <dgm:bulletEnabled val="1"/>
        </dgm:presLayoutVars>
      </dgm:prSet>
      <dgm:spPr/>
      <dgm:t>
        <a:bodyPr/>
        <a:lstStyle/>
        <a:p>
          <a:endParaRPr lang="en-US"/>
        </a:p>
      </dgm:t>
    </dgm:pt>
    <dgm:pt modelId="{F24EF660-5159-499F-8CF6-ECA185B3E307}" type="pres">
      <dgm:prSet presAssocID="{49FE6A85-0B56-413D-AF96-3959B7E0627E}" presName="desTx" presStyleLbl="alignAccFollowNode1" presStyleIdx="0" presStyleCnt="2">
        <dgm:presLayoutVars>
          <dgm:bulletEnabled val="1"/>
        </dgm:presLayoutVars>
      </dgm:prSet>
      <dgm:spPr/>
      <dgm:t>
        <a:bodyPr/>
        <a:lstStyle/>
        <a:p>
          <a:endParaRPr lang="en-US"/>
        </a:p>
      </dgm:t>
    </dgm:pt>
    <dgm:pt modelId="{88617F19-E2CE-4736-949E-B0B535E941A0}" type="pres">
      <dgm:prSet presAssocID="{ACA1A1AD-5332-49FC-9612-8C6614FEF0B1}" presName="space" presStyleCnt="0"/>
      <dgm:spPr/>
      <dgm:t>
        <a:bodyPr/>
        <a:lstStyle/>
        <a:p>
          <a:endParaRPr lang="en-US"/>
        </a:p>
      </dgm:t>
    </dgm:pt>
    <dgm:pt modelId="{E33509D1-7B18-4854-9F96-7886EAEDDEFC}" type="pres">
      <dgm:prSet presAssocID="{F33C6BFE-9D30-4533-86AA-C9C08C69EAB8}" presName="composite" presStyleCnt="0"/>
      <dgm:spPr/>
      <dgm:t>
        <a:bodyPr/>
        <a:lstStyle/>
        <a:p>
          <a:endParaRPr lang="en-US"/>
        </a:p>
      </dgm:t>
    </dgm:pt>
    <dgm:pt modelId="{C2EF0DB7-567C-4D1B-8273-105764DFC5F1}" type="pres">
      <dgm:prSet presAssocID="{F33C6BFE-9D30-4533-86AA-C9C08C69EAB8}" presName="parTx" presStyleLbl="alignNode1" presStyleIdx="1" presStyleCnt="2">
        <dgm:presLayoutVars>
          <dgm:chMax val="0"/>
          <dgm:chPref val="0"/>
          <dgm:bulletEnabled val="1"/>
        </dgm:presLayoutVars>
      </dgm:prSet>
      <dgm:spPr/>
      <dgm:t>
        <a:bodyPr/>
        <a:lstStyle/>
        <a:p>
          <a:endParaRPr lang="en-US"/>
        </a:p>
      </dgm:t>
    </dgm:pt>
    <dgm:pt modelId="{2AA430C5-88F4-4804-9A32-2006559FC125}" type="pres">
      <dgm:prSet presAssocID="{F33C6BFE-9D30-4533-86AA-C9C08C69EAB8}" presName="desTx" presStyleLbl="alignAccFollowNode1" presStyleIdx="1" presStyleCnt="2">
        <dgm:presLayoutVars>
          <dgm:bulletEnabled val="1"/>
        </dgm:presLayoutVars>
      </dgm:prSet>
      <dgm:spPr/>
      <dgm:t>
        <a:bodyPr/>
        <a:lstStyle/>
        <a:p>
          <a:endParaRPr lang="en-US"/>
        </a:p>
      </dgm:t>
    </dgm:pt>
  </dgm:ptLst>
  <dgm:cxnLst>
    <dgm:cxn modelId="{6A9C3737-8C14-4A42-A9EE-4A26335C970C}" srcId="{49FE6A85-0B56-413D-AF96-3959B7E0627E}" destId="{9A05CEF4-87B7-4886-9F3E-1E45A7A59BDF}" srcOrd="1" destOrd="0" parTransId="{6CBEB830-BF76-4B75-96FD-516FD714739F}" sibTransId="{9BD93CF8-A376-47F9-A26E-AE7046F87703}"/>
    <dgm:cxn modelId="{F73112DD-C902-4B41-86F4-9532556FBA33}" type="presOf" srcId="{E83BF9CC-82CE-4F82-B5B2-0B88F2615445}" destId="{F24EF660-5159-499F-8CF6-ECA185B3E307}" srcOrd="0" destOrd="2" presId="urn:microsoft.com/office/officeart/2005/8/layout/hList1"/>
    <dgm:cxn modelId="{606B9842-0006-4921-8320-19DA775AA23D}" srcId="{F33C6BFE-9D30-4533-86AA-C9C08C69EAB8}" destId="{08F71E68-8429-4B52-9967-D376F66B14D5}" srcOrd="0" destOrd="0" parTransId="{F8B8356F-E241-4F65-AF38-9F9810478592}" sibTransId="{2CC07233-5CDD-4067-8BEB-2724280636FB}"/>
    <dgm:cxn modelId="{B3CC308C-0D9A-4E93-B1E1-86FCF1BA4220}" srcId="{F33C6BFE-9D30-4533-86AA-C9C08C69EAB8}" destId="{BEAEED78-EE12-44E6-87EE-C071822B96EC}" srcOrd="1" destOrd="0" parTransId="{9B1E1264-71B4-464D-B605-D082273763D0}" sibTransId="{D538CDCC-2DA5-4CCE-B314-585DD97A7065}"/>
    <dgm:cxn modelId="{8B21F071-2BC1-A646-8902-05A6865E3B86}" type="presOf" srcId="{EA1FD636-9AA2-4B52-92CE-8300DA64558F}" destId="{4412C174-CF28-429B-94CE-29BD2C620BAC}" srcOrd="0" destOrd="0" presId="urn:microsoft.com/office/officeart/2005/8/layout/hList1"/>
    <dgm:cxn modelId="{35734C8F-01CB-45C4-A07D-6027C68B3D41}" srcId="{49FE6A85-0B56-413D-AF96-3959B7E0627E}" destId="{CE041118-22A6-435E-8EA2-D0BE43AF9AA7}" srcOrd="0" destOrd="0" parTransId="{F539B45E-7EE5-48BE-B9EF-D4F24FFF1D18}" sibTransId="{FB77C83F-0074-4A40-A87A-5EC55EE7D259}"/>
    <dgm:cxn modelId="{7927E269-684A-3B43-978F-6005C0E7852A}" type="presOf" srcId="{62156EB2-F66D-4729-A51F-0795A3D7AFD7}" destId="{2AA430C5-88F4-4804-9A32-2006559FC125}" srcOrd="0" destOrd="2" presId="urn:microsoft.com/office/officeart/2005/8/layout/hList1"/>
    <dgm:cxn modelId="{C7F11E0D-B0D8-6C45-9A26-6365B0226163}" type="presOf" srcId="{CE041118-22A6-435E-8EA2-D0BE43AF9AA7}" destId="{F24EF660-5159-499F-8CF6-ECA185B3E307}" srcOrd="0" destOrd="0" presId="urn:microsoft.com/office/officeart/2005/8/layout/hList1"/>
    <dgm:cxn modelId="{6E634130-3DFB-4845-B447-2A6D0F01B84B}" srcId="{F33C6BFE-9D30-4533-86AA-C9C08C69EAB8}" destId="{62156EB2-F66D-4729-A51F-0795A3D7AFD7}" srcOrd="2" destOrd="0" parTransId="{54E73840-F0E2-454F-9AB7-574A737A8A54}" sibTransId="{F5C47E4C-CD7E-4EE8-9F00-2E1B2F15D77E}"/>
    <dgm:cxn modelId="{AFA2C90A-45EB-4AAB-86BB-BE2F961B2E6A}" srcId="{49FE6A85-0B56-413D-AF96-3959B7E0627E}" destId="{E83BF9CC-82CE-4F82-B5B2-0B88F2615445}" srcOrd="2" destOrd="0" parTransId="{76C80DC7-910E-4E5D-BCC0-5389AA3FBA11}" sibTransId="{B50B7211-F9AB-4414-8F9C-8ECF7D22EEFB}"/>
    <dgm:cxn modelId="{3DF661B7-F15E-4649-B66F-068F9241B26E}" type="presOf" srcId="{9A05CEF4-87B7-4886-9F3E-1E45A7A59BDF}" destId="{F24EF660-5159-499F-8CF6-ECA185B3E307}" srcOrd="0" destOrd="1" presId="urn:microsoft.com/office/officeart/2005/8/layout/hList1"/>
    <dgm:cxn modelId="{8C2A78B9-1B13-4C4B-8D30-166300E52E5D}" type="presOf" srcId="{08F71E68-8429-4B52-9967-D376F66B14D5}" destId="{2AA430C5-88F4-4804-9A32-2006559FC125}" srcOrd="0" destOrd="0" presId="urn:microsoft.com/office/officeart/2005/8/layout/hList1"/>
    <dgm:cxn modelId="{FFF7B897-DDED-429E-B614-781220466E74}" srcId="{EA1FD636-9AA2-4B52-92CE-8300DA64558F}" destId="{F33C6BFE-9D30-4533-86AA-C9C08C69EAB8}" srcOrd="1" destOrd="0" parTransId="{D372EBC0-0CD5-48DB-AB3F-21033ACE2FC2}" sibTransId="{8A3EEAF2-BA03-4F6A-AB5E-453B2893D68F}"/>
    <dgm:cxn modelId="{5CD05E2D-25A6-7946-A111-8406807FE178}" type="presOf" srcId="{F33C6BFE-9D30-4533-86AA-C9C08C69EAB8}" destId="{C2EF0DB7-567C-4D1B-8273-105764DFC5F1}" srcOrd="0" destOrd="0" presId="urn:microsoft.com/office/officeart/2005/8/layout/hList1"/>
    <dgm:cxn modelId="{8A59E4E9-9B5B-4B86-AD0E-8E8D76FA6713}" srcId="{EA1FD636-9AA2-4B52-92CE-8300DA64558F}" destId="{49FE6A85-0B56-413D-AF96-3959B7E0627E}" srcOrd="0" destOrd="0" parTransId="{840E07E3-7366-4D7B-ACD4-0F173D615A66}" sibTransId="{ACA1A1AD-5332-49FC-9612-8C6614FEF0B1}"/>
    <dgm:cxn modelId="{B0BC802A-999A-0F43-BD48-DF66D7CF5CAB}" type="presOf" srcId="{BEAEED78-EE12-44E6-87EE-C071822B96EC}" destId="{2AA430C5-88F4-4804-9A32-2006559FC125}" srcOrd="0" destOrd="1" presId="urn:microsoft.com/office/officeart/2005/8/layout/hList1"/>
    <dgm:cxn modelId="{D57E4C23-BA67-4C47-B127-14085F05B39E}" type="presOf" srcId="{49FE6A85-0B56-413D-AF96-3959B7E0627E}" destId="{CCC82DAA-3337-4442-9835-B24D26E5F82B}" srcOrd="0" destOrd="0" presId="urn:microsoft.com/office/officeart/2005/8/layout/hList1"/>
    <dgm:cxn modelId="{382CE8E9-04BB-5644-A4ED-E8E9F6332F91}" type="presParOf" srcId="{4412C174-CF28-429B-94CE-29BD2C620BAC}" destId="{580CD704-6E63-4E47-B8D2-67C13D2D6CBC}" srcOrd="0" destOrd="0" presId="urn:microsoft.com/office/officeart/2005/8/layout/hList1"/>
    <dgm:cxn modelId="{2F772703-E3C0-E342-9499-86DFED7A0690}" type="presParOf" srcId="{580CD704-6E63-4E47-B8D2-67C13D2D6CBC}" destId="{CCC82DAA-3337-4442-9835-B24D26E5F82B}" srcOrd="0" destOrd="0" presId="urn:microsoft.com/office/officeart/2005/8/layout/hList1"/>
    <dgm:cxn modelId="{7B6286C8-3441-3F4B-BF0A-EBE71AED3369}" type="presParOf" srcId="{580CD704-6E63-4E47-B8D2-67C13D2D6CBC}" destId="{F24EF660-5159-499F-8CF6-ECA185B3E307}" srcOrd="1" destOrd="0" presId="urn:microsoft.com/office/officeart/2005/8/layout/hList1"/>
    <dgm:cxn modelId="{51594084-9579-AA4A-9934-81296B8AD5F5}" type="presParOf" srcId="{4412C174-CF28-429B-94CE-29BD2C620BAC}" destId="{88617F19-E2CE-4736-949E-B0B535E941A0}" srcOrd="1" destOrd="0" presId="urn:microsoft.com/office/officeart/2005/8/layout/hList1"/>
    <dgm:cxn modelId="{546CF3EA-E368-D545-8C3E-4ED74950E0C7}" type="presParOf" srcId="{4412C174-CF28-429B-94CE-29BD2C620BAC}" destId="{E33509D1-7B18-4854-9F96-7886EAEDDEFC}" srcOrd="2" destOrd="0" presId="urn:microsoft.com/office/officeart/2005/8/layout/hList1"/>
    <dgm:cxn modelId="{6B7F2709-0BFA-2547-B757-98581FCD68DB}" type="presParOf" srcId="{E33509D1-7B18-4854-9F96-7886EAEDDEFC}" destId="{C2EF0DB7-567C-4D1B-8273-105764DFC5F1}" srcOrd="0" destOrd="0" presId="urn:microsoft.com/office/officeart/2005/8/layout/hList1"/>
    <dgm:cxn modelId="{61E007BA-EE7F-F943-BA44-CF09CBF324F9}" type="presParOf" srcId="{E33509D1-7B18-4854-9F96-7886EAEDDEFC}" destId="{2AA430C5-88F4-4804-9A32-2006559FC125}"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1D6FB-CBB6-415B-93D9-3A64C7FA4EA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6D83A84-8C32-41E3-A056-9AD5F5C44CBE}">
      <dgm:prSet/>
      <dgm:spPr/>
      <dgm:t>
        <a:bodyPr/>
        <a:lstStyle/>
        <a:p>
          <a:pPr rtl="0"/>
          <a:r>
            <a:rPr lang="en-US" dirty="0" smtClean="0"/>
            <a:t>Pushy</a:t>
          </a:r>
          <a:endParaRPr lang="en-US" dirty="0"/>
        </a:p>
      </dgm:t>
    </dgm:pt>
    <dgm:pt modelId="{95FC7453-4C6A-4C38-BDD4-0D1F74351E2B}" type="parTrans" cxnId="{16D9D575-17D3-4687-9B34-30A0BAE67A13}">
      <dgm:prSet/>
      <dgm:spPr/>
      <dgm:t>
        <a:bodyPr/>
        <a:lstStyle/>
        <a:p>
          <a:endParaRPr lang="en-US"/>
        </a:p>
      </dgm:t>
    </dgm:pt>
    <dgm:pt modelId="{B6BAAEEA-D6BC-4A77-A721-40B36C14BAA9}" type="sibTrans" cxnId="{16D9D575-17D3-4687-9B34-30A0BAE67A13}">
      <dgm:prSet/>
      <dgm:spPr/>
      <dgm:t>
        <a:bodyPr/>
        <a:lstStyle/>
        <a:p>
          <a:endParaRPr lang="en-US"/>
        </a:p>
      </dgm:t>
    </dgm:pt>
    <dgm:pt modelId="{9C73F73E-97C0-4A6B-99C6-7FA263A9D33F}">
      <dgm:prSet/>
      <dgm:spPr/>
      <dgm:t>
        <a:bodyPr/>
        <a:lstStyle/>
        <a:p>
          <a:pPr rtl="0"/>
          <a:r>
            <a:rPr lang="en-US" dirty="0" smtClean="0"/>
            <a:t>Late</a:t>
          </a:r>
          <a:endParaRPr lang="en-US" dirty="0"/>
        </a:p>
      </dgm:t>
    </dgm:pt>
    <dgm:pt modelId="{2CC1C1F4-24F6-48AF-810B-408112A401EC}" type="parTrans" cxnId="{8B2F9CA1-9DC4-4303-9194-EC0C784FC4B8}">
      <dgm:prSet/>
      <dgm:spPr/>
      <dgm:t>
        <a:bodyPr/>
        <a:lstStyle/>
        <a:p>
          <a:endParaRPr lang="en-US"/>
        </a:p>
      </dgm:t>
    </dgm:pt>
    <dgm:pt modelId="{F1411BD7-99BD-4CD0-AF7F-0F4D51037E99}" type="sibTrans" cxnId="{8B2F9CA1-9DC4-4303-9194-EC0C784FC4B8}">
      <dgm:prSet/>
      <dgm:spPr/>
      <dgm:t>
        <a:bodyPr/>
        <a:lstStyle/>
        <a:p>
          <a:endParaRPr lang="en-US"/>
        </a:p>
      </dgm:t>
    </dgm:pt>
    <dgm:pt modelId="{50973C52-9822-4A76-8DE3-7B132CF858AB}">
      <dgm:prSet/>
      <dgm:spPr/>
      <dgm:t>
        <a:bodyPr/>
        <a:lstStyle/>
        <a:p>
          <a:pPr rtl="0"/>
          <a:r>
            <a:rPr lang="en-US" dirty="0" smtClean="0"/>
            <a:t>Deceitful</a:t>
          </a:r>
          <a:endParaRPr lang="en-US" dirty="0"/>
        </a:p>
      </dgm:t>
    </dgm:pt>
    <dgm:pt modelId="{620C936E-BBAB-47F4-9A64-95ADFBFBA1C3}" type="parTrans" cxnId="{380DA7EF-6B48-46BE-9FE5-1E4B990DDB6E}">
      <dgm:prSet/>
      <dgm:spPr/>
      <dgm:t>
        <a:bodyPr/>
        <a:lstStyle/>
        <a:p>
          <a:endParaRPr lang="en-US"/>
        </a:p>
      </dgm:t>
    </dgm:pt>
    <dgm:pt modelId="{B67F6261-ED8A-41A9-9234-577BDEE13CAF}" type="sibTrans" cxnId="{380DA7EF-6B48-46BE-9FE5-1E4B990DDB6E}">
      <dgm:prSet/>
      <dgm:spPr/>
      <dgm:t>
        <a:bodyPr/>
        <a:lstStyle/>
        <a:p>
          <a:endParaRPr lang="en-US"/>
        </a:p>
      </dgm:t>
    </dgm:pt>
    <dgm:pt modelId="{A24A6EA2-6B6D-4CB3-AF8C-B39004DB8333}">
      <dgm:prSet/>
      <dgm:spPr/>
      <dgm:t>
        <a:bodyPr/>
        <a:lstStyle/>
        <a:p>
          <a:pPr rtl="0"/>
          <a:r>
            <a:rPr lang="en-US" dirty="0" smtClean="0"/>
            <a:t>Disorganized</a:t>
          </a:r>
          <a:endParaRPr lang="en-US" dirty="0"/>
        </a:p>
      </dgm:t>
    </dgm:pt>
    <dgm:pt modelId="{0B298098-B9FE-4703-B1D2-4392074D2838}" type="parTrans" cxnId="{1F768B99-C0FE-4E12-8702-3DAE0FC2C9D8}">
      <dgm:prSet/>
      <dgm:spPr/>
      <dgm:t>
        <a:bodyPr/>
        <a:lstStyle/>
        <a:p>
          <a:endParaRPr lang="en-US"/>
        </a:p>
      </dgm:t>
    </dgm:pt>
    <dgm:pt modelId="{C0DAD2DE-AC56-4AFF-8B58-430C4B9136A7}" type="sibTrans" cxnId="{1F768B99-C0FE-4E12-8702-3DAE0FC2C9D8}">
      <dgm:prSet/>
      <dgm:spPr/>
      <dgm:t>
        <a:bodyPr/>
        <a:lstStyle/>
        <a:p>
          <a:endParaRPr lang="en-US"/>
        </a:p>
      </dgm:t>
    </dgm:pt>
    <dgm:pt modelId="{5E96305D-DD94-421E-B703-FF63C93714A1}">
      <dgm:prSet/>
      <dgm:spPr/>
      <dgm:t>
        <a:bodyPr/>
        <a:lstStyle/>
        <a:p>
          <a:pPr rtl="0"/>
          <a:r>
            <a:rPr lang="en-US" dirty="0" smtClean="0"/>
            <a:t>Unprepared</a:t>
          </a:r>
          <a:endParaRPr lang="en-US" dirty="0"/>
        </a:p>
      </dgm:t>
    </dgm:pt>
    <dgm:pt modelId="{A96A7142-EEC2-442F-9C26-D1EF41AFB87C}" type="parTrans" cxnId="{DB7E06E4-D7DD-4D63-A44C-DF7BA579914C}">
      <dgm:prSet/>
      <dgm:spPr/>
      <dgm:t>
        <a:bodyPr/>
        <a:lstStyle/>
        <a:p>
          <a:endParaRPr lang="en-US"/>
        </a:p>
      </dgm:t>
    </dgm:pt>
    <dgm:pt modelId="{AA0645BD-4ECB-47DC-90B2-C4F406388114}" type="sibTrans" cxnId="{DB7E06E4-D7DD-4D63-A44C-DF7BA579914C}">
      <dgm:prSet/>
      <dgm:spPr/>
      <dgm:t>
        <a:bodyPr/>
        <a:lstStyle/>
        <a:p>
          <a:endParaRPr lang="en-US"/>
        </a:p>
      </dgm:t>
    </dgm:pt>
    <dgm:pt modelId="{0F9D0D66-8BED-4C0D-85EB-C18EA1E8DE5D}" type="pres">
      <dgm:prSet presAssocID="{77D1D6FB-CBB6-415B-93D9-3A64C7FA4EA2}" presName="diagram" presStyleCnt="0">
        <dgm:presLayoutVars>
          <dgm:dir/>
          <dgm:resizeHandles val="exact"/>
        </dgm:presLayoutVars>
      </dgm:prSet>
      <dgm:spPr/>
      <dgm:t>
        <a:bodyPr/>
        <a:lstStyle/>
        <a:p>
          <a:endParaRPr lang="en-US"/>
        </a:p>
      </dgm:t>
    </dgm:pt>
    <dgm:pt modelId="{F5455D78-0527-4F46-9B95-DB5E40633185}" type="pres">
      <dgm:prSet presAssocID="{26D83A84-8C32-41E3-A056-9AD5F5C44CBE}" presName="node" presStyleLbl="node1" presStyleIdx="0" presStyleCnt="5">
        <dgm:presLayoutVars>
          <dgm:bulletEnabled val="1"/>
        </dgm:presLayoutVars>
      </dgm:prSet>
      <dgm:spPr/>
      <dgm:t>
        <a:bodyPr/>
        <a:lstStyle/>
        <a:p>
          <a:endParaRPr lang="en-US"/>
        </a:p>
      </dgm:t>
    </dgm:pt>
    <dgm:pt modelId="{80DC8C18-6529-424F-9AA0-D271C0D4C5C3}" type="pres">
      <dgm:prSet presAssocID="{B6BAAEEA-D6BC-4A77-A721-40B36C14BAA9}" presName="sibTrans" presStyleCnt="0"/>
      <dgm:spPr/>
      <dgm:t>
        <a:bodyPr/>
        <a:lstStyle/>
        <a:p>
          <a:endParaRPr lang="en-US"/>
        </a:p>
      </dgm:t>
    </dgm:pt>
    <dgm:pt modelId="{734F1A6A-CA94-4A52-8411-02BAD0A3FD02}" type="pres">
      <dgm:prSet presAssocID="{9C73F73E-97C0-4A6B-99C6-7FA263A9D33F}" presName="node" presStyleLbl="node1" presStyleIdx="1" presStyleCnt="5">
        <dgm:presLayoutVars>
          <dgm:bulletEnabled val="1"/>
        </dgm:presLayoutVars>
      </dgm:prSet>
      <dgm:spPr/>
      <dgm:t>
        <a:bodyPr/>
        <a:lstStyle/>
        <a:p>
          <a:endParaRPr lang="en-US"/>
        </a:p>
      </dgm:t>
    </dgm:pt>
    <dgm:pt modelId="{F94906D7-CAD5-4603-9C67-C9CDA94E47F1}" type="pres">
      <dgm:prSet presAssocID="{F1411BD7-99BD-4CD0-AF7F-0F4D51037E99}" presName="sibTrans" presStyleCnt="0"/>
      <dgm:spPr/>
      <dgm:t>
        <a:bodyPr/>
        <a:lstStyle/>
        <a:p>
          <a:endParaRPr lang="en-US"/>
        </a:p>
      </dgm:t>
    </dgm:pt>
    <dgm:pt modelId="{F02E4FAA-7E19-460F-A6DE-9591BA770C1B}" type="pres">
      <dgm:prSet presAssocID="{50973C52-9822-4A76-8DE3-7B132CF858AB}" presName="node" presStyleLbl="node1" presStyleIdx="2" presStyleCnt="5">
        <dgm:presLayoutVars>
          <dgm:bulletEnabled val="1"/>
        </dgm:presLayoutVars>
      </dgm:prSet>
      <dgm:spPr/>
      <dgm:t>
        <a:bodyPr/>
        <a:lstStyle/>
        <a:p>
          <a:endParaRPr lang="en-US"/>
        </a:p>
      </dgm:t>
    </dgm:pt>
    <dgm:pt modelId="{7B36F0DE-FA4F-4E99-9B66-0023CF0B13EA}" type="pres">
      <dgm:prSet presAssocID="{B67F6261-ED8A-41A9-9234-577BDEE13CAF}" presName="sibTrans" presStyleCnt="0"/>
      <dgm:spPr/>
      <dgm:t>
        <a:bodyPr/>
        <a:lstStyle/>
        <a:p>
          <a:endParaRPr lang="en-US"/>
        </a:p>
      </dgm:t>
    </dgm:pt>
    <dgm:pt modelId="{2B6ECDCB-946D-4C06-8ADB-D76BCF254E25}" type="pres">
      <dgm:prSet presAssocID="{A24A6EA2-6B6D-4CB3-AF8C-B39004DB8333}" presName="node" presStyleLbl="node1" presStyleIdx="3" presStyleCnt="5">
        <dgm:presLayoutVars>
          <dgm:bulletEnabled val="1"/>
        </dgm:presLayoutVars>
      </dgm:prSet>
      <dgm:spPr/>
      <dgm:t>
        <a:bodyPr/>
        <a:lstStyle/>
        <a:p>
          <a:endParaRPr lang="en-US"/>
        </a:p>
      </dgm:t>
    </dgm:pt>
    <dgm:pt modelId="{A89DD627-6F03-4D32-93FE-612592F3197A}" type="pres">
      <dgm:prSet presAssocID="{C0DAD2DE-AC56-4AFF-8B58-430C4B9136A7}" presName="sibTrans" presStyleCnt="0"/>
      <dgm:spPr/>
      <dgm:t>
        <a:bodyPr/>
        <a:lstStyle/>
        <a:p>
          <a:endParaRPr lang="en-US"/>
        </a:p>
      </dgm:t>
    </dgm:pt>
    <dgm:pt modelId="{2B27EA02-1B38-4E45-8B55-9AF46910D23B}" type="pres">
      <dgm:prSet presAssocID="{5E96305D-DD94-421E-B703-FF63C93714A1}" presName="node" presStyleLbl="node1" presStyleIdx="4" presStyleCnt="5">
        <dgm:presLayoutVars>
          <dgm:bulletEnabled val="1"/>
        </dgm:presLayoutVars>
      </dgm:prSet>
      <dgm:spPr/>
      <dgm:t>
        <a:bodyPr/>
        <a:lstStyle/>
        <a:p>
          <a:endParaRPr lang="en-US"/>
        </a:p>
      </dgm:t>
    </dgm:pt>
  </dgm:ptLst>
  <dgm:cxnLst>
    <dgm:cxn modelId="{380DA7EF-6B48-46BE-9FE5-1E4B990DDB6E}" srcId="{77D1D6FB-CBB6-415B-93D9-3A64C7FA4EA2}" destId="{50973C52-9822-4A76-8DE3-7B132CF858AB}" srcOrd="2" destOrd="0" parTransId="{620C936E-BBAB-47F4-9A64-95ADFBFBA1C3}" sibTransId="{B67F6261-ED8A-41A9-9234-577BDEE13CAF}"/>
    <dgm:cxn modelId="{DB7E06E4-D7DD-4D63-A44C-DF7BA579914C}" srcId="{77D1D6FB-CBB6-415B-93D9-3A64C7FA4EA2}" destId="{5E96305D-DD94-421E-B703-FF63C93714A1}" srcOrd="4" destOrd="0" parTransId="{A96A7142-EEC2-442F-9C26-D1EF41AFB87C}" sibTransId="{AA0645BD-4ECB-47DC-90B2-C4F406388114}"/>
    <dgm:cxn modelId="{4368DA4C-4606-8140-84CC-11F6D522F8BB}" type="presOf" srcId="{5E96305D-DD94-421E-B703-FF63C93714A1}" destId="{2B27EA02-1B38-4E45-8B55-9AF46910D23B}" srcOrd="0" destOrd="0" presId="urn:microsoft.com/office/officeart/2005/8/layout/default"/>
    <dgm:cxn modelId="{C7900ACB-FE43-DA4E-8612-F5D6BB79C8E4}" type="presOf" srcId="{26D83A84-8C32-41E3-A056-9AD5F5C44CBE}" destId="{F5455D78-0527-4F46-9B95-DB5E40633185}" srcOrd="0" destOrd="0" presId="urn:microsoft.com/office/officeart/2005/8/layout/default"/>
    <dgm:cxn modelId="{857D8936-1B46-2143-95B8-A0FA5555A24A}" type="presOf" srcId="{9C73F73E-97C0-4A6B-99C6-7FA263A9D33F}" destId="{734F1A6A-CA94-4A52-8411-02BAD0A3FD02}" srcOrd="0" destOrd="0" presId="urn:microsoft.com/office/officeart/2005/8/layout/default"/>
    <dgm:cxn modelId="{199DF6AA-2DD8-044C-B35F-68BDD841C877}" type="presOf" srcId="{50973C52-9822-4A76-8DE3-7B132CF858AB}" destId="{F02E4FAA-7E19-460F-A6DE-9591BA770C1B}" srcOrd="0" destOrd="0" presId="urn:microsoft.com/office/officeart/2005/8/layout/default"/>
    <dgm:cxn modelId="{1F768B99-C0FE-4E12-8702-3DAE0FC2C9D8}" srcId="{77D1D6FB-CBB6-415B-93D9-3A64C7FA4EA2}" destId="{A24A6EA2-6B6D-4CB3-AF8C-B39004DB8333}" srcOrd="3" destOrd="0" parTransId="{0B298098-B9FE-4703-B1D2-4392074D2838}" sibTransId="{C0DAD2DE-AC56-4AFF-8B58-430C4B9136A7}"/>
    <dgm:cxn modelId="{16D9D575-17D3-4687-9B34-30A0BAE67A13}" srcId="{77D1D6FB-CBB6-415B-93D9-3A64C7FA4EA2}" destId="{26D83A84-8C32-41E3-A056-9AD5F5C44CBE}" srcOrd="0" destOrd="0" parTransId="{95FC7453-4C6A-4C38-BDD4-0D1F74351E2B}" sibTransId="{B6BAAEEA-D6BC-4A77-A721-40B36C14BAA9}"/>
    <dgm:cxn modelId="{7F7CD0BA-D8EF-9741-A9BC-949D9818FAB9}" type="presOf" srcId="{77D1D6FB-CBB6-415B-93D9-3A64C7FA4EA2}" destId="{0F9D0D66-8BED-4C0D-85EB-C18EA1E8DE5D}" srcOrd="0" destOrd="0" presId="urn:microsoft.com/office/officeart/2005/8/layout/default"/>
    <dgm:cxn modelId="{3CD685C0-8C50-F444-B9FC-AFF2BF54C142}" type="presOf" srcId="{A24A6EA2-6B6D-4CB3-AF8C-B39004DB8333}" destId="{2B6ECDCB-946D-4C06-8ADB-D76BCF254E25}" srcOrd="0" destOrd="0" presId="urn:microsoft.com/office/officeart/2005/8/layout/default"/>
    <dgm:cxn modelId="{8B2F9CA1-9DC4-4303-9194-EC0C784FC4B8}" srcId="{77D1D6FB-CBB6-415B-93D9-3A64C7FA4EA2}" destId="{9C73F73E-97C0-4A6B-99C6-7FA263A9D33F}" srcOrd="1" destOrd="0" parTransId="{2CC1C1F4-24F6-48AF-810B-408112A401EC}" sibTransId="{F1411BD7-99BD-4CD0-AF7F-0F4D51037E99}"/>
    <dgm:cxn modelId="{92F54081-BF54-3148-95B3-E911495723AA}" type="presParOf" srcId="{0F9D0D66-8BED-4C0D-85EB-C18EA1E8DE5D}" destId="{F5455D78-0527-4F46-9B95-DB5E40633185}" srcOrd="0" destOrd="0" presId="urn:microsoft.com/office/officeart/2005/8/layout/default"/>
    <dgm:cxn modelId="{989E89E3-343A-464C-8795-0173ADB349CD}" type="presParOf" srcId="{0F9D0D66-8BED-4C0D-85EB-C18EA1E8DE5D}" destId="{80DC8C18-6529-424F-9AA0-D271C0D4C5C3}" srcOrd="1" destOrd="0" presId="urn:microsoft.com/office/officeart/2005/8/layout/default"/>
    <dgm:cxn modelId="{0E2228D2-B4D3-1D4B-B48B-7CE1484DCFA0}" type="presParOf" srcId="{0F9D0D66-8BED-4C0D-85EB-C18EA1E8DE5D}" destId="{734F1A6A-CA94-4A52-8411-02BAD0A3FD02}" srcOrd="2" destOrd="0" presId="urn:microsoft.com/office/officeart/2005/8/layout/default"/>
    <dgm:cxn modelId="{F13B94DD-7F1D-D24E-B6EB-148AF3C53867}" type="presParOf" srcId="{0F9D0D66-8BED-4C0D-85EB-C18EA1E8DE5D}" destId="{F94906D7-CAD5-4603-9C67-C9CDA94E47F1}" srcOrd="3" destOrd="0" presId="urn:microsoft.com/office/officeart/2005/8/layout/default"/>
    <dgm:cxn modelId="{5615F98A-025E-9E4F-86B0-8EA1531C259E}" type="presParOf" srcId="{0F9D0D66-8BED-4C0D-85EB-C18EA1E8DE5D}" destId="{F02E4FAA-7E19-460F-A6DE-9591BA770C1B}" srcOrd="4" destOrd="0" presId="urn:microsoft.com/office/officeart/2005/8/layout/default"/>
    <dgm:cxn modelId="{0BBF08F3-0D2A-7D48-AA9E-F8784EB71D11}" type="presParOf" srcId="{0F9D0D66-8BED-4C0D-85EB-C18EA1E8DE5D}" destId="{7B36F0DE-FA4F-4E99-9B66-0023CF0B13EA}" srcOrd="5" destOrd="0" presId="urn:microsoft.com/office/officeart/2005/8/layout/default"/>
    <dgm:cxn modelId="{7D6E077E-EC08-A643-AF49-F8403B29802B}" type="presParOf" srcId="{0F9D0D66-8BED-4C0D-85EB-C18EA1E8DE5D}" destId="{2B6ECDCB-946D-4C06-8ADB-D76BCF254E25}" srcOrd="6" destOrd="0" presId="urn:microsoft.com/office/officeart/2005/8/layout/default"/>
    <dgm:cxn modelId="{B353D8B1-B3E2-BF4B-8422-8AD7BECB5EA1}" type="presParOf" srcId="{0F9D0D66-8BED-4C0D-85EB-C18EA1E8DE5D}" destId="{A89DD627-6F03-4D32-93FE-612592F3197A}" srcOrd="7" destOrd="0" presId="urn:microsoft.com/office/officeart/2005/8/layout/default"/>
    <dgm:cxn modelId="{B535D200-06EF-374D-ABE7-B4EDC86C6110}" type="presParOf" srcId="{0F9D0D66-8BED-4C0D-85EB-C18EA1E8DE5D}" destId="{2B27EA02-1B38-4E45-8B55-9AF46910D23B}"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723CDC-C292-4689-B17F-A7EC88AD3700}" type="doc">
      <dgm:prSet loTypeId="urn:microsoft.com/office/officeart/2005/8/layout/default" loCatId="list" qsTypeId="urn:microsoft.com/office/officeart/2005/8/quickstyle/simple1" qsCatId="simple" csTypeId="urn:microsoft.com/office/officeart/2005/8/colors/accent1_3" csCatId="accent1"/>
      <dgm:spPr/>
      <dgm:t>
        <a:bodyPr/>
        <a:lstStyle/>
        <a:p>
          <a:endParaRPr lang="en-US"/>
        </a:p>
      </dgm:t>
    </dgm:pt>
    <dgm:pt modelId="{C3508296-82DA-43BC-B870-9260ED3D59F8}">
      <dgm:prSet/>
      <dgm:spPr/>
      <dgm:t>
        <a:bodyPr/>
        <a:lstStyle/>
        <a:p>
          <a:pPr rtl="0"/>
          <a:r>
            <a:rPr lang="en-US" dirty="0" smtClean="0"/>
            <a:t>Good listeners</a:t>
          </a:r>
          <a:endParaRPr lang="en-US" dirty="0"/>
        </a:p>
      </dgm:t>
    </dgm:pt>
    <dgm:pt modelId="{2F98E6DA-F914-41D2-A598-DEC09558B6F2}" type="parTrans" cxnId="{5B01F3AB-EEF7-47B1-BF0A-013E11691DF5}">
      <dgm:prSet/>
      <dgm:spPr/>
      <dgm:t>
        <a:bodyPr/>
        <a:lstStyle/>
        <a:p>
          <a:endParaRPr lang="en-US"/>
        </a:p>
      </dgm:t>
    </dgm:pt>
    <dgm:pt modelId="{BEEF2C5F-30F3-42BC-A0E2-96AA76E2DFA4}" type="sibTrans" cxnId="{5B01F3AB-EEF7-47B1-BF0A-013E11691DF5}">
      <dgm:prSet/>
      <dgm:spPr/>
      <dgm:t>
        <a:bodyPr/>
        <a:lstStyle/>
        <a:p>
          <a:endParaRPr lang="en-US"/>
        </a:p>
      </dgm:t>
    </dgm:pt>
    <dgm:pt modelId="{2640AA8B-ADCF-41D2-8526-63A7A276178A}">
      <dgm:prSet/>
      <dgm:spPr/>
      <dgm:t>
        <a:bodyPr/>
        <a:lstStyle/>
        <a:p>
          <a:pPr rtl="0"/>
          <a:r>
            <a:rPr lang="en-US" dirty="0" smtClean="0"/>
            <a:t>Empathetic</a:t>
          </a:r>
          <a:endParaRPr lang="en-US" dirty="0"/>
        </a:p>
      </dgm:t>
    </dgm:pt>
    <dgm:pt modelId="{853EC3C0-A15B-414A-94F5-5A39A6643402}" type="parTrans" cxnId="{536CD9CE-9F96-4FEC-BEDC-42E60E67A361}">
      <dgm:prSet/>
      <dgm:spPr/>
      <dgm:t>
        <a:bodyPr/>
        <a:lstStyle/>
        <a:p>
          <a:endParaRPr lang="en-US"/>
        </a:p>
      </dgm:t>
    </dgm:pt>
    <dgm:pt modelId="{179B4A7A-1AB6-4595-B0C4-2CF7814C9A6E}" type="sibTrans" cxnId="{536CD9CE-9F96-4FEC-BEDC-42E60E67A361}">
      <dgm:prSet/>
      <dgm:spPr/>
      <dgm:t>
        <a:bodyPr/>
        <a:lstStyle/>
        <a:p>
          <a:endParaRPr lang="en-US"/>
        </a:p>
      </dgm:t>
    </dgm:pt>
    <dgm:pt modelId="{50EDEDA2-1A29-41EB-8FD1-0B4E59F777B9}">
      <dgm:prSet/>
      <dgm:spPr/>
      <dgm:t>
        <a:bodyPr/>
        <a:lstStyle/>
        <a:p>
          <a:pPr rtl="0"/>
          <a:r>
            <a:rPr lang="en-US" dirty="0" smtClean="0"/>
            <a:t>Honest</a:t>
          </a:r>
          <a:endParaRPr lang="en-US" dirty="0"/>
        </a:p>
      </dgm:t>
    </dgm:pt>
    <dgm:pt modelId="{5ACE0867-6940-4227-95FF-FCB664C89004}" type="parTrans" cxnId="{1FBA15FA-00A4-456F-BF92-5E197B5FD17E}">
      <dgm:prSet/>
      <dgm:spPr/>
      <dgm:t>
        <a:bodyPr/>
        <a:lstStyle/>
        <a:p>
          <a:endParaRPr lang="en-US"/>
        </a:p>
      </dgm:t>
    </dgm:pt>
    <dgm:pt modelId="{A4FB4F95-F6E9-4240-9B3B-33D484BB80EC}" type="sibTrans" cxnId="{1FBA15FA-00A4-456F-BF92-5E197B5FD17E}">
      <dgm:prSet/>
      <dgm:spPr/>
      <dgm:t>
        <a:bodyPr/>
        <a:lstStyle/>
        <a:p>
          <a:endParaRPr lang="en-US"/>
        </a:p>
      </dgm:t>
    </dgm:pt>
    <dgm:pt modelId="{57DC1BBA-A17B-4E1F-A3D1-AB587A70454C}">
      <dgm:prSet/>
      <dgm:spPr/>
      <dgm:t>
        <a:bodyPr/>
        <a:lstStyle/>
        <a:p>
          <a:pPr rtl="0"/>
          <a:r>
            <a:rPr lang="en-US" dirty="0" smtClean="0"/>
            <a:t>Dependable</a:t>
          </a:r>
          <a:endParaRPr lang="en-US" dirty="0"/>
        </a:p>
      </dgm:t>
    </dgm:pt>
    <dgm:pt modelId="{4ED447FD-F1EB-40BA-B1BC-45B1DB37028A}" type="parTrans" cxnId="{BB7B2E33-EB8F-4E28-A6FE-66DE87A817FE}">
      <dgm:prSet/>
      <dgm:spPr/>
      <dgm:t>
        <a:bodyPr/>
        <a:lstStyle/>
        <a:p>
          <a:endParaRPr lang="en-US"/>
        </a:p>
      </dgm:t>
    </dgm:pt>
    <dgm:pt modelId="{90013A5E-82C8-4C83-B6F0-FF424675EC14}" type="sibTrans" cxnId="{BB7B2E33-EB8F-4E28-A6FE-66DE87A817FE}">
      <dgm:prSet/>
      <dgm:spPr/>
      <dgm:t>
        <a:bodyPr/>
        <a:lstStyle/>
        <a:p>
          <a:endParaRPr lang="en-US"/>
        </a:p>
      </dgm:t>
    </dgm:pt>
    <dgm:pt modelId="{4156B975-01C4-4928-B973-829E4A52C925}">
      <dgm:prSet/>
      <dgm:spPr/>
      <dgm:t>
        <a:bodyPr/>
        <a:lstStyle/>
        <a:p>
          <a:pPr rtl="0"/>
          <a:r>
            <a:rPr lang="en-US" dirty="0" smtClean="0"/>
            <a:t>Thorough</a:t>
          </a:r>
          <a:endParaRPr lang="en-US" dirty="0"/>
        </a:p>
      </dgm:t>
    </dgm:pt>
    <dgm:pt modelId="{691C6875-1C97-4DC3-99BE-601891AE1924}" type="parTrans" cxnId="{EC284607-2E5B-4601-BBA0-BF0270C710E4}">
      <dgm:prSet/>
      <dgm:spPr/>
      <dgm:t>
        <a:bodyPr/>
        <a:lstStyle/>
        <a:p>
          <a:endParaRPr lang="en-US"/>
        </a:p>
      </dgm:t>
    </dgm:pt>
    <dgm:pt modelId="{0822C13F-11D1-4E84-AACC-C7553E1317C2}" type="sibTrans" cxnId="{EC284607-2E5B-4601-BBA0-BF0270C710E4}">
      <dgm:prSet/>
      <dgm:spPr/>
      <dgm:t>
        <a:bodyPr/>
        <a:lstStyle/>
        <a:p>
          <a:endParaRPr lang="en-US"/>
        </a:p>
      </dgm:t>
    </dgm:pt>
    <dgm:pt modelId="{C6BDB54F-5A5D-4806-8125-932A3F8138C8}">
      <dgm:prSet/>
      <dgm:spPr/>
      <dgm:t>
        <a:bodyPr/>
        <a:lstStyle/>
        <a:p>
          <a:pPr rtl="0"/>
          <a:r>
            <a:rPr lang="en-US" dirty="0" smtClean="0"/>
            <a:t>Follow-up types</a:t>
          </a:r>
          <a:endParaRPr lang="en-US" i="1" dirty="0"/>
        </a:p>
      </dgm:t>
    </dgm:pt>
    <dgm:pt modelId="{C981536A-E23A-4674-9740-6EBF2958A27A}" type="parTrans" cxnId="{CC4F7746-8052-4F8F-A8BB-4A4946A1EF92}">
      <dgm:prSet/>
      <dgm:spPr/>
      <dgm:t>
        <a:bodyPr/>
        <a:lstStyle/>
        <a:p>
          <a:endParaRPr lang="en-US"/>
        </a:p>
      </dgm:t>
    </dgm:pt>
    <dgm:pt modelId="{13BB046E-8E0A-4A58-8912-17AC3956AEA0}" type="sibTrans" cxnId="{CC4F7746-8052-4F8F-A8BB-4A4946A1EF92}">
      <dgm:prSet/>
      <dgm:spPr/>
      <dgm:t>
        <a:bodyPr/>
        <a:lstStyle/>
        <a:p>
          <a:endParaRPr lang="en-US"/>
        </a:p>
      </dgm:t>
    </dgm:pt>
    <dgm:pt modelId="{3D2ED25B-4052-4636-BFE2-6142809384B8}" type="pres">
      <dgm:prSet presAssocID="{F9723CDC-C292-4689-B17F-A7EC88AD3700}" presName="diagram" presStyleCnt="0">
        <dgm:presLayoutVars>
          <dgm:dir/>
          <dgm:resizeHandles val="exact"/>
        </dgm:presLayoutVars>
      </dgm:prSet>
      <dgm:spPr/>
      <dgm:t>
        <a:bodyPr/>
        <a:lstStyle/>
        <a:p>
          <a:endParaRPr lang="en-US"/>
        </a:p>
      </dgm:t>
    </dgm:pt>
    <dgm:pt modelId="{1F2B7864-E112-4003-BD7E-1F71AB0C4995}" type="pres">
      <dgm:prSet presAssocID="{C3508296-82DA-43BC-B870-9260ED3D59F8}" presName="node" presStyleLbl="node1" presStyleIdx="0" presStyleCnt="6">
        <dgm:presLayoutVars>
          <dgm:bulletEnabled val="1"/>
        </dgm:presLayoutVars>
      </dgm:prSet>
      <dgm:spPr/>
      <dgm:t>
        <a:bodyPr/>
        <a:lstStyle/>
        <a:p>
          <a:endParaRPr lang="en-US"/>
        </a:p>
      </dgm:t>
    </dgm:pt>
    <dgm:pt modelId="{1CFB10F3-0BF8-46D1-8131-8FB897B4E327}" type="pres">
      <dgm:prSet presAssocID="{BEEF2C5F-30F3-42BC-A0E2-96AA76E2DFA4}" presName="sibTrans" presStyleCnt="0"/>
      <dgm:spPr/>
      <dgm:t>
        <a:bodyPr/>
        <a:lstStyle/>
        <a:p>
          <a:endParaRPr lang="en-US"/>
        </a:p>
      </dgm:t>
    </dgm:pt>
    <dgm:pt modelId="{55817BAC-DC6D-4D58-B3FE-494CAB8E2CB9}" type="pres">
      <dgm:prSet presAssocID="{2640AA8B-ADCF-41D2-8526-63A7A276178A}" presName="node" presStyleLbl="node1" presStyleIdx="1" presStyleCnt="6">
        <dgm:presLayoutVars>
          <dgm:bulletEnabled val="1"/>
        </dgm:presLayoutVars>
      </dgm:prSet>
      <dgm:spPr/>
      <dgm:t>
        <a:bodyPr/>
        <a:lstStyle/>
        <a:p>
          <a:endParaRPr lang="en-US"/>
        </a:p>
      </dgm:t>
    </dgm:pt>
    <dgm:pt modelId="{5640D740-2298-4FB5-A4BF-E13F06DB9E3F}" type="pres">
      <dgm:prSet presAssocID="{179B4A7A-1AB6-4595-B0C4-2CF7814C9A6E}" presName="sibTrans" presStyleCnt="0"/>
      <dgm:spPr/>
      <dgm:t>
        <a:bodyPr/>
        <a:lstStyle/>
        <a:p>
          <a:endParaRPr lang="en-US"/>
        </a:p>
      </dgm:t>
    </dgm:pt>
    <dgm:pt modelId="{5C8F4B07-C7EC-4372-BC32-0F064D899F46}" type="pres">
      <dgm:prSet presAssocID="{50EDEDA2-1A29-41EB-8FD1-0B4E59F777B9}" presName="node" presStyleLbl="node1" presStyleIdx="2" presStyleCnt="6">
        <dgm:presLayoutVars>
          <dgm:bulletEnabled val="1"/>
        </dgm:presLayoutVars>
      </dgm:prSet>
      <dgm:spPr/>
      <dgm:t>
        <a:bodyPr/>
        <a:lstStyle/>
        <a:p>
          <a:endParaRPr lang="en-US"/>
        </a:p>
      </dgm:t>
    </dgm:pt>
    <dgm:pt modelId="{1FC599F6-1E3D-4110-BC83-711600D37ECB}" type="pres">
      <dgm:prSet presAssocID="{A4FB4F95-F6E9-4240-9B3B-33D484BB80EC}" presName="sibTrans" presStyleCnt="0"/>
      <dgm:spPr/>
      <dgm:t>
        <a:bodyPr/>
        <a:lstStyle/>
        <a:p>
          <a:endParaRPr lang="en-US"/>
        </a:p>
      </dgm:t>
    </dgm:pt>
    <dgm:pt modelId="{F349BFA4-93DB-468B-8A6F-6170E87F5C06}" type="pres">
      <dgm:prSet presAssocID="{57DC1BBA-A17B-4E1F-A3D1-AB587A70454C}" presName="node" presStyleLbl="node1" presStyleIdx="3" presStyleCnt="6">
        <dgm:presLayoutVars>
          <dgm:bulletEnabled val="1"/>
        </dgm:presLayoutVars>
      </dgm:prSet>
      <dgm:spPr/>
      <dgm:t>
        <a:bodyPr/>
        <a:lstStyle/>
        <a:p>
          <a:endParaRPr lang="en-US"/>
        </a:p>
      </dgm:t>
    </dgm:pt>
    <dgm:pt modelId="{71279ADE-FABD-4940-A182-1B1EA8B6B403}" type="pres">
      <dgm:prSet presAssocID="{90013A5E-82C8-4C83-B6F0-FF424675EC14}" presName="sibTrans" presStyleCnt="0"/>
      <dgm:spPr/>
      <dgm:t>
        <a:bodyPr/>
        <a:lstStyle/>
        <a:p>
          <a:endParaRPr lang="en-US"/>
        </a:p>
      </dgm:t>
    </dgm:pt>
    <dgm:pt modelId="{37644099-F677-42F0-9D12-2C183C4A8A95}" type="pres">
      <dgm:prSet presAssocID="{4156B975-01C4-4928-B973-829E4A52C925}" presName="node" presStyleLbl="node1" presStyleIdx="4" presStyleCnt="6">
        <dgm:presLayoutVars>
          <dgm:bulletEnabled val="1"/>
        </dgm:presLayoutVars>
      </dgm:prSet>
      <dgm:spPr/>
      <dgm:t>
        <a:bodyPr/>
        <a:lstStyle/>
        <a:p>
          <a:endParaRPr lang="en-US"/>
        </a:p>
      </dgm:t>
    </dgm:pt>
    <dgm:pt modelId="{68E64175-D45C-4EFB-B5DA-C1E1B7E78337}" type="pres">
      <dgm:prSet presAssocID="{0822C13F-11D1-4E84-AACC-C7553E1317C2}" presName="sibTrans" presStyleCnt="0"/>
      <dgm:spPr/>
      <dgm:t>
        <a:bodyPr/>
        <a:lstStyle/>
        <a:p>
          <a:endParaRPr lang="en-US"/>
        </a:p>
      </dgm:t>
    </dgm:pt>
    <dgm:pt modelId="{F5EC0634-9865-4570-BB89-892F66378566}" type="pres">
      <dgm:prSet presAssocID="{C6BDB54F-5A5D-4806-8125-932A3F8138C8}" presName="node" presStyleLbl="node1" presStyleIdx="5" presStyleCnt="6">
        <dgm:presLayoutVars>
          <dgm:bulletEnabled val="1"/>
        </dgm:presLayoutVars>
      </dgm:prSet>
      <dgm:spPr/>
      <dgm:t>
        <a:bodyPr/>
        <a:lstStyle/>
        <a:p>
          <a:endParaRPr lang="en-US"/>
        </a:p>
      </dgm:t>
    </dgm:pt>
  </dgm:ptLst>
  <dgm:cxnLst>
    <dgm:cxn modelId="{EC284607-2E5B-4601-BBA0-BF0270C710E4}" srcId="{F9723CDC-C292-4689-B17F-A7EC88AD3700}" destId="{4156B975-01C4-4928-B973-829E4A52C925}" srcOrd="4" destOrd="0" parTransId="{691C6875-1C97-4DC3-99BE-601891AE1924}" sibTransId="{0822C13F-11D1-4E84-AACC-C7553E1317C2}"/>
    <dgm:cxn modelId="{87ABE00C-4F27-E54F-884D-6C5CB6BD3DE8}" type="presOf" srcId="{C3508296-82DA-43BC-B870-9260ED3D59F8}" destId="{1F2B7864-E112-4003-BD7E-1F71AB0C4995}" srcOrd="0" destOrd="0" presId="urn:microsoft.com/office/officeart/2005/8/layout/default"/>
    <dgm:cxn modelId="{326D9454-EE31-4144-A70D-6EBA8B9AE93E}" type="presOf" srcId="{50EDEDA2-1A29-41EB-8FD1-0B4E59F777B9}" destId="{5C8F4B07-C7EC-4372-BC32-0F064D899F46}" srcOrd="0" destOrd="0" presId="urn:microsoft.com/office/officeart/2005/8/layout/default"/>
    <dgm:cxn modelId="{490DC2BE-6B8A-A944-A2D5-984E3B82ADF0}" type="presOf" srcId="{F9723CDC-C292-4689-B17F-A7EC88AD3700}" destId="{3D2ED25B-4052-4636-BFE2-6142809384B8}" srcOrd="0" destOrd="0" presId="urn:microsoft.com/office/officeart/2005/8/layout/default"/>
    <dgm:cxn modelId="{5B01F3AB-EEF7-47B1-BF0A-013E11691DF5}" srcId="{F9723CDC-C292-4689-B17F-A7EC88AD3700}" destId="{C3508296-82DA-43BC-B870-9260ED3D59F8}" srcOrd="0" destOrd="0" parTransId="{2F98E6DA-F914-41D2-A598-DEC09558B6F2}" sibTransId="{BEEF2C5F-30F3-42BC-A0E2-96AA76E2DFA4}"/>
    <dgm:cxn modelId="{1C358D09-2026-B54A-90FC-4E250EC058D1}" type="presOf" srcId="{C6BDB54F-5A5D-4806-8125-932A3F8138C8}" destId="{F5EC0634-9865-4570-BB89-892F66378566}" srcOrd="0" destOrd="0" presId="urn:microsoft.com/office/officeart/2005/8/layout/default"/>
    <dgm:cxn modelId="{1A92FD87-4389-B441-A415-13E653125BA9}" type="presOf" srcId="{4156B975-01C4-4928-B973-829E4A52C925}" destId="{37644099-F677-42F0-9D12-2C183C4A8A95}" srcOrd="0" destOrd="0" presId="urn:microsoft.com/office/officeart/2005/8/layout/default"/>
    <dgm:cxn modelId="{E6C19738-B192-244B-B921-548AA81990C3}" type="presOf" srcId="{2640AA8B-ADCF-41D2-8526-63A7A276178A}" destId="{55817BAC-DC6D-4D58-B3FE-494CAB8E2CB9}" srcOrd="0" destOrd="0" presId="urn:microsoft.com/office/officeart/2005/8/layout/default"/>
    <dgm:cxn modelId="{FEC5E974-ED68-7743-8547-9FBD7F9E0D86}" type="presOf" srcId="{57DC1BBA-A17B-4E1F-A3D1-AB587A70454C}" destId="{F349BFA4-93DB-468B-8A6F-6170E87F5C06}" srcOrd="0" destOrd="0" presId="urn:microsoft.com/office/officeart/2005/8/layout/default"/>
    <dgm:cxn modelId="{1FBA15FA-00A4-456F-BF92-5E197B5FD17E}" srcId="{F9723CDC-C292-4689-B17F-A7EC88AD3700}" destId="{50EDEDA2-1A29-41EB-8FD1-0B4E59F777B9}" srcOrd="2" destOrd="0" parTransId="{5ACE0867-6940-4227-95FF-FCB664C89004}" sibTransId="{A4FB4F95-F6E9-4240-9B3B-33D484BB80EC}"/>
    <dgm:cxn modelId="{BB7B2E33-EB8F-4E28-A6FE-66DE87A817FE}" srcId="{F9723CDC-C292-4689-B17F-A7EC88AD3700}" destId="{57DC1BBA-A17B-4E1F-A3D1-AB587A70454C}" srcOrd="3" destOrd="0" parTransId="{4ED447FD-F1EB-40BA-B1BC-45B1DB37028A}" sibTransId="{90013A5E-82C8-4C83-B6F0-FF424675EC14}"/>
    <dgm:cxn modelId="{536CD9CE-9F96-4FEC-BEDC-42E60E67A361}" srcId="{F9723CDC-C292-4689-B17F-A7EC88AD3700}" destId="{2640AA8B-ADCF-41D2-8526-63A7A276178A}" srcOrd="1" destOrd="0" parTransId="{853EC3C0-A15B-414A-94F5-5A39A6643402}" sibTransId="{179B4A7A-1AB6-4595-B0C4-2CF7814C9A6E}"/>
    <dgm:cxn modelId="{CC4F7746-8052-4F8F-A8BB-4A4946A1EF92}" srcId="{F9723CDC-C292-4689-B17F-A7EC88AD3700}" destId="{C6BDB54F-5A5D-4806-8125-932A3F8138C8}" srcOrd="5" destOrd="0" parTransId="{C981536A-E23A-4674-9740-6EBF2958A27A}" sibTransId="{13BB046E-8E0A-4A58-8912-17AC3956AEA0}"/>
    <dgm:cxn modelId="{A1CE3AC7-03D3-274E-9D99-90E7ACE8CDEF}" type="presParOf" srcId="{3D2ED25B-4052-4636-BFE2-6142809384B8}" destId="{1F2B7864-E112-4003-BD7E-1F71AB0C4995}" srcOrd="0" destOrd="0" presId="urn:microsoft.com/office/officeart/2005/8/layout/default"/>
    <dgm:cxn modelId="{44453F9E-ED00-CE41-8579-0E08A580C581}" type="presParOf" srcId="{3D2ED25B-4052-4636-BFE2-6142809384B8}" destId="{1CFB10F3-0BF8-46D1-8131-8FB897B4E327}" srcOrd="1" destOrd="0" presId="urn:microsoft.com/office/officeart/2005/8/layout/default"/>
    <dgm:cxn modelId="{72109D9F-16BB-7E4C-B6C3-F3930722409F}" type="presParOf" srcId="{3D2ED25B-4052-4636-BFE2-6142809384B8}" destId="{55817BAC-DC6D-4D58-B3FE-494CAB8E2CB9}" srcOrd="2" destOrd="0" presId="urn:microsoft.com/office/officeart/2005/8/layout/default"/>
    <dgm:cxn modelId="{8C30B51B-F904-8B49-B949-9D90620D2AB8}" type="presParOf" srcId="{3D2ED25B-4052-4636-BFE2-6142809384B8}" destId="{5640D740-2298-4FB5-A4BF-E13F06DB9E3F}" srcOrd="3" destOrd="0" presId="urn:microsoft.com/office/officeart/2005/8/layout/default"/>
    <dgm:cxn modelId="{8B73A9A6-972A-A64F-A67D-6F61EBCF15F6}" type="presParOf" srcId="{3D2ED25B-4052-4636-BFE2-6142809384B8}" destId="{5C8F4B07-C7EC-4372-BC32-0F064D899F46}" srcOrd="4" destOrd="0" presId="urn:microsoft.com/office/officeart/2005/8/layout/default"/>
    <dgm:cxn modelId="{5333BE83-3F32-E745-BD7E-065D04ACA461}" type="presParOf" srcId="{3D2ED25B-4052-4636-BFE2-6142809384B8}" destId="{1FC599F6-1E3D-4110-BC83-711600D37ECB}" srcOrd="5" destOrd="0" presId="urn:microsoft.com/office/officeart/2005/8/layout/default"/>
    <dgm:cxn modelId="{647CE041-4488-F14C-AF7C-2CF8A9559CF2}" type="presParOf" srcId="{3D2ED25B-4052-4636-BFE2-6142809384B8}" destId="{F349BFA4-93DB-468B-8A6F-6170E87F5C06}" srcOrd="6" destOrd="0" presId="urn:microsoft.com/office/officeart/2005/8/layout/default"/>
    <dgm:cxn modelId="{6B9A987D-BB7F-BB4A-B5C9-6DCA9DD7E5BD}" type="presParOf" srcId="{3D2ED25B-4052-4636-BFE2-6142809384B8}" destId="{71279ADE-FABD-4940-A182-1B1EA8B6B403}" srcOrd="7" destOrd="0" presId="urn:microsoft.com/office/officeart/2005/8/layout/default"/>
    <dgm:cxn modelId="{817C3A24-088B-124A-9150-4652CB2A621B}" type="presParOf" srcId="{3D2ED25B-4052-4636-BFE2-6142809384B8}" destId="{37644099-F677-42F0-9D12-2C183C4A8A95}" srcOrd="8" destOrd="0" presId="urn:microsoft.com/office/officeart/2005/8/layout/default"/>
    <dgm:cxn modelId="{F7C95A63-7123-3F48-AC40-37BE954E97F8}" type="presParOf" srcId="{3D2ED25B-4052-4636-BFE2-6142809384B8}" destId="{68E64175-D45C-4EFB-B5DA-C1E1B7E78337}" srcOrd="9" destOrd="0" presId="urn:microsoft.com/office/officeart/2005/8/layout/default"/>
    <dgm:cxn modelId="{28A5B079-B1E0-944D-AE4D-A69A55278432}" type="presParOf" srcId="{3D2ED25B-4052-4636-BFE2-6142809384B8}" destId="{F5EC0634-9865-4570-BB89-892F66378566}" srcOrd="10"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D0AC5-91B2-40F0-B617-DD4E99532599}"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60FB5AE0-2D1A-43FF-926E-9B3D5B2E439E}">
      <dgm:prSet/>
      <dgm:spPr/>
      <dgm:t>
        <a:bodyPr/>
        <a:lstStyle/>
        <a:p>
          <a:pPr rtl="0"/>
          <a:r>
            <a:rPr lang="en-US" b="1" smtClean="0"/>
            <a:t>Samples</a:t>
          </a:r>
          <a:endParaRPr lang="en-US" b="1" dirty="0"/>
        </a:p>
      </dgm:t>
    </dgm:pt>
    <dgm:pt modelId="{24FC0B47-77A2-4433-AAEA-40075F7C9A11}" type="parTrans" cxnId="{8BD9DE97-EEC0-4AF6-A46F-21418699271C}">
      <dgm:prSet/>
      <dgm:spPr/>
      <dgm:t>
        <a:bodyPr/>
        <a:lstStyle/>
        <a:p>
          <a:endParaRPr lang="en-US" b="1">
            <a:solidFill>
              <a:schemeClr val="tx1"/>
            </a:solidFill>
          </a:endParaRPr>
        </a:p>
      </dgm:t>
    </dgm:pt>
    <dgm:pt modelId="{8FFF2425-07C8-4489-8DAD-FFC0C86D7599}" type="sibTrans" cxnId="{8BD9DE97-EEC0-4AF6-A46F-21418699271C}">
      <dgm:prSet/>
      <dgm:spPr/>
      <dgm:t>
        <a:bodyPr/>
        <a:lstStyle/>
        <a:p>
          <a:endParaRPr lang="en-US" b="1">
            <a:solidFill>
              <a:schemeClr val="tx1"/>
            </a:solidFill>
          </a:endParaRPr>
        </a:p>
      </dgm:t>
    </dgm:pt>
    <dgm:pt modelId="{DD7501B3-0A4B-492C-AF76-49B45B7E1CE6}">
      <dgm:prSet/>
      <dgm:spPr/>
      <dgm:t>
        <a:bodyPr/>
        <a:lstStyle/>
        <a:p>
          <a:pPr rtl="0"/>
          <a:r>
            <a:rPr lang="en-US" b="1" smtClean="0"/>
            <a:t>Coupons</a:t>
          </a:r>
          <a:endParaRPr lang="en-US" b="1" dirty="0"/>
        </a:p>
      </dgm:t>
    </dgm:pt>
    <dgm:pt modelId="{8744741C-C662-4AB4-87E7-4BA943A94B68}" type="parTrans" cxnId="{2DE74B57-B55A-4BD9-8441-7B3C4E882BE9}">
      <dgm:prSet/>
      <dgm:spPr/>
      <dgm:t>
        <a:bodyPr/>
        <a:lstStyle/>
        <a:p>
          <a:endParaRPr lang="en-US" b="1">
            <a:solidFill>
              <a:schemeClr val="tx1"/>
            </a:solidFill>
          </a:endParaRPr>
        </a:p>
      </dgm:t>
    </dgm:pt>
    <dgm:pt modelId="{DC6A41E4-335E-4E15-A7F9-97E4891378A3}" type="sibTrans" cxnId="{2DE74B57-B55A-4BD9-8441-7B3C4E882BE9}">
      <dgm:prSet/>
      <dgm:spPr/>
      <dgm:t>
        <a:bodyPr/>
        <a:lstStyle/>
        <a:p>
          <a:endParaRPr lang="en-US" b="1">
            <a:solidFill>
              <a:schemeClr val="tx1"/>
            </a:solidFill>
          </a:endParaRPr>
        </a:p>
      </dgm:t>
    </dgm:pt>
    <dgm:pt modelId="{1257C4E0-6510-48FF-9D23-7706252BEB85}">
      <dgm:prSet/>
      <dgm:spPr/>
      <dgm:t>
        <a:bodyPr/>
        <a:lstStyle/>
        <a:p>
          <a:pPr rtl="0"/>
          <a:r>
            <a:rPr lang="en-US" b="1" smtClean="0"/>
            <a:t>Cash refunds</a:t>
          </a:r>
          <a:endParaRPr lang="en-US" b="1" dirty="0"/>
        </a:p>
      </dgm:t>
    </dgm:pt>
    <dgm:pt modelId="{67D80030-8B27-4884-95B6-1DA1ACD6A36D}" type="parTrans" cxnId="{A036C5E2-B618-4D2C-90EC-028A6DDBFB38}">
      <dgm:prSet/>
      <dgm:spPr/>
      <dgm:t>
        <a:bodyPr/>
        <a:lstStyle/>
        <a:p>
          <a:endParaRPr lang="en-US" b="1">
            <a:solidFill>
              <a:schemeClr val="tx1"/>
            </a:solidFill>
          </a:endParaRPr>
        </a:p>
      </dgm:t>
    </dgm:pt>
    <dgm:pt modelId="{D9AA793F-17D4-484F-9D66-A9A24644C89D}" type="sibTrans" cxnId="{A036C5E2-B618-4D2C-90EC-028A6DDBFB38}">
      <dgm:prSet/>
      <dgm:spPr/>
      <dgm:t>
        <a:bodyPr/>
        <a:lstStyle/>
        <a:p>
          <a:endParaRPr lang="en-US" b="1">
            <a:solidFill>
              <a:schemeClr val="tx1"/>
            </a:solidFill>
          </a:endParaRPr>
        </a:p>
      </dgm:t>
    </dgm:pt>
    <dgm:pt modelId="{41E7A4EF-8E7B-47FB-9F94-498622C8B23A}">
      <dgm:prSet/>
      <dgm:spPr/>
      <dgm:t>
        <a:bodyPr/>
        <a:lstStyle/>
        <a:p>
          <a:pPr rtl="0"/>
          <a:r>
            <a:rPr lang="en-US" b="1" smtClean="0"/>
            <a:t>Price packs</a:t>
          </a:r>
          <a:endParaRPr lang="en-US" b="1" dirty="0"/>
        </a:p>
      </dgm:t>
    </dgm:pt>
    <dgm:pt modelId="{D772E6DC-91D0-488B-8C30-02B85310340A}" type="parTrans" cxnId="{BE160139-8E3F-47CB-BF09-4E793E93A46B}">
      <dgm:prSet/>
      <dgm:spPr/>
      <dgm:t>
        <a:bodyPr/>
        <a:lstStyle/>
        <a:p>
          <a:endParaRPr lang="en-US" b="1">
            <a:solidFill>
              <a:schemeClr val="tx1"/>
            </a:solidFill>
          </a:endParaRPr>
        </a:p>
      </dgm:t>
    </dgm:pt>
    <dgm:pt modelId="{90A84BA9-57C4-466B-AB4B-EA187C85CF8C}" type="sibTrans" cxnId="{BE160139-8E3F-47CB-BF09-4E793E93A46B}">
      <dgm:prSet/>
      <dgm:spPr/>
      <dgm:t>
        <a:bodyPr/>
        <a:lstStyle/>
        <a:p>
          <a:endParaRPr lang="en-US" b="1">
            <a:solidFill>
              <a:schemeClr val="tx1"/>
            </a:solidFill>
          </a:endParaRPr>
        </a:p>
      </dgm:t>
    </dgm:pt>
    <dgm:pt modelId="{F9A93511-91F7-444F-ACF5-D681B047721D}">
      <dgm:prSet/>
      <dgm:spPr/>
      <dgm:t>
        <a:bodyPr/>
        <a:lstStyle/>
        <a:p>
          <a:pPr rtl="0"/>
          <a:r>
            <a:rPr lang="en-US" b="1" smtClean="0"/>
            <a:t>Premiums</a:t>
          </a:r>
          <a:endParaRPr lang="en-US" b="1" dirty="0"/>
        </a:p>
      </dgm:t>
    </dgm:pt>
    <dgm:pt modelId="{574FA94A-FAF8-4231-8539-2AC8D290F780}" type="parTrans" cxnId="{1C1C0BDF-0D24-4310-A301-9496D3A49EBB}">
      <dgm:prSet/>
      <dgm:spPr/>
      <dgm:t>
        <a:bodyPr/>
        <a:lstStyle/>
        <a:p>
          <a:endParaRPr lang="en-US" b="1">
            <a:solidFill>
              <a:schemeClr val="tx1"/>
            </a:solidFill>
          </a:endParaRPr>
        </a:p>
      </dgm:t>
    </dgm:pt>
    <dgm:pt modelId="{113BB5FF-A60F-4403-A4A3-CA1410B025DD}" type="sibTrans" cxnId="{1C1C0BDF-0D24-4310-A301-9496D3A49EBB}">
      <dgm:prSet/>
      <dgm:spPr/>
      <dgm:t>
        <a:bodyPr/>
        <a:lstStyle/>
        <a:p>
          <a:endParaRPr lang="en-US" b="1">
            <a:solidFill>
              <a:schemeClr val="tx1"/>
            </a:solidFill>
          </a:endParaRPr>
        </a:p>
      </dgm:t>
    </dgm:pt>
    <dgm:pt modelId="{EA6F4837-E496-433B-8814-78EBB8DBDEA0}">
      <dgm:prSet/>
      <dgm:spPr/>
      <dgm:t>
        <a:bodyPr/>
        <a:lstStyle/>
        <a:p>
          <a:pPr rtl="0"/>
          <a:r>
            <a:rPr lang="en-US" b="1" smtClean="0"/>
            <a:t>Advertising specialties</a:t>
          </a:r>
          <a:endParaRPr lang="en-US" b="1" dirty="0"/>
        </a:p>
      </dgm:t>
    </dgm:pt>
    <dgm:pt modelId="{011254DB-264B-4139-9C77-2ACED5E2470C}" type="parTrans" cxnId="{744D106E-9283-4D5F-89E7-ABDE5E07F6E4}">
      <dgm:prSet/>
      <dgm:spPr/>
      <dgm:t>
        <a:bodyPr/>
        <a:lstStyle/>
        <a:p>
          <a:endParaRPr lang="en-US" b="1">
            <a:solidFill>
              <a:schemeClr val="tx1"/>
            </a:solidFill>
          </a:endParaRPr>
        </a:p>
      </dgm:t>
    </dgm:pt>
    <dgm:pt modelId="{5E1748A0-B357-4D92-9C6E-47DE34D52333}" type="sibTrans" cxnId="{744D106E-9283-4D5F-89E7-ABDE5E07F6E4}">
      <dgm:prSet/>
      <dgm:spPr/>
      <dgm:t>
        <a:bodyPr/>
        <a:lstStyle/>
        <a:p>
          <a:endParaRPr lang="en-US" b="1">
            <a:solidFill>
              <a:schemeClr val="tx1"/>
            </a:solidFill>
          </a:endParaRPr>
        </a:p>
      </dgm:t>
    </dgm:pt>
    <dgm:pt modelId="{DE47AA50-46D5-4D1A-820A-4A596AD8AE27}">
      <dgm:prSet/>
      <dgm:spPr/>
      <dgm:t>
        <a:bodyPr/>
        <a:lstStyle/>
        <a:p>
          <a:pPr rtl="0"/>
          <a:r>
            <a:rPr lang="en-US" b="1" smtClean="0"/>
            <a:t>Patronage rewards</a:t>
          </a:r>
          <a:endParaRPr lang="en-US" b="1" dirty="0"/>
        </a:p>
      </dgm:t>
    </dgm:pt>
    <dgm:pt modelId="{DD9EEE23-5626-4D80-8166-3A7A744B2F20}" type="parTrans" cxnId="{A073A90D-9992-4F24-AC3A-805A6D8C5DFF}">
      <dgm:prSet/>
      <dgm:spPr/>
      <dgm:t>
        <a:bodyPr/>
        <a:lstStyle/>
        <a:p>
          <a:endParaRPr lang="en-US" b="1">
            <a:solidFill>
              <a:schemeClr val="tx1"/>
            </a:solidFill>
          </a:endParaRPr>
        </a:p>
      </dgm:t>
    </dgm:pt>
    <dgm:pt modelId="{EF4C1C45-E96C-406E-A193-270B7E986AE7}" type="sibTrans" cxnId="{A073A90D-9992-4F24-AC3A-805A6D8C5DFF}">
      <dgm:prSet/>
      <dgm:spPr/>
      <dgm:t>
        <a:bodyPr/>
        <a:lstStyle/>
        <a:p>
          <a:endParaRPr lang="en-US" b="1">
            <a:solidFill>
              <a:schemeClr val="tx1"/>
            </a:solidFill>
          </a:endParaRPr>
        </a:p>
      </dgm:t>
    </dgm:pt>
    <dgm:pt modelId="{05126327-8C19-459E-A207-81150AB9A231}">
      <dgm:prSet/>
      <dgm:spPr/>
      <dgm:t>
        <a:bodyPr/>
        <a:lstStyle/>
        <a:p>
          <a:pPr rtl="0"/>
          <a:r>
            <a:rPr lang="en-US" b="1" smtClean="0"/>
            <a:t>Point-of-purchase displays</a:t>
          </a:r>
          <a:endParaRPr lang="en-US" b="1" dirty="0"/>
        </a:p>
      </dgm:t>
    </dgm:pt>
    <dgm:pt modelId="{9D0E57DD-CDE7-4455-97C0-04C5AEBD95C1}" type="parTrans" cxnId="{E75BBBC1-63B2-4458-B0DA-28C8B7F7D2A2}">
      <dgm:prSet/>
      <dgm:spPr/>
      <dgm:t>
        <a:bodyPr/>
        <a:lstStyle/>
        <a:p>
          <a:endParaRPr lang="en-US" b="1">
            <a:solidFill>
              <a:schemeClr val="tx1"/>
            </a:solidFill>
          </a:endParaRPr>
        </a:p>
      </dgm:t>
    </dgm:pt>
    <dgm:pt modelId="{D405003F-0F95-4BED-9AE3-54D73B2B2E56}" type="sibTrans" cxnId="{E75BBBC1-63B2-4458-B0DA-28C8B7F7D2A2}">
      <dgm:prSet/>
      <dgm:spPr/>
      <dgm:t>
        <a:bodyPr/>
        <a:lstStyle/>
        <a:p>
          <a:endParaRPr lang="en-US" b="1">
            <a:solidFill>
              <a:schemeClr val="tx1"/>
            </a:solidFill>
          </a:endParaRPr>
        </a:p>
      </dgm:t>
    </dgm:pt>
    <dgm:pt modelId="{E621DE1D-D325-4A5D-9C1F-7C2A34F89B6B}">
      <dgm:prSet/>
      <dgm:spPr/>
      <dgm:t>
        <a:bodyPr/>
        <a:lstStyle/>
        <a:p>
          <a:pPr rtl="0"/>
          <a:r>
            <a:rPr lang="en-US" b="1" smtClean="0"/>
            <a:t>Demonstrations</a:t>
          </a:r>
          <a:endParaRPr lang="en-US" b="1" dirty="0"/>
        </a:p>
      </dgm:t>
    </dgm:pt>
    <dgm:pt modelId="{2CD3C20D-4597-4A41-9F0A-8B0EF39699F2}" type="parTrans" cxnId="{03F61D88-110A-4BAC-A6EC-6FB23AF73013}">
      <dgm:prSet/>
      <dgm:spPr/>
      <dgm:t>
        <a:bodyPr/>
        <a:lstStyle/>
        <a:p>
          <a:endParaRPr lang="en-US" b="1">
            <a:solidFill>
              <a:schemeClr val="tx1"/>
            </a:solidFill>
          </a:endParaRPr>
        </a:p>
      </dgm:t>
    </dgm:pt>
    <dgm:pt modelId="{38DE11D4-3F73-4BED-9100-28A992D08516}" type="sibTrans" cxnId="{03F61D88-110A-4BAC-A6EC-6FB23AF73013}">
      <dgm:prSet/>
      <dgm:spPr/>
      <dgm:t>
        <a:bodyPr/>
        <a:lstStyle/>
        <a:p>
          <a:endParaRPr lang="en-US" b="1">
            <a:solidFill>
              <a:schemeClr val="tx1"/>
            </a:solidFill>
          </a:endParaRPr>
        </a:p>
      </dgm:t>
    </dgm:pt>
    <dgm:pt modelId="{CBED4620-598F-4BD1-9FCC-9B0899CAAFF6}">
      <dgm:prSet/>
      <dgm:spPr/>
      <dgm:t>
        <a:bodyPr/>
        <a:lstStyle/>
        <a:p>
          <a:pPr rtl="0"/>
          <a:r>
            <a:rPr lang="en-US" b="1" smtClean="0"/>
            <a:t>Contests</a:t>
          </a:r>
          <a:endParaRPr lang="en-US" b="1" dirty="0"/>
        </a:p>
      </dgm:t>
    </dgm:pt>
    <dgm:pt modelId="{EDEDAF05-F5FD-4458-A652-C8751D651E60}" type="parTrans" cxnId="{DA2B07FA-9B95-4797-BE0F-ECAC7723F8EE}">
      <dgm:prSet/>
      <dgm:spPr/>
      <dgm:t>
        <a:bodyPr/>
        <a:lstStyle/>
        <a:p>
          <a:endParaRPr lang="en-US" b="1">
            <a:solidFill>
              <a:schemeClr val="tx1"/>
            </a:solidFill>
          </a:endParaRPr>
        </a:p>
      </dgm:t>
    </dgm:pt>
    <dgm:pt modelId="{EBE4380F-D7A7-4B4D-B0FA-0601681AEF07}" type="sibTrans" cxnId="{DA2B07FA-9B95-4797-BE0F-ECAC7723F8EE}">
      <dgm:prSet/>
      <dgm:spPr/>
      <dgm:t>
        <a:bodyPr/>
        <a:lstStyle/>
        <a:p>
          <a:endParaRPr lang="en-US" b="1">
            <a:solidFill>
              <a:schemeClr val="tx1"/>
            </a:solidFill>
          </a:endParaRPr>
        </a:p>
      </dgm:t>
    </dgm:pt>
    <dgm:pt modelId="{D3D66946-3151-464C-AB7C-BF7F86B60C99}">
      <dgm:prSet/>
      <dgm:spPr/>
      <dgm:t>
        <a:bodyPr/>
        <a:lstStyle/>
        <a:p>
          <a:pPr rtl="0"/>
          <a:r>
            <a:rPr lang="en-US" b="1" smtClean="0"/>
            <a:t>Sweepstakes</a:t>
          </a:r>
          <a:endParaRPr lang="en-US" b="1" dirty="0"/>
        </a:p>
      </dgm:t>
    </dgm:pt>
    <dgm:pt modelId="{9A811994-F783-4AEE-9C9F-2315AA0D074B}" type="parTrans" cxnId="{F7983909-6BEA-46CD-9C75-66EFA3DB1B05}">
      <dgm:prSet/>
      <dgm:spPr/>
      <dgm:t>
        <a:bodyPr/>
        <a:lstStyle/>
        <a:p>
          <a:endParaRPr lang="en-US" b="1">
            <a:solidFill>
              <a:schemeClr val="tx1"/>
            </a:solidFill>
          </a:endParaRPr>
        </a:p>
      </dgm:t>
    </dgm:pt>
    <dgm:pt modelId="{17DCEB41-0467-4FCC-A31E-B99695A56A0B}" type="sibTrans" cxnId="{F7983909-6BEA-46CD-9C75-66EFA3DB1B05}">
      <dgm:prSet/>
      <dgm:spPr/>
      <dgm:t>
        <a:bodyPr/>
        <a:lstStyle/>
        <a:p>
          <a:endParaRPr lang="en-US" b="1">
            <a:solidFill>
              <a:schemeClr val="tx1"/>
            </a:solidFill>
          </a:endParaRPr>
        </a:p>
      </dgm:t>
    </dgm:pt>
    <dgm:pt modelId="{079643DD-9926-43FE-82B5-FFAC78E33795}">
      <dgm:prSet/>
      <dgm:spPr/>
      <dgm:t>
        <a:bodyPr/>
        <a:lstStyle/>
        <a:p>
          <a:pPr rtl="0"/>
          <a:r>
            <a:rPr lang="en-US" b="1" smtClean="0"/>
            <a:t>Games</a:t>
          </a:r>
          <a:endParaRPr lang="en-US" b="1" dirty="0"/>
        </a:p>
      </dgm:t>
    </dgm:pt>
    <dgm:pt modelId="{C6ED3517-A67C-4914-849E-8A78CAE655B5}" type="parTrans" cxnId="{0E706C77-C36F-4EAD-AD21-2FDD182D8304}">
      <dgm:prSet/>
      <dgm:spPr/>
      <dgm:t>
        <a:bodyPr/>
        <a:lstStyle/>
        <a:p>
          <a:endParaRPr lang="en-US" b="1">
            <a:solidFill>
              <a:schemeClr val="tx1"/>
            </a:solidFill>
          </a:endParaRPr>
        </a:p>
      </dgm:t>
    </dgm:pt>
    <dgm:pt modelId="{75774F93-73FF-47F0-8F72-FDA03CCB04B8}" type="sibTrans" cxnId="{0E706C77-C36F-4EAD-AD21-2FDD182D8304}">
      <dgm:prSet/>
      <dgm:spPr/>
      <dgm:t>
        <a:bodyPr/>
        <a:lstStyle/>
        <a:p>
          <a:endParaRPr lang="en-US" b="1">
            <a:solidFill>
              <a:schemeClr val="tx1"/>
            </a:solidFill>
          </a:endParaRPr>
        </a:p>
      </dgm:t>
    </dgm:pt>
    <dgm:pt modelId="{090994FA-8240-474A-86A6-DE86F1683D7B}" type="pres">
      <dgm:prSet presAssocID="{D14D0AC5-91B2-40F0-B617-DD4E99532599}" presName="diagram" presStyleCnt="0">
        <dgm:presLayoutVars>
          <dgm:dir/>
          <dgm:resizeHandles val="exact"/>
        </dgm:presLayoutVars>
      </dgm:prSet>
      <dgm:spPr/>
      <dgm:t>
        <a:bodyPr/>
        <a:lstStyle/>
        <a:p>
          <a:endParaRPr lang="en-US"/>
        </a:p>
      </dgm:t>
    </dgm:pt>
    <dgm:pt modelId="{697DD5D1-A697-455B-9C85-9C5FCEFC917A}" type="pres">
      <dgm:prSet presAssocID="{60FB5AE0-2D1A-43FF-926E-9B3D5B2E439E}" presName="node" presStyleLbl="node1" presStyleIdx="0" presStyleCnt="12">
        <dgm:presLayoutVars>
          <dgm:bulletEnabled val="1"/>
        </dgm:presLayoutVars>
      </dgm:prSet>
      <dgm:spPr/>
      <dgm:t>
        <a:bodyPr/>
        <a:lstStyle/>
        <a:p>
          <a:endParaRPr lang="en-US"/>
        </a:p>
      </dgm:t>
    </dgm:pt>
    <dgm:pt modelId="{B1D2495E-6C85-49C7-96E3-E7FF27F8BFF9}" type="pres">
      <dgm:prSet presAssocID="{8FFF2425-07C8-4489-8DAD-FFC0C86D7599}" presName="sibTrans" presStyleCnt="0"/>
      <dgm:spPr/>
    </dgm:pt>
    <dgm:pt modelId="{22383C7F-080A-4A9E-B133-5E1E0F6B4BAD}" type="pres">
      <dgm:prSet presAssocID="{DD7501B3-0A4B-492C-AF76-49B45B7E1CE6}" presName="node" presStyleLbl="node1" presStyleIdx="1" presStyleCnt="12">
        <dgm:presLayoutVars>
          <dgm:bulletEnabled val="1"/>
        </dgm:presLayoutVars>
      </dgm:prSet>
      <dgm:spPr/>
      <dgm:t>
        <a:bodyPr/>
        <a:lstStyle/>
        <a:p>
          <a:endParaRPr lang="en-US"/>
        </a:p>
      </dgm:t>
    </dgm:pt>
    <dgm:pt modelId="{A390A3D8-0300-4DAA-953D-ED8DF618CC67}" type="pres">
      <dgm:prSet presAssocID="{DC6A41E4-335E-4E15-A7F9-97E4891378A3}" presName="sibTrans" presStyleCnt="0"/>
      <dgm:spPr/>
    </dgm:pt>
    <dgm:pt modelId="{99E741A9-5D2B-407A-8CDA-BB1935888B1D}" type="pres">
      <dgm:prSet presAssocID="{1257C4E0-6510-48FF-9D23-7706252BEB85}" presName="node" presStyleLbl="node1" presStyleIdx="2" presStyleCnt="12">
        <dgm:presLayoutVars>
          <dgm:bulletEnabled val="1"/>
        </dgm:presLayoutVars>
      </dgm:prSet>
      <dgm:spPr/>
      <dgm:t>
        <a:bodyPr/>
        <a:lstStyle/>
        <a:p>
          <a:endParaRPr lang="en-US"/>
        </a:p>
      </dgm:t>
    </dgm:pt>
    <dgm:pt modelId="{2E58B9B4-7DF6-4DF4-A371-5C4633C997FC}" type="pres">
      <dgm:prSet presAssocID="{D9AA793F-17D4-484F-9D66-A9A24644C89D}" presName="sibTrans" presStyleCnt="0"/>
      <dgm:spPr/>
    </dgm:pt>
    <dgm:pt modelId="{081ACBB4-F0A8-4D31-976E-0786FC8D0522}" type="pres">
      <dgm:prSet presAssocID="{41E7A4EF-8E7B-47FB-9F94-498622C8B23A}" presName="node" presStyleLbl="node1" presStyleIdx="3" presStyleCnt="12">
        <dgm:presLayoutVars>
          <dgm:bulletEnabled val="1"/>
        </dgm:presLayoutVars>
      </dgm:prSet>
      <dgm:spPr/>
      <dgm:t>
        <a:bodyPr/>
        <a:lstStyle/>
        <a:p>
          <a:endParaRPr lang="en-US"/>
        </a:p>
      </dgm:t>
    </dgm:pt>
    <dgm:pt modelId="{0B991D52-6886-4EA0-997D-8C5249D5276E}" type="pres">
      <dgm:prSet presAssocID="{90A84BA9-57C4-466B-AB4B-EA187C85CF8C}" presName="sibTrans" presStyleCnt="0"/>
      <dgm:spPr/>
    </dgm:pt>
    <dgm:pt modelId="{069AC0F6-897A-43DE-AD53-61D981A6470F}" type="pres">
      <dgm:prSet presAssocID="{F9A93511-91F7-444F-ACF5-D681B047721D}" presName="node" presStyleLbl="node1" presStyleIdx="4" presStyleCnt="12">
        <dgm:presLayoutVars>
          <dgm:bulletEnabled val="1"/>
        </dgm:presLayoutVars>
      </dgm:prSet>
      <dgm:spPr/>
      <dgm:t>
        <a:bodyPr/>
        <a:lstStyle/>
        <a:p>
          <a:endParaRPr lang="en-US"/>
        </a:p>
      </dgm:t>
    </dgm:pt>
    <dgm:pt modelId="{0984E1E2-43D3-4ED8-B6A1-A800DA1C1523}" type="pres">
      <dgm:prSet presAssocID="{113BB5FF-A60F-4403-A4A3-CA1410B025DD}" presName="sibTrans" presStyleCnt="0"/>
      <dgm:spPr/>
    </dgm:pt>
    <dgm:pt modelId="{0F402976-E719-462D-BB2D-509DB53604E0}" type="pres">
      <dgm:prSet presAssocID="{EA6F4837-E496-433B-8814-78EBB8DBDEA0}" presName="node" presStyleLbl="node1" presStyleIdx="5" presStyleCnt="12">
        <dgm:presLayoutVars>
          <dgm:bulletEnabled val="1"/>
        </dgm:presLayoutVars>
      </dgm:prSet>
      <dgm:spPr/>
      <dgm:t>
        <a:bodyPr/>
        <a:lstStyle/>
        <a:p>
          <a:endParaRPr lang="en-US"/>
        </a:p>
      </dgm:t>
    </dgm:pt>
    <dgm:pt modelId="{63D271B4-16D3-4AFF-B8A7-57EA47311F1C}" type="pres">
      <dgm:prSet presAssocID="{5E1748A0-B357-4D92-9C6E-47DE34D52333}" presName="sibTrans" presStyleCnt="0"/>
      <dgm:spPr/>
    </dgm:pt>
    <dgm:pt modelId="{8E6F41A7-0F7B-4DB4-A62C-1F7843334BF2}" type="pres">
      <dgm:prSet presAssocID="{DE47AA50-46D5-4D1A-820A-4A596AD8AE27}" presName="node" presStyleLbl="node1" presStyleIdx="6" presStyleCnt="12">
        <dgm:presLayoutVars>
          <dgm:bulletEnabled val="1"/>
        </dgm:presLayoutVars>
      </dgm:prSet>
      <dgm:spPr/>
      <dgm:t>
        <a:bodyPr/>
        <a:lstStyle/>
        <a:p>
          <a:endParaRPr lang="en-US"/>
        </a:p>
      </dgm:t>
    </dgm:pt>
    <dgm:pt modelId="{1AB874E2-286C-4DE9-B644-8A584AD4EBF7}" type="pres">
      <dgm:prSet presAssocID="{EF4C1C45-E96C-406E-A193-270B7E986AE7}" presName="sibTrans" presStyleCnt="0"/>
      <dgm:spPr/>
    </dgm:pt>
    <dgm:pt modelId="{2DD51A46-B7D3-434B-BE4A-858CF52C29EC}" type="pres">
      <dgm:prSet presAssocID="{05126327-8C19-459E-A207-81150AB9A231}" presName="node" presStyleLbl="node1" presStyleIdx="7" presStyleCnt="12">
        <dgm:presLayoutVars>
          <dgm:bulletEnabled val="1"/>
        </dgm:presLayoutVars>
      </dgm:prSet>
      <dgm:spPr/>
      <dgm:t>
        <a:bodyPr/>
        <a:lstStyle/>
        <a:p>
          <a:endParaRPr lang="en-US"/>
        </a:p>
      </dgm:t>
    </dgm:pt>
    <dgm:pt modelId="{F92177B5-35CB-4101-BB7B-3BCC41BF7BC2}" type="pres">
      <dgm:prSet presAssocID="{D405003F-0F95-4BED-9AE3-54D73B2B2E56}" presName="sibTrans" presStyleCnt="0"/>
      <dgm:spPr/>
    </dgm:pt>
    <dgm:pt modelId="{48B0C5D8-5518-45C1-8C7E-148994F4284F}" type="pres">
      <dgm:prSet presAssocID="{E621DE1D-D325-4A5D-9C1F-7C2A34F89B6B}" presName="node" presStyleLbl="node1" presStyleIdx="8" presStyleCnt="12">
        <dgm:presLayoutVars>
          <dgm:bulletEnabled val="1"/>
        </dgm:presLayoutVars>
      </dgm:prSet>
      <dgm:spPr/>
      <dgm:t>
        <a:bodyPr/>
        <a:lstStyle/>
        <a:p>
          <a:endParaRPr lang="en-US"/>
        </a:p>
      </dgm:t>
    </dgm:pt>
    <dgm:pt modelId="{7C1B23AF-ECAE-4F5E-B911-5EF21A1598E4}" type="pres">
      <dgm:prSet presAssocID="{38DE11D4-3F73-4BED-9100-28A992D08516}" presName="sibTrans" presStyleCnt="0"/>
      <dgm:spPr/>
    </dgm:pt>
    <dgm:pt modelId="{D3EAF471-8178-4C11-8BDB-F90231A4B8A8}" type="pres">
      <dgm:prSet presAssocID="{CBED4620-598F-4BD1-9FCC-9B0899CAAFF6}" presName="node" presStyleLbl="node1" presStyleIdx="9" presStyleCnt="12">
        <dgm:presLayoutVars>
          <dgm:bulletEnabled val="1"/>
        </dgm:presLayoutVars>
      </dgm:prSet>
      <dgm:spPr/>
      <dgm:t>
        <a:bodyPr/>
        <a:lstStyle/>
        <a:p>
          <a:endParaRPr lang="en-US"/>
        </a:p>
      </dgm:t>
    </dgm:pt>
    <dgm:pt modelId="{1D1245DD-F2FE-4B29-A37D-B862259F7BE1}" type="pres">
      <dgm:prSet presAssocID="{EBE4380F-D7A7-4B4D-B0FA-0601681AEF07}" presName="sibTrans" presStyleCnt="0"/>
      <dgm:spPr/>
    </dgm:pt>
    <dgm:pt modelId="{B7C90F0A-5B94-47FC-9BDF-C07895B8A43A}" type="pres">
      <dgm:prSet presAssocID="{D3D66946-3151-464C-AB7C-BF7F86B60C99}" presName="node" presStyleLbl="node1" presStyleIdx="10" presStyleCnt="12">
        <dgm:presLayoutVars>
          <dgm:bulletEnabled val="1"/>
        </dgm:presLayoutVars>
      </dgm:prSet>
      <dgm:spPr/>
      <dgm:t>
        <a:bodyPr/>
        <a:lstStyle/>
        <a:p>
          <a:endParaRPr lang="en-US"/>
        </a:p>
      </dgm:t>
    </dgm:pt>
    <dgm:pt modelId="{D6705F09-9B53-4F0F-B121-3A83A690CF55}" type="pres">
      <dgm:prSet presAssocID="{17DCEB41-0467-4FCC-A31E-B99695A56A0B}" presName="sibTrans" presStyleCnt="0"/>
      <dgm:spPr/>
    </dgm:pt>
    <dgm:pt modelId="{82F7B8E9-BE21-4B9B-82A3-46C4FEE5E99C}" type="pres">
      <dgm:prSet presAssocID="{079643DD-9926-43FE-82B5-FFAC78E33795}" presName="node" presStyleLbl="node1" presStyleIdx="11" presStyleCnt="12">
        <dgm:presLayoutVars>
          <dgm:bulletEnabled val="1"/>
        </dgm:presLayoutVars>
      </dgm:prSet>
      <dgm:spPr/>
      <dgm:t>
        <a:bodyPr/>
        <a:lstStyle/>
        <a:p>
          <a:endParaRPr lang="en-US"/>
        </a:p>
      </dgm:t>
    </dgm:pt>
  </dgm:ptLst>
  <dgm:cxnLst>
    <dgm:cxn modelId="{B0D95F28-C2EB-CD41-962C-E1CED88B5C7F}" type="presOf" srcId="{CBED4620-598F-4BD1-9FCC-9B0899CAAFF6}" destId="{D3EAF471-8178-4C11-8BDB-F90231A4B8A8}" srcOrd="0" destOrd="0" presId="urn:microsoft.com/office/officeart/2005/8/layout/default"/>
    <dgm:cxn modelId="{2592685B-BE39-8F4B-9192-12E529A39AD1}" type="presOf" srcId="{D3D66946-3151-464C-AB7C-BF7F86B60C99}" destId="{B7C90F0A-5B94-47FC-9BDF-C07895B8A43A}" srcOrd="0" destOrd="0" presId="urn:microsoft.com/office/officeart/2005/8/layout/default"/>
    <dgm:cxn modelId="{F7983909-6BEA-46CD-9C75-66EFA3DB1B05}" srcId="{D14D0AC5-91B2-40F0-B617-DD4E99532599}" destId="{D3D66946-3151-464C-AB7C-BF7F86B60C99}" srcOrd="10" destOrd="0" parTransId="{9A811994-F783-4AEE-9C9F-2315AA0D074B}" sibTransId="{17DCEB41-0467-4FCC-A31E-B99695A56A0B}"/>
    <dgm:cxn modelId="{8BD9DE97-EEC0-4AF6-A46F-21418699271C}" srcId="{D14D0AC5-91B2-40F0-B617-DD4E99532599}" destId="{60FB5AE0-2D1A-43FF-926E-9B3D5B2E439E}" srcOrd="0" destOrd="0" parTransId="{24FC0B47-77A2-4433-AAEA-40075F7C9A11}" sibTransId="{8FFF2425-07C8-4489-8DAD-FFC0C86D7599}"/>
    <dgm:cxn modelId="{1C1C0BDF-0D24-4310-A301-9496D3A49EBB}" srcId="{D14D0AC5-91B2-40F0-B617-DD4E99532599}" destId="{F9A93511-91F7-444F-ACF5-D681B047721D}" srcOrd="4" destOrd="0" parTransId="{574FA94A-FAF8-4231-8539-2AC8D290F780}" sibTransId="{113BB5FF-A60F-4403-A4A3-CA1410B025DD}"/>
    <dgm:cxn modelId="{69900432-B114-694A-9F59-800A90B880BC}" type="presOf" srcId="{079643DD-9926-43FE-82B5-FFAC78E33795}" destId="{82F7B8E9-BE21-4B9B-82A3-46C4FEE5E99C}" srcOrd="0" destOrd="0" presId="urn:microsoft.com/office/officeart/2005/8/layout/default"/>
    <dgm:cxn modelId="{2DE74B57-B55A-4BD9-8441-7B3C4E882BE9}" srcId="{D14D0AC5-91B2-40F0-B617-DD4E99532599}" destId="{DD7501B3-0A4B-492C-AF76-49B45B7E1CE6}" srcOrd="1" destOrd="0" parTransId="{8744741C-C662-4AB4-87E7-4BA943A94B68}" sibTransId="{DC6A41E4-335E-4E15-A7F9-97E4891378A3}"/>
    <dgm:cxn modelId="{E75BBBC1-63B2-4458-B0DA-28C8B7F7D2A2}" srcId="{D14D0AC5-91B2-40F0-B617-DD4E99532599}" destId="{05126327-8C19-459E-A207-81150AB9A231}" srcOrd="7" destOrd="0" parTransId="{9D0E57DD-CDE7-4455-97C0-04C5AEBD95C1}" sibTransId="{D405003F-0F95-4BED-9AE3-54D73B2B2E56}"/>
    <dgm:cxn modelId="{BE160139-8E3F-47CB-BF09-4E793E93A46B}" srcId="{D14D0AC5-91B2-40F0-B617-DD4E99532599}" destId="{41E7A4EF-8E7B-47FB-9F94-498622C8B23A}" srcOrd="3" destOrd="0" parTransId="{D772E6DC-91D0-488B-8C30-02B85310340A}" sibTransId="{90A84BA9-57C4-466B-AB4B-EA187C85CF8C}"/>
    <dgm:cxn modelId="{8AD36CE6-047F-C64F-9CAC-93B93E11750D}" type="presOf" srcId="{D14D0AC5-91B2-40F0-B617-DD4E99532599}" destId="{090994FA-8240-474A-86A6-DE86F1683D7B}" srcOrd="0" destOrd="0" presId="urn:microsoft.com/office/officeart/2005/8/layout/default"/>
    <dgm:cxn modelId="{A073A90D-9992-4F24-AC3A-805A6D8C5DFF}" srcId="{D14D0AC5-91B2-40F0-B617-DD4E99532599}" destId="{DE47AA50-46D5-4D1A-820A-4A596AD8AE27}" srcOrd="6" destOrd="0" parTransId="{DD9EEE23-5626-4D80-8166-3A7A744B2F20}" sibTransId="{EF4C1C45-E96C-406E-A193-270B7E986AE7}"/>
    <dgm:cxn modelId="{970050A7-BBD2-B34D-8642-1AEC19FDD5CD}" type="presOf" srcId="{05126327-8C19-459E-A207-81150AB9A231}" destId="{2DD51A46-B7D3-434B-BE4A-858CF52C29EC}" srcOrd="0" destOrd="0" presId="urn:microsoft.com/office/officeart/2005/8/layout/default"/>
    <dgm:cxn modelId="{18BD3F4B-3875-F64A-BB69-6F13BFFEB713}" type="presOf" srcId="{F9A93511-91F7-444F-ACF5-D681B047721D}" destId="{069AC0F6-897A-43DE-AD53-61D981A6470F}" srcOrd="0" destOrd="0" presId="urn:microsoft.com/office/officeart/2005/8/layout/default"/>
    <dgm:cxn modelId="{03F61D88-110A-4BAC-A6EC-6FB23AF73013}" srcId="{D14D0AC5-91B2-40F0-B617-DD4E99532599}" destId="{E621DE1D-D325-4A5D-9C1F-7C2A34F89B6B}" srcOrd="8" destOrd="0" parTransId="{2CD3C20D-4597-4A41-9F0A-8B0EF39699F2}" sibTransId="{38DE11D4-3F73-4BED-9100-28A992D08516}"/>
    <dgm:cxn modelId="{C1155091-778F-5F48-B9DF-D6BF15E7A57A}" type="presOf" srcId="{60FB5AE0-2D1A-43FF-926E-9B3D5B2E439E}" destId="{697DD5D1-A697-455B-9C85-9C5FCEFC917A}" srcOrd="0" destOrd="0" presId="urn:microsoft.com/office/officeart/2005/8/layout/default"/>
    <dgm:cxn modelId="{62E80DDC-65D2-EB4A-A49E-D4C8074D17D8}" type="presOf" srcId="{1257C4E0-6510-48FF-9D23-7706252BEB85}" destId="{99E741A9-5D2B-407A-8CDA-BB1935888B1D}" srcOrd="0" destOrd="0" presId="urn:microsoft.com/office/officeart/2005/8/layout/default"/>
    <dgm:cxn modelId="{744D106E-9283-4D5F-89E7-ABDE5E07F6E4}" srcId="{D14D0AC5-91B2-40F0-B617-DD4E99532599}" destId="{EA6F4837-E496-433B-8814-78EBB8DBDEA0}" srcOrd="5" destOrd="0" parTransId="{011254DB-264B-4139-9C77-2ACED5E2470C}" sibTransId="{5E1748A0-B357-4D92-9C6E-47DE34D52333}"/>
    <dgm:cxn modelId="{87EE16D2-1205-9745-8586-9A7D8D2B3CBE}" type="presOf" srcId="{DE47AA50-46D5-4D1A-820A-4A596AD8AE27}" destId="{8E6F41A7-0F7B-4DB4-A62C-1F7843334BF2}" srcOrd="0" destOrd="0" presId="urn:microsoft.com/office/officeart/2005/8/layout/default"/>
    <dgm:cxn modelId="{6B10E7E4-669E-4740-8D42-89A09C13CEFA}" type="presOf" srcId="{41E7A4EF-8E7B-47FB-9F94-498622C8B23A}" destId="{081ACBB4-F0A8-4D31-976E-0786FC8D0522}" srcOrd="0" destOrd="0" presId="urn:microsoft.com/office/officeart/2005/8/layout/default"/>
    <dgm:cxn modelId="{A036C5E2-B618-4D2C-90EC-028A6DDBFB38}" srcId="{D14D0AC5-91B2-40F0-B617-DD4E99532599}" destId="{1257C4E0-6510-48FF-9D23-7706252BEB85}" srcOrd="2" destOrd="0" parTransId="{67D80030-8B27-4884-95B6-1DA1ACD6A36D}" sibTransId="{D9AA793F-17D4-484F-9D66-A9A24644C89D}"/>
    <dgm:cxn modelId="{CCFACA04-905F-C14C-B2ED-7AC398968246}" type="presOf" srcId="{E621DE1D-D325-4A5D-9C1F-7C2A34F89B6B}" destId="{48B0C5D8-5518-45C1-8C7E-148994F4284F}" srcOrd="0" destOrd="0" presId="urn:microsoft.com/office/officeart/2005/8/layout/default"/>
    <dgm:cxn modelId="{DA2B07FA-9B95-4797-BE0F-ECAC7723F8EE}" srcId="{D14D0AC5-91B2-40F0-B617-DD4E99532599}" destId="{CBED4620-598F-4BD1-9FCC-9B0899CAAFF6}" srcOrd="9" destOrd="0" parTransId="{EDEDAF05-F5FD-4458-A652-C8751D651E60}" sibTransId="{EBE4380F-D7A7-4B4D-B0FA-0601681AEF07}"/>
    <dgm:cxn modelId="{3CFFA55B-5974-F449-93AA-6F2097400959}" type="presOf" srcId="{DD7501B3-0A4B-492C-AF76-49B45B7E1CE6}" destId="{22383C7F-080A-4A9E-B133-5E1E0F6B4BAD}" srcOrd="0" destOrd="0" presId="urn:microsoft.com/office/officeart/2005/8/layout/default"/>
    <dgm:cxn modelId="{0E706C77-C36F-4EAD-AD21-2FDD182D8304}" srcId="{D14D0AC5-91B2-40F0-B617-DD4E99532599}" destId="{079643DD-9926-43FE-82B5-FFAC78E33795}" srcOrd="11" destOrd="0" parTransId="{C6ED3517-A67C-4914-849E-8A78CAE655B5}" sibTransId="{75774F93-73FF-47F0-8F72-FDA03CCB04B8}"/>
    <dgm:cxn modelId="{21055275-A4C8-FE41-A8D2-EEF24BA14B65}" type="presOf" srcId="{EA6F4837-E496-433B-8814-78EBB8DBDEA0}" destId="{0F402976-E719-462D-BB2D-509DB53604E0}" srcOrd="0" destOrd="0" presId="urn:microsoft.com/office/officeart/2005/8/layout/default"/>
    <dgm:cxn modelId="{684F5917-A63B-1D46-A450-5D0F26E0696D}" type="presParOf" srcId="{090994FA-8240-474A-86A6-DE86F1683D7B}" destId="{697DD5D1-A697-455B-9C85-9C5FCEFC917A}" srcOrd="0" destOrd="0" presId="urn:microsoft.com/office/officeart/2005/8/layout/default"/>
    <dgm:cxn modelId="{D0AE9724-9612-F045-AA23-5F2FABA7C092}" type="presParOf" srcId="{090994FA-8240-474A-86A6-DE86F1683D7B}" destId="{B1D2495E-6C85-49C7-96E3-E7FF27F8BFF9}" srcOrd="1" destOrd="0" presId="urn:microsoft.com/office/officeart/2005/8/layout/default"/>
    <dgm:cxn modelId="{B8F0C1AF-7910-9343-B552-CC59089BBDFA}" type="presParOf" srcId="{090994FA-8240-474A-86A6-DE86F1683D7B}" destId="{22383C7F-080A-4A9E-B133-5E1E0F6B4BAD}" srcOrd="2" destOrd="0" presId="urn:microsoft.com/office/officeart/2005/8/layout/default"/>
    <dgm:cxn modelId="{FEB4A7DA-DB0D-4348-9389-7A5B5D6E867A}" type="presParOf" srcId="{090994FA-8240-474A-86A6-DE86F1683D7B}" destId="{A390A3D8-0300-4DAA-953D-ED8DF618CC67}" srcOrd="3" destOrd="0" presId="urn:microsoft.com/office/officeart/2005/8/layout/default"/>
    <dgm:cxn modelId="{D2920721-C918-8548-8247-263F314CC2E8}" type="presParOf" srcId="{090994FA-8240-474A-86A6-DE86F1683D7B}" destId="{99E741A9-5D2B-407A-8CDA-BB1935888B1D}" srcOrd="4" destOrd="0" presId="urn:microsoft.com/office/officeart/2005/8/layout/default"/>
    <dgm:cxn modelId="{B5829ECE-0971-7D48-A3ED-8B3A7EF7BBC2}" type="presParOf" srcId="{090994FA-8240-474A-86A6-DE86F1683D7B}" destId="{2E58B9B4-7DF6-4DF4-A371-5C4633C997FC}" srcOrd="5" destOrd="0" presId="urn:microsoft.com/office/officeart/2005/8/layout/default"/>
    <dgm:cxn modelId="{51AB2C31-94F5-B146-905F-FFFFABB7E5A8}" type="presParOf" srcId="{090994FA-8240-474A-86A6-DE86F1683D7B}" destId="{081ACBB4-F0A8-4D31-976E-0786FC8D0522}" srcOrd="6" destOrd="0" presId="urn:microsoft.com/office/officeart/2005/8/layout/default"/>
    <dgm:cxn modelId="{A3AA8061-DAED-3F40-A29C-434D312FF828}" type="presParOf" srcId="{090994FA-8240-474A-86A6-DE86F1683D7B}" destId="{0B991D52-6886-4EA0-997D-8C5249D5276E}" srcOrd="7" destOrd="0" presId="urn:microsoft.com/office/officeart/2005/8/layout/default"/>
    <dgm:cxn modelId="{99462BF9-D3B1-B748-9C71-7B8CFCF137ED}" type="presParOf" srcId="{090994FA-8240-474A-86A6-DE86F1683D7B}" destId="{069AC0F6-897A-43DE-AD53-61D981A6470F}" srcOrd="8" destOrd="0" presId="urn:microsoft.com/office/officeart/2005/8/layout/default"/>
    <dgm:cxn modelId="{8B7EFF2F-75FE-B84C-ABC6-9052375CE6F2}" type="presParOf" srcId="{090994FA-8240-474A-86A6-DE86F1683D7B}" destId="{0984E1E2-43D3-4ED8-B6A1-A800DA1C1523}" srcOrd="9" destOrd="0" presId="urn:microsoft.com/office/officeart/2005/8/layout/default"/>
    <dgm:cxn modelId="{352ECE5C-C011-6847-A4F2-9AA9263228CE}" type="presParOf" srcId="{090994FA-8240-474A-86A6-DE86F1683D7B}" destId="{0F402976-E719-462D-BB2D-509DB53604E0}" srcOrd="10" destOrd="0" presId="urn:microsoft.com/office/officeart/2005/8/layout/default"/>
    <dgm:cxn modelId="{299D4A35-7973-2F47-863E-217B77829EA9}" type="presParOf" srcId="{090994FA-8240-474A-86A6-DE86F1683D7B}" destId="{63D271B4-16D3-4AFF-B8A7-57EA47311F1C}" srcOrd="11" destOrd="0" presId="urn:microsoft.com/office/officeart/2005/8/layout/default"/>
    <dgm:cxn modelId="{293F936B-E6E2-A74C-9FCD-59BA14AAA407}" type="presParOf" srcId="{090994FA-8240-474A-86A6-DE86F1683D7B}" destId="{8E6F41A7-0F7B-4DB4-A62C-1F7843334BF2}" srcOrd="12" destOrd="0" presId="urn:microsoft.com/office/officeart/2005/8/layout/default"/>
    <dgm:cxn modelId="{BEFBEE0B-9E88-B148-84A8-C29495FCA594}" type="presParOf" srcId="{090994FA-8240-474A-86A6-DE86F1683D7B}" destId="{1AB874E2-286C-4DE9-B644-8A584AD4EBF7}" srcOrd="13" destOrd="0" presId="urn:microsoft.com/office/officeart/2005/8/layout/default"/>
    <dgm:cxn modelId="{1BE58C27-755D-8C40-8F3A-F180CC0FA7F4}" type="presParOf" srcId="{090994FA-8240-474A-86A6-DE86F1683D7B}" destId="{2DD51A46-B7D3-434B-BE4A-858CF52C29EC}" srcOrd="14" destOrd="0" presId="urn:microsoft.com/office/officeart/2005/8/layout/default"/>
    <dgm:cxn modelId="{4C4D159C-C8DC-4D40-8D39-B9642BE7F12E}" type="presParOf" srcId="{090994FA-8240-474A-86A6-DE86F1683D7B}" destId="{F92177B5-35CB-4101-BB7B-3BCC41BF7BC2}" srcOrd="15" destOrd="0" presId="urn:microsoft.com/office/officeart/2005/8/layout/default"/>
    <dgm:cxn modelId="{6F0DAFB7-B8A9-054D-AC67-AA7E5E1FF02A}" type="presParOf" srcId="{090994FA-8240-474A-86A6-DE86F1683D7B}" destId="{48B0C5D8-5518-45C1-8C7E-148994F4284F}" srcOrd="16" destOrd="0" presId="urn:microsoft.com/office/officeart/2005/8/layout/default"/>
    <dgm:cxn modelId="{A4C50345-EFF7-6E46-BEEA-433AFE74CB08}" type="presParOf" srcId="{090994FA-8240-474A-86A6-DE86F1683D7B}" destId="{7C1B23AF-ECAE-4F5E-B911-5EF21A1598E4}" srcOrd="17" destOrd="0" presId="urn:microsoft.com/office/officeart/2005/8/layout/default"/>
    <dgm:cxn modelId="{8486FF71-ED24-1B40-8F16-A7E6BA3FFD20}" type="presParOf" srcId="{090994FA-8240-474A-86A6-DE86F1683D7B}" destId="{D3EAF471-8178-4C11-8BDB-F90231A4B8A8}" srcOrd="18" destOrd="0" presId="urn:microsoft.com/office/officeart/2005/8/layout/default"/>
    <dgm:cxn modelId="{FE9E9FEB-5904-0B41-A23A-635F12DB645A}" type="presParOf" srcId="{090994FA-8240-474A-86A6-DE86F1683D7B}" destId="{1D1245DD-F2FE-4B29-A37D-B862259F7BE1}" srcOrd="19" destOrd="0" presId="urn:microsoft.com/office/officeart/2005/8/layout/default"/>
    <dgm:cxn modelId="{4A5F1B49-90CD-374E-9F8E-11B5F4D3DFB1}" type="presParOf" srcId="{090994FA-8240-474A-86A6-DE86F1683D7B}" destId="{B7C90F0A-5B94-47FC-9BDF-C07895B8A43A}" srcOrd="20" destOrd="0" presId="urn:microsoft.com/office/officeart/2005/8/layout/default"/>
    <dgm:cxn modelId="{B2163348-E089-5F4A-A930-CE8B51083D7A}" type="presParOf" srcId="{090994FA-8240-474A-86A6-DE86F1683D7B}" destId="{D6705F09-9B53-4F0F-B121-3A83A690CF55}" srcOrd="21" destOrd="0" presId="urn:microsoft.com/office/officeart/2005/8/layout/default"/>
    <dgm:cxn modelId="{69A0519A-2D1B-424E-A493-EEAA5DB53B7A}" type="presParOf" srcId="{090994FA-8240-474A-86A6-DE86F1683D7B}" destId="{82F7B8E9-BE21-4B9B-82A3-46C4FEE5E99C}" srcOrd="22"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048715-273B-47DE-AB96-A34F9296FFD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97574C3-F8F6-4628-8AA6-87672EB43AFE}">
      <dgm:prSet/>
      <dgm:spPr/>
      <dgm:t>
        <a:bodyPr/>
        <a:lstStyle/>
        <a:p>
          <a:pPr rtl="0"/>
          <a:r>
            <a:rPr lang="en-US" b="0" dirty="0" smtClean="0"/>
            <a:t>Discount</a:t>
          </a:r>
          <a:endParaRPr lang="en-US" dirty="0"/>
        </a:p>
      </dgm:t>
    </dgm:pt>
    <dgm:pt modelId="{72548526-9535-42B6-AD8F-D5DB7B9FE842}" type="parTrans" cxnId="{93F4E449-9168-4019-80CE-C9714903508F}">
      <dgm:prSet/>
      <dgm:spPr/>
      <dgm:t>
        <a:bodyPr/>
        <a:lstStyle/>
        <a:p>
          <a:endParaRPr lang="en-US"/>
        </a:p>
      </dgm:t>
    </dgm:pt>
    <dgm:pt modelId="{C3F7E393-7BEC-4522-B07D-393932ED3253}" type="sibTrans" cxnId="{93F4E449-9168-4019-80CE-C9714903508F}">
      <dgm:prSet/>
      <dgm:spPr/>
      <dgm:t>
        <a:bodyPr/>
        <a:lstStyle/>
        <a:p>
          <a:endParaRPr lang="en-US"/>
        </a:p>
      </dgm:t>
    </dgm:pt>
    <dgm:pt modelId="{76CD44D5-1100-4006-A5D6-15B0D95EDC5D}">
      <dgm:prSet/>
      <dgm:spPr/>
      <dgm:t>
        <a:bodyPr/>
        <a:lstStyle/>
        <a:p>
          <a:pPr rtl="0"/>
          <a:r>
            <a:rPr lang="en-US" b="0" dirty="0" smtClean="0"/>
            <a:t>Allowance</a:t>
          </a:r>
          <a:endParaRPr lang="en-US" dirty="0"/>
        </a:p>
      </dgm:t>
    </dgm:pt>
    <dgm:pt modelId="{C0969D63-AF33-4DD9-B31E-1B75C1940AC7}" type="parTrans" cxnId="{763347DF-116C-443F-81FF-DF0E552417BE}">
      <dgm:prSet/>
      <dgm:spPr/>
      <dgm:t>
        <a:bodyPr/>
        <a:lstStyle/>
        <a:p>
          <a:endParaRPr lang="en-US"/>
        </a:p>
      </dgm:t>
    </dgm:pt>
    <dgm:pt modelId="{CB460569-904D-4395-8ABF-E9984CB9391F}" type="sibTrans" cxnId="{763347DF-116C-443F-81FF-DF0E552417BE}">
      <dgm:prSet/>
      <dgm:spPr/>
      <dgm:t>
        <a:bodyPr/>
        <a:lstStyle/>
        <a:p>
          <a:endParaRPr lang="en-US"/>
        </a:p>
      </dgm:t>
    </dgm:pt>
    <dgm:pt modelId="{54EA5840-B802-43D1-A5C6-8A6D17EC1D68}">
      <dgm:prSet/>
      <dgm:spPr/>
      <dgm:t>
        <a:bodyPr/>
        <a:lstStyle/>
        <a:p>
          <a:pPr rtl="0"/>
          <a:r>
            <a:rPr lang="en-US" b="0" dirty="0" smtClean="0"/>
            <a:t>Free goods</a:t>
          </a:r>
          <a:endParaRPr lang="en-US" dirty="0"/>
        </a:p>
      </dgm:t>
    </dgm:pt>
    <dgm:pt modelId="{D5E8FDCC-348A-433A-912D-CCB027B304F2}" type="parTrans" cxnId="{7FFF5579-0F77-4E5F-B5C2-0D6E6DF4022C}">
      <dgm:prSet/>
      <dgm:spPr/>
      <dgm:t>
        <a:bodyPr/>
        <a:lstStyle/>
        <a:p>
          <a:endParaRPr lang="en-US"/>
        </a:p>
      </dgm:t>
    </dgm:pt>
    <dgm:pt modelId="{D8AD6401-C3DA-4632-B487-C9855FC93E49}" type="sibTrans" cxnId="{7FFF5579-0F77-4E5F-B5C2-0D6E6DF4022C}">
      <dgm:prSet/>
      <dgm:spPr/>
      <dgm:t>
        <a:bodyPr/>
        <a:lstStyle/>
        <a:p>
          <a:endParaRPr lang="en-US"/>
        </a:p>
      </dgm:t>
    </dgm:pt>
    <dgm:pt modelId="{7B81A4FF-D7B6-4FAF-AFAE-281ED780F214}">
      <dgm:prSet/>
      <dgm:spPr/>
      <dgm:t>
        <a:bodyPr/>
        <a:lstStyle/>
        <a:p>
          <a:pPr rtl="0"/>
          <a:r>
            <a:rPr lang="en-US" b="0" dirty="0" smtClean="0"/>
            <a:t>Specialty advertising</a:t>
          </a:r>
          <a:endParaRPr lang="en-US" b="0" dirty="0"/>
        </a:p>
      </dgm:t>
    </dgm:pt>
    <dgm:pt modelId="{5E201490-E842-4AAE-B44E-332D7D57E32C}" type="parTrans" cxnId="{9AC0CEC2-6CF7-4EB9-8576-23FB151315DA}">
      <dgm:prSet/>
      <dgm:spPr/>
      <dgm:t>
        <a:bodyPr/>
        <a:lstStyle/>
        <a:p>
          <a:endParaRPr lang="en-US"/>
        </a:p>
      </dgm:t>
    </dgm:pt>
    <dgm:pt modelId="{4F7A532F-F472-4A4B-A8B6-A5A37D748BCF}" type="sibTrans" cxnId="{9AC0CEC2-6CF7-4EB9-8576-23FB151315DA}">
      <dgm:prSet/>
      <dgm:spPr/>
      <dgm:t>
        <a:bodyPr/>
        <a:lstStyle/>
        <a:p>
          <a:endParaRPr lang="en-US"/>
        </a:p>
      </dgm:t>
    </dgm:pt>
    <dgm:pt modelId="{B5EDD807-FB13-42C4-A83F-56708CF916A3}" type="pres">
      <dgm:prSet presAssocID="{42048715-273B-47DE-AB96-A34F9296FFDE}" presName="diagram" presStyleCnt="0">
        <dgm:presLayoutVars>
          <dgm:dir/>
          <dgm:resizeHandles val="exact"/>
        </dgm:presLayoutVars>
      </dgm:prSet>
      <dgm:spPr/>
      <dgm:t>
        <a:bodyPr/>
        <a:lstStyle/>
        <a:p>
          <a:endParaRPr lang="en-US"/>
        </a:p>
      </dgm:t>
    </dgm:pt>
    <dgm:pt modelId="{5AA3C353-C501-4585-9906-2E290F57EF91}" type="pres">
      <dgm:prSet presAssocID="{E97574C3-F8F6-4628-8AA6-87672EB43AFE}" presName="node" presStyleLbl="node1" presStyleIdx="0" presStyleCnt="4">
        <dgm:presLayoutVars>
          <dgm:bulletEnabled val="1"/>
        </dgm:presLayoutVars>
      </dgm:prSet>
      <dgm:spPr/>
      <dgm:t>
        <a:bodyPr/>
        <a:lstStyle/>
        <a:p>
          <a:endParaRPr lang="en-US"/>
        </a:p>
      </dgm:t>
    </dgm:pt>
    <dgm:pt modelId="{0FCE9595-DE1A-4F52-8344-40DD3FC89185}" type="pres">
      <dgm:prSet presAssocID="{C3F7E393-7BEC-4522-B07D-393932ED3253}" presName="sibTrans" presStyleCnt="0"/>
      <dgm:spPr/>
    </dgm:pt>
    <dgm:pt modelId="{E01BAC19-ADFE-404F-955C-F375414546AA}" type="pres">
      <dgm:prSet presAssocID="{76CD44D5-1100-4006-A5D6-15B0D95EDC5D}" presName="node" presStyleLbl="node1" presStyleIdx="1" presStyleCnt="4">
        <dgm:presLayoutVars>
          <dgm:bulletEnabled val="1"/>
        </dgm:presLayoutVars>
      </dgm:prSet>
      <dgm:spPr/>
      <dgm:t>
        <a:bodyPr/>
        <a:lstStyle/>
        <a:p>
          <a:endParaRPr lang="en-US"/>
        </a:p>
      </dgm:t>
    </dgm:pt>
    <dgm:pt modelId="{AD7D7055-B194-4A82-A6D1-3D7DDC5ECD27}" type="pres">
      <dgm:prSet presAssocID="{CB460569-904D-4395-8ABF-E9984CB9391F}" presName="sibTrans" presStyleCnt="0"/>
      <dgm:spPr/>
    </dgm:pt>
    <dgm:pt modelId="{1D2F87DE-DE10-4A71-B693-BA8BD26B4552}" type="pres">
      <dgm:prSet presAssocID="{54EA5840-B802-43D1-A5C6-8A6D17EC1D68}" presName="node" presStyleLbl="node1" presStyleIdx="2" presStyleCnt="4">
        <dgm:presLayoutVars>
          <dgm:bulletEnabled val="1"/>
        </dgm:presLayoutVars>
      </dgm:prSet>
      <dgm:spPr/>
      <dgm:t>
        <a:bodyPr/>
        <a:lstStyle/>
        <a:p>
          <a:endParaRPr lang="en-US"/>
        </a:p>
      </dgm:t>
    </dgm:pt>
    <dgm:pt modelId="{A9506B95-53AF-45DF-9E47-FFD9072E8FE2}" type="pres">
      <dgm:prSet presAssocID="{D8AD6401-C3DA-4632-B487-C9855FC93E49}" presName="sibTrans" presStyleCnt="0"/>
      <dgm:spPr/>
    </dgm:pt>
    <dgm:pt modelId="{9403A2E3-42C5-45BB-B2C2-06B4A3E16671}" type="pres">
      <dgm:prSet presAssocID="{7B81A4FF-D7B6-4FAF-AFAE-281ED780F214}" presName="node" presStyleLbl="node1" presStyleIdx="3" presStyleCnt="4">
        <dgm:presLayoutVars>
          <dgm:bulletEnabled val="1"/>
        </dgm:presLayoutVars>
      </dgm:prSet>
      <dgm:spPr/>
      <dgm:t>
        <a:bodyPr/>
        <a:lstStyle/>
        <a:p>
          <a:endParaRPr lang="en-US"/>
        </a:p>
      </dgm:t>
    </dgm:pt>
  </dgm:ptLst>
  <dgm:cxnLst>
    <dgm:cxn modelId="{9AC0CEC2-6CF7-4EB9-8576-23FB151315DA}" srcId="{42048715-273B-47DE-AB96-A34F9296FFDE}" destId="{7B81A4FF-D7B6-4FAF-AFAE-281ED780F214}" srcOrd="3" destOrd="0" parTransId="{5E201490-E842-4AAE-B44E-332D7D57E32C}" sibTransId="{4F7A532F-F472-4A4B-A8B6-A5A37D748BCF}"/>
    <dgm:cxn modelId="{7FFF5579-0F77-4E5F-B5C2-0D6E6DF4022C}" srcId="{42048715-273B-47DE-AB96-A34F9296FFDE}" destId="{54EA5840-B802-43D1-A5C6-8A6D17EC1D68}" srcOrd="2" destOrd="0" parTransId="{D5E8FDCC-348A-433A-912D-CCB027B304F2}" sibTransId="{D8AD6401-C3DA-4632-B487-C9855FC93E49}"/>
    <dgm:cxn modelId="{763347DF-116C-443F-81FF-DF0E552417BE}" srcId="{42048715-273B-47DE-AB96-A34F9296FFDE}" destId="{76CD44D5-1100-4006-A5D6-15B0D95EDC5D}" srcOrd="1" destOrd="0" parTransId="{C0969D63-AF33-4DD9-B31E-1B75C1940AC7}" sibTransId="{CB460569-904D-4395-8ABF-E9984CB9391F}"/>
    <dgm:cxn modelId="{C1BF1D3A-6FFA-5849-AF6D-EA87A7CB59C4}" type="presOf" srcId="{54EA5840-B802-43D1-A5C6-8A6D17EC1D68}" destId="{1D2F87DE-DE10-4A71-B693-BA8BD26B4552}" srcOrd="0" destOrd="0" presId="urn:microsoft.com/office/officeart/2005/8/layout/default"/>
    <dgm:cxn modelId="{66C4BC26-D30C-3A44-8702-746A3AB0A071}" type="presOf" srcId="{7B81A4FF-D7B6-4FAF-AFAE-281ED780F214}" destId="{9403A2E3-42C5-45BB-B2C2-06B4A3E16671}" srcOrd="0" destOrd="0" presId="urn:microsoft.com/office/officeart/2005/8/layout/default"/>
    <dgm:cxn modelId="{E9348243-C53B-8D49-B887-5FDA8EA27B00}" type="presOf" srcId="{42048715-273B-47DE-AB96-A34F9296FFDE}" destId="{B5EDD807-FB13-42C4-A83F-56708CF916A3}" srcOrd="0" destOrd="0" presId="urn:microsoft.com/office/officeart/2005/8/layout/default"/>
    <dgm:cxn modelId="{86B72334-BC2B-394C-A58C-5601AEAA98C4}" type="presOf" srcId="{E97574C3-F8F6-4628-8AA6-87672EB43AFE}" destId="{5AA3C353-C501-4585-9906-2E290F57EF91}" srcOrd="0" destOrd="0" presId="urn:microsoft.com/office/officeart/2005/8/layout/default"/>
    <dgm:cxn modelId="{C026079B-4609-EB48-B887-02487EEAEBB3}" type="presOf" srcId="{76CD44D5-1100-4006-A5D6-15B0D95EDC5D}" destId="{E01BAC19-ADFE-404F-955C-F375414546AA}" srcOrd="0" destOrd="0" presId="urn:microsoft.com/office/officeart/2005/8/layout/default"/>
    <dgm:cxn modelId="{93F4E449-9168-4019-80CE-C9714903508F}" srcId="{42048715-273B-47DE-AB96-A34F9296FFDE}" destId="{E97574C3-F8F6-4628-8AA6-87672EB43AFE}" srcOrd="0" destOrd="0" parTransId="{72548526-9535-42B6-AD8F-D5DB7B9FE842}" sibTransId="{C3F7E393-7BEC-4522-B07D-393932ED3253}"/>
    <dgm:cxn modelId="{B125F906-1825-CB41-8D40-F6C31060828D}" type="presParOf" srcId="{B5EDD807-FB13-42C4-A83F-56708CF916A3}" destId="{5AA3C353-C501-4585-9906-2E290F57EF91}" srcOrd="0" destOrd="0" presId="urn:microsoft.com/office/officeart/2005/8/layout/default"/>
    <dgm:cxn modelId="{BA2617A7-B8ED-1F48-A150-4A72A78BE3B1}" type="presParOf" srcId="{B5EDD807-FB13-42C4-A83F-56708CF916A3}" destId="{0FCE9595-DE1A-4F52-8344-40DD3FC89185}" srcOrd="1" destOrd="0" presId="urn:microsoft.com/office/officeart/2005/8/layout/default"/>
    <dgm:cxn modelId="{58E0E762-0FC4-CB4A-B6AC-378BA1BCE182}" type="presParOf" srcId="{B5EDD807-FB13-42C4-A83F-56708CF916A3}" destId="{E01BAC19-ADFE-404F-955C-F375414546AA}" srcOrd="2" destOrd="0" presId="urn:microsoft.com/office/officeart/2005/8/layout/default"/>
    <dgm:cxn modelId="{480CFC87-5005-E74F-A269-59515F85D760}" type="presParOf" srcId="{B5EDD807-FB13-42C4-A83F-56708CF916A3}" destId="{AD7D7055-B194-4A82-A6D1-3D7DDC5ECD27}" srcOrd="3" destOrd="0" presId="urn:microsoft.com/office/officeart/2005/8/layout/default"/>
    <dgm:cxn modelId="{253A1E7E-A271-C94F-95B3-F5505294B43A}" type="presParOf" srcId="{B5EDD807-FB13-42C4-A83F-56708CF916A3}" destId="{1D2F87DE-DE10-4A71-B693-BA8BD26B4552}" srcOrd="4" destOrd="0" presId="urn:microsoft.com/office/officeart/2005/8/layout/default"/>
    <dgm:cxn modelId="{BAA3834C-AFD2-DE4D-A717-1B1AF322AE9A}" type="presParOf" srcId="{B5EDD807-FB13-42C4-A83F-56708CF916A3}" destId="{A9506B95-53AF-45DF-9E47-FFD9072E8FE2}" srcOrd="5" destOrd="0" presId="urn:microsoft.com/office/officeart/2005/8/layout/default"/>
    <dgm:cxn modelId="{C382D8FC-F8E1-8F4C-967D-C0240ECC78D8}" type="presParOf" srcId="{B5EDD807-FB13-42C4-A83F-56708CF916A3}" destId="{9403A2E3-42C5-45BB-B2C2-06B4A3E16671}"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DBE6AC-7100-4A5A-A247-CA7E98CA4195}">
      <dsp:nvSpPr>
        <dsp:cNvPr id="0" name=""/>
        <dsp:cNvSpPr/>
      </dsp:nvSpPr>
      <dsp:spPr>
        <a:xfrm>
          <a:off x="0" y="4379"/>
          <a:ext cx="68580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Territorial sales force structure</a:t>
          </a:r>
          <a:endParaRPr lang="en-US" sz="2600" kern="1200" dirty="0"/>
        </a:p>
      </dsp:txBody>
      <dsp:txXfrm>
        <a:off x="0" y="4379"/>
        <a:ext cx="6858000" cy="608400"/>
      </dsp:txXfrm>
    </dsp:sp>
    <dsp:sp modelId="{6513571D-AC74-479E-AF8E-93368A5F5441}">
      <dsp:nvSpPr>
        <dsp:cNvPr id="0" name=""/>
        <dsp:cNvSpPr/>
      </dsp:nvSpPr>
      <dsp:spPr>
        <a:xfrm>
          <a:off x="0" y="687659"/>
          <a:ext cx="6858000"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Product sales force structure </a:t>
          </a:r>
          <a:endParaRPr lang="en-US" sz="2600" kern="1200" dirty="0"/>
        </a:p>
      </dsp:txBody>
      <dsp:txXfrm>
        <a:off x="0" y="687659"/>
        <a:ext cx="6858000" cy="608400"/>
      </dsp:txXfrm>
    </dsp:sp>
    <dsp:sp modelId="{75C7199E-D957-4BAD-9C1B-13497E30AF50}">
      <dsp:nvSpPr>
        <dsp:cNvPr id="0" name=""/>
        <dsp:cNvSpPr/>
      </dsp:nvSpPr>
      <dsp:spPr>
        <a:xfrm>
          <a:off x="0" y="1370939"/>
          <a:ext cx="6858000" cy="608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Customer sales force structure</a:t>
          </a:r>
          <a:endParaRPr lang="en-US" sz="2600" kern="1200" dirty="0"/>
        </a:p>
      </dsp:txBody>
      <dsp:txXfrm>
        <a:off x="0" y="1370939"/>
        <a:ext cx="6858000" cy="608400"/>
      </dsp:txXfrm>
    </dsp:sp>
    <dsp:sp modelId="{7D2C2C58-79C4-4472-9BC5-F67A8B23428E}">
      <dsp:nvSpPr>
        <dsp:cNvPr id="0" name=""/>
        <dsp:cNvSpPr/>
      </dsp:nvSpPr>
      <dsp:spPr>
        <a:xfrm>
          <a:off x="0" y="2054220"/>
          <a:ext cx="6858000" cy="608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Complex sales force structure </a:t>
          </a:r>
          <a:endParaRPr lang="en-US" sz="2600" kern="1200" dirty="0"/>
        </a:p>
      </dsp:txBody>
      <dsp:txXfrm>
        <a:off x="0" y="2054220"/>
        <a:ext cx="6858000" cy="608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3D276-F6AD-453C-855D-36E2CC7B26CD}">
      <dsp:nvSpPr>
        <dsp:cNvPr id="0" name=""/>
        <dsp:cNvSpPr/>
      </dsp:nvSpPr>
      <dsp:spPr>
        <a:xfrm>
          <a:off x="409" y="334081"/>
          <a:ext cx="1596181" cy="9577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Fixed amounts</a:t>
          </a:r>
          <a:endParaRPr lang="en-US" sz="2500" kern="1200" dirty="0"/>
        </a:p>
      </dsp:txBody>
      <dsp:txXfrm>
        <a:off x="409" y="334081"/>
        <a:ext cx="1596181" cy="957708"/>
      </dsp:txXfrm>
    </dsp:sp>
    <dsp:sp modelId="{43225379-83C3-41CF-8344-9030B9FBCC4E}">
      <dsp:nvSpPr>
        <dsp:cNvPr id="0" name=""/>
        <dsp:cNvSpPr/>
      </dsp:nvSpPr>
      <dsp:spPr>
        <a:xfrm>
          <a:off x="1756209" y="334081"/>
          <a:ext cx="1596181" cy="957708"/>
        </a:xfrm>
        <a:prstGeom prst="rect">
          <a:avLst/>
        </a:prstGeom>
        <a:solidFill>
          <a:schemeClr val="accent4">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Variable amounts</a:t>
          </a:r>
          <a:endParaRPr lang="en-US" sz="2500" kern="1200" dirty="0"/>
        </a:p>
      </dsp:txBody>
      <dsp:txXfrm>
        <a:off x="1756209" y="334081"/>
        <a:ext cx="1596181" cy="957708"/>
      </dsp:txXfrm>
    </dsp:sp>
    <dsp:sp modelId="{0966F43E-0838-459B-B545-5522FB022AF9}">
      <dsp:nvSpPr>
        <dsp:cNvPr id="0" name=""/>
        <dsp:cNvSpPr/>
      </dsp:nvSpPr>
      <dsp:spPr>
        <a:xfrm>
          <a:off x="409" y="1451409"/>
          <a:ext cx="1596181" cy="957708"/>
        </a:xfrm>
        <a:prstGeom prst="rect">
          <a:avLst/>
        </a:prstGeom>
        <a:solidFill>
          <a:schemeClr val="accent4">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Expenses</a:t>
          </a:r>
          <a:endParaRPr lang="en-US" sz="2500" kern="1200" dirty="0"/>
        </a:p>
      </dsp:txBody>
      <dsp:txXfrm>
        <a:off x="409" y="1451409"/>
        <a:ext cx="1596181" cy="957708"/>
      </dsp:txXfrm>
    </dsp:sp>
    <dsp:sp modelId="{DA09EEB9-81F6-468F-A2F6-FF299DF2DB49}">
      <dsp:nvSpPr>
        <dsp:cNvPr id="0" name=""/>
        <dsp:cNvSpPr/>
      </dsp:nvSpPr>
      <dsp:spPr>
        <a:xfrm>
          <a:off x="1756209" y="1451409"/>
          <a:ext cx="1596181" cy="957708"/>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Fringe benefits</a:t>
          </a:r>
          <a:endParaRPr lang="en-US" sz="2500" kern="1200" dirty="0"/>
        </a:p>
      </dsp:txBody>
      <dsp:txXfrm>
        <a:off x="1756209" y="1451409"/>
        <a:ext cx="1596181" cy="9577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D7842-57CD-40A2-A633-5C92C2627291}">
      <dsp:nvSpPr>
        <dsp:cNvPr id="0" name=""/>
        <dsp:cNvSpPr/>
      </dsp:nvSpPr>
      <dsp:spPr>
        <a:xfrm>
          <a:off x="0" y="123186"/>
          <a:ext cx="2104057" cy="12624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Training</a:t>
          </a:r>
          <a:endParaRPr lang="en-US" sz="2500" kern="1200" dirty="0"/>
        </a:p>
      </dsp:txBody>
      <dsp:txXfrm>
        <a:off x="0" y="123186"/>
        <a:ext cx="2104057" cy="1262434"/>
      </dsp:txXfrm>
    </dsp:sp>
    <dsp:sp modelId="{CC72DB8F-449A-48C4-A3E3-862341556B01}">
      <dsp:nvSpPr>
        <dsp:cNvPr id="0" name=""/>
        <dsp:cNvSpPr/>
      </dsp:nvSpPr>
      <dsp:spPr>
        <a:xfrm>
          <a:off x="2315002" y="118262"/>
          <a:ext cx="2104057" cy="12624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Sales meetings</a:t>
          </a:r>
          <a:endParaRPr lang="en-US" sz="2500" kern="1200" dirty="0" smtClean="0"/>
        </a:p>
      </dsp:txBody>
      <dsp:txXfrm>
        <a:off x="2315002" y="118262"/>
        <a:ext cx="2104057" cy="1262434"/>
      </dsp:txXfrm>
    </dsp:sp>
    <dsp:sp modelId="{71C12107-546C-4FA1-B564-832B83C662D5}">
      <dsp:nvSpPr>
        <dsp:cNvPr id="0" name=""/>
        <dsp:cNvSpPr/>
      </dsp:nvSpPr>
      <dsp:spPr>
        <a:xfrm>
          <a:off x="539" y="1591102"/>
          <a:ext cx="2104057" cy="12624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Live sales presentations</a:t>
          </a:r>
          <a:endParaRPr lang="en-US" sz="2500" kern="1200" dirty="0" smtClean="0"/>
        </a:p>
      </dsp:txBody>
      <dsp:txXfrm>
        <a:off x="539" y="1591102"/>
        <a:ext cx="2104057" cy="1262434"/>
      </dsp:txXfrm>
    </dsp:sp>
    <dsp:sp modelId="{2E66277B-07C1-421F-8895-35ABAE8A50D8}">
      <dsp:nvSpPr>
        <dsp:cNvPr id="0" name=""/>
        <dsp:cNvSpPr/>
      </dsp:nvSpPr>
      <dsp:spPr>
        <a:xfrm>
          <a:off x="2315002" y="1591102"/>
          <a:ext cx="2104057" cy="12624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Servicing accounts</a:t>
          </a:r>
          <a:endParaRPr lang="en-US" sz="2500" kern="1200"/>
        </a:p>
      </dsp:txBody>
      <dsp:txXfrm>
        <a:off x="2315002" y="1591102"/>
        <a:ext cx="2104057" cy="12624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0CF31-45ED-45A9-9116-C39696E83AD6}">
      <dsp:nvSpPr>
        <dsp:cNvPr id="0" name=""/>
        <dsp:cNvSpPr/>
      </dsp:nvSpPr>
      <dsp:spPr>
        <a:xfrm>
          <a:off x="857250" y="0"/>
          <a:ext cx="1943099" cy="11658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Sales reports</a:t>
          </a:r>
          <a:endParaRPr lang="en-US" sz="3400" kern="1200" dirty="0"/>
        </a:p>
      </dsp:txBody>
      <dsp:txXfrm>
        <a:off x="857250" y="0"/>
        <a:ext cx="1943099" cy="1165860"/>
      </dsp:txXfrm>
    </dsp:sp>
    <dsp:sp modelId="{70EB5566-8500-47F6-B64F-92B35505107D}">
      <dsp:nvSpPr>
        <dsp:cNvPr id="0" name=""/>
        <dsp:cNvSpPr/>
      </dsp:nvSpPr>
      <dsp:spPr>
        <a:xfrm>
          <a:off x="857250" y="1360169"/>
          <a:ext cx="1943099" cy="11658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Call reports</a:t>
          </a:r>
          <a:endParaRPr lang="en-US" sz="3400" kern="1200" dirty="0"/>
        </a:p>
      </dsp:txBody>
      <dsp:txXfrm>
        <a:off x="857250" y="1360169"/>
        <a:ext cx="1943099" cy="1165860"/>
      </dsp:txXfrm>
    </dsp:sp>
    <dsp:sp modelId="{02AD945C-FC86-4B98-9E67-DEC0C0858778}">
      <dsp:nvSpPr>
        <dsp:cNvPr id="0" name=""/>
        <dsp:cNvSpPr/>
      </dsp:nvSpPr>
      <dsp:spPr>
        <a:xfrm>
          <a:off x="857250" y="2720340"/>
          <a:ext cx="1943099" cy="11658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Expense reports</a:t>
          </a:r>
          <a:endParaRPr lang="en-US" sz="3400" kern="1200" dirty="0"/>
        </a:p>
      </dsp:txBody>
      <dsp:txXfrm>
        <a:off x="857250" y="2720340"/>
        <a:ext cx="1943099" cy="11658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C82DAA-3337-4442-9835-B24D26E5F82B}">
      <dsp:nvSpPr>
        <dsp:cNvPr id="0" name=""/>
        <dsp:cNvSpPr/>
      </dsp:nvSpPr>
      <dsp:spPr>
        <a:xfrm>
          <a:off x="28" y="55875"/>
          <a:ext cx="2706141"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Objectives</a:t>
          </a:r>
          <a:endParaRPr lang="en-US" sz="2000" kern="1200" dirty="0"/>
        </a:p>
      </dsp:txBody>
      <dsp:txXfrm>
        <a:off x="28" y="55875"/>
        <a:ext cx="2706141" cy="576000"/>
      </dsp:txXfrm>
    </dsp:sp>
    <dsp:sp modelId="{F24EF660-5159-499F-8CF6-ECA185B3E307}">
      <dsp:nvSpPr>
        <dsp:cNvPr id="0" name=""/>
        <dsp:cNvSpPr/>
      </dsp:nvSpPr>
      <dsp:spPr>
        <a:xfrm>
          <a:off x="28" y="631875"/>
          <a:ext cx="2706141" cy="1674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Qualify the prospect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Gather information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Make an immediate sale</a:t>
          </a:r>
          <a:endParaRPr lang="en-US" sz="2000" kern="1200" dirty="0"/>
        </a:p>
      </dsp:txBody>
      <dsp:txXfrm>
        <a:off x="28" y="631875"/>
        <a:ext cx="2706141" cy="1674449"/>
      </dsp:txXfrm>
    </dsp:sp>
    <dsp:sp modelId="{C2EF0DB7-567C-4D1B-8273-105764DFC5F1}">
      <dsp:nvSpPr>
        <dsp:cNvPr id="0" name=""/>
        <dsp:cNvSpPr/>
      </dsp:nvSpPr>
      <dsp:spPr>
        <a:xfrm>
          <a:off x="3085029" y="55875"/>
          <a:ext cx="2706141"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Approaches</a:t>
          </a:r>
          <a:endParaRPr lang="en-US" sz="2000" kern="1200" dirty="0"/>
        </a:p>
      </dsp:txBody>
      <dsp:txXfrm>
        <a:off x="3085029" y="55875"/>
        <a:ext cx="2706141" cy="576000"/>
      </dsp:txXfrm>
    </dsp:sp>
    <dsp:sp modelId="{2AA430C5-88F4-4804-9A32-2006559FC125}">
      <dsp:nvSpPr>
        <dsp:cNvPr id="0" name=""/>
        <dsp:cNvSpPr/>
      </dsp:nvSpPr>
      <dsp:spPr>
        <a:xfrm>
          <a:off x="3085029" y="631875"/>
          <a:ext cx="2706141" cy="1674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Personal visit</a:t>
          </a:r>
          <a:endParaRPr lang="en-US" sz="2000" kern="1200" dirty="0"/>
        </a:p>
        <a:p>
          <a:pPr marL="228600" lvl="1" indent="-228600" algn="l" defTabSz="889000">
            <a:lnSpc>
              <a:spcPct val="90000"/>
            </a:lnSpc>
            <a:spcBef>
              <a:spcPct val="0"/>
            </a:spcBef>
            <a:spcAft>
              <a:spcPct val="15000"/>
            </a:spcAft>
            <a:buChar char="••"/>
          </a:pPr>
          <a:r>
            <a:rPr lang="en-US" sz="2000" kern="1200" dirty="0" smtClean="0"/>
            <a:t>Phone call</a:t>
          </a:r>
          <a:endParaRPr lang="en-US" sz="2000" kern="1200" dirty="0"/>
        </a:p>
        <a:p>
          <a:pPr marL="228600" lvl="1" indent="-228600" algn="l" defTabSz="889000">
            <a:lnSpc>
              <a:spcPct val="90000"/>
            </a:lnSpc>
            <a:spcBef>
              <a:spcPct val="0"/>
            </a:spcBef>
            <a:spcAft>
              <a:spcPct val="15000"/>
            </a:spcAft>
            <a:buChar char="••"/>
          </a:pPr>
          <a:r>
            <a:rPr lang="en-US" sz="2000" kern="1200" dirty="0" smtClean="0"/>
            <a:t>Letter</a:t>
          </a:r>
          <a:endParaRPr lang="en-US" sz="2000" kern="1200" dirty="0"/>
        </a:p>
      </dsp:txBody>
      <dsp:txXfrm>
        <a:off x="3085029" y="631875"/>
        <a:ext cx="2706141" cy="16744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455D78-0527-4F46-9B95-DB5E40633185}">
      <dsp:nvSpPr>
        <dsp:cNvPr id="0" name=""/>
        <dsp:cNvSpPr/>
      </dsp:nvSpPr>
      <dsp:spPr>
        <a:xfrm>
          <a:off x="143929" y="1004"/>
          <a:ext cx="1713495" cy="1028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Pushy</a:t>
          </a:r>
          <a:endParaRPr lang="en-US" sz="2000" kern="1200" dirty="0"/>
        </a:p>
      </dsp:txBody>
      <dsp:txXfrm>
        <a:off x="143929" y="1004"/>
        <a:ext cx="1713495" cy="1028097"/>
      </dsp:txXfrm>
    </dsp:sp>
    <dsp:sp modelId="{734F1A6A-CA94-4A52-8411-02BAD0A3FD02}">
      <dsp:nvSpPr>
        <dsp:cNvPr id="0" name=""/>
        <dsp:cNvSpPr/>
      </dsp:nvSpPr>
      <dsp:spPr>
        <a:xfrm>
          <a:off x="2028774" y="1004"/>
          <a:ext cx="1713495" cy="10280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Late</a:t>
          </a:r>
          <a:endParaRPr lang="en-US" sz="2000" kern="1200" dirty="0"/>
        </a:p>
      </dsp:txBody>
      <dsp:txXfrm>
        <a:off x="2028774" y="1004"/>
        <a:ext cx="1713495" cy="1028097"/>
      </dsp:txXfrm>
    </dsp:sp>
    <dsp:sp modelId="{F02E4FAA-7E19-460F-A6DE-9591BA770C1B}">
      <dsp:nvSpPr>
        <dsp:cNvPr id="0" name=""/>
        <dsp:cNvSpPr/>
      </dsp:nvSpPr>
      <dsp:spPr>
        <a:xfrm>
          <a:off x="143929" y="1200451"/>
          <a:ext cx="1713495" cy="10280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Deceitful</a:t>
          </a:r>
          <a:endParaRPr lang="en-US" sz="2000" kern="1200" dirty="0"/>
        </a:p>
      </dsp:txBody>
      <dsp:txXfrm>
        <a:off x="143929" y="1200451"/>
        <a:ext cx="1713495" cy="1028097"/>
      </dsp:txXfrm>
    </dsp:sp>
    <dsp:sp modelId="{2B6ECDCB-946D-4C06-8ADB-D76BCF254E25}">
      <dsp:nvSpPr>
        <dsp:cNvPr id="0" name=""/>
        <dsp:cNvSpPr/>
      </dsp:nvSpPr>
      <dsp:spPr>
        <a:xfrm>
          <a:off x="2028774" y="1200451"/>
          <a:ext cx="1713495" cy="102809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Disorganized</a:t>
          </a:r>
          <a:endParaRPr lang="en-US" sz="2000" kern="1200" dirty="0"/>
        </a:p>
      </dsp:txBody>
      <dsp:txXfrm>
        <a:off x="2028774" y="1200451"/>
        <a:ext cx="1713495" cy="1028097"/>
      </dsp:txXfrm>
    </dsp:sp>
    <dsp:sp modelId="{2B27EA02-1B38-4E45-8B55-9AF46910D23B}">
      <dsp:nvSpPr>
        <dsp:cNvPr id="0" name=""/>
        <dsp:cNvSpPr/>
      </dsp:nvSpPr>
      <dsp:spPr>
        <a:xfrm>
          <a:off x="1086352" y="2399898"/>
          <a:ext cx="1713495" cy="102809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Unprepared</a:t>
          </a:r>
          <a:endParaRPr lang="en-US" sz="2000" kern="1200" dirty="0"/>
        </a:p>
      </dsp:txBody>
      <dsp:txXfrm>
        <a:off x="1086352" y="2399898"/>
        <a:ext cx="1713495" cy="10280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2B7864-E112-4003-BD7E-1F71AB0C4995}">
      <dsp:nvSpPr>
        <dsp:cNvPr id="0" name=""/>
        <dsp:cNvSpPr/>
      </dsp:nvSpPr>
      <dsp:spPr>
        <a:xfrm>
          <a:off x="412495" y="967"/>
          <a:ext cx="1675432" cy="100525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Good listeners</a:t>
          </a:r>
          <a:endParaRPr lang="en-US" sz="2200" kern="1200" dirty="0"/>
        </a:p>
      </dsp:txBody>
      <dsp:txXfrm>
        <a:off x="412495" y="967"/>
        <a:ext cx="1675432" cy="1005259"/>
      </dsp:txXfrm>
    </dsp:sp>
    <dsp:sp modelId="{55817BAC-DC6D-4D58-B3FE-494CAB8E2CB9}">
      <dsp:nvSpPr>
        <dsp:cNvPr id="0" name=""/>
        <dsp:cNvSpPr/>
      </dsp:nvSpPr>
      <dsp:spPr>
        <a:xfrm>
          <a:off x="2255471" y="967"/>
          <a:ext cx="1675432" cy="1005259"/>
        </a:xfrm>
        <a:prstGeom prst="rect">
          <a:avLst/>
        </a:prstGeom>
        <a:solidFill>
          <a:schemeClr val="accent1">
            <a:shade val="80000"/>
            <a:hueOff val="141911"/>
            <a:satOff val="-7969"/>
            <a:lumOff val="68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Empathetic</a:t>
          </a:r>
          <a:endParaRPr lang="en-US" sz="2200" kern="1200" dirty="0"/>
        </a:p>
      </dsp:txBody>
      <dsp:txXfrm>
        <a:off x="2255471" y="967"/>
        <a:ext cx="1675432" cy="1005259"/>
      </dsp:txXfrm>
    </dsp:sp>
    <dsp:sp modelId="{5C8F4B07-C7EC-4372-BC32-0F064D899F46}">
      <dsp:nvSpPr>
        <dsp:cNvPr id="0" name=""/>
        <dsp:cNvSpPr/>
      </dsp:nvSpPr>
      <dsp:spPr>
        <a:xfrm>
          <a:off x="412495" y="1173770"/>
          <a:ext cx="1675432" cy="1005259"/>
        </a:xfrm>
        <a:prstGeom prst="rect">
          <a:avLst/>
        </a:prstGeom>
        <a:solidFill>
          <a:schemeClr val="accent1">
            <a:shade val="80000"/>
            <a:hueOff val="283822"/>
            <a:satOff val="-15938"/>
            <a:lumOff val="13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Honest</a:t>
          </a:r>
          <a:endParaRPr lang="en-US" sz="2200" kern="1200" dirty="0"/>
        </a:p>
      </dsp:txBody>
      <dsp:txXfrm>
        <a:off x="412495" y="1173770"/>
        <a:ext cx="1675432" cy="1005259"/>
      </dsp:txXfrm>
    </dsp:sp>
    <dsp:sp modelId="{F349BFA4-93DB-468B-8A6F-6170E87F5C06}">
      <dsp:nvSpPr>
        <dsp:cNvPr id="0" name=""/>
        <dsp:cNvSpPr/>
      </dsp:nvSpPr>
      <dsp:spPr>
        <a:xfrm>
          <a:off x="2255471" y="1173770"/>
          <a:ext cx="1675432" cy="1005259"/>
        </a:xfrm>
        <a:prstGeom prst="rect">
          <a:avLst/>
        </a:prstGeom>
        <a:solidFill>
          <a:schemeClr val="accent1">
            <a:shade val="80000"/>
            <a:hueOff val="425733"/>
            <a:satOff val="-23906"/>
            <a:lumOff val="20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Dependable</a:t>
          </a:r>
          <a:endParaRPr lang="en-US" sz="2200" kern="1200" dirty="0"/>
        </a:p>
      </dsp:txBody>
      <dsp:txXfrm>
        <a:off x="2255471" y="1173770"/>
        <a:ext cx="1675432" cy="1005259"/>
      </dsp:txXfrm>
    </dsp:sp>
    <dsp:sp modelId="{37644099-F677-42F0-9D12-2C183C4A8A95}">
      <dsp:nvSpPr>
        <dsp:cNvPr id="0" name=""/>
        <dsp:cNvSpPr/>
      </dsp:nvSpPr>
      <dsp:spPr>
        <a:xfrm>
          <a:off x="412495" y="2346573"/>
          <a:ext cx="1675432" cy="1005259"/>
        </a:xfrm>
        <a:prstGeom prst="rect">
          <a:avLst/>
        </a:prstGeom>
        <a:solidFill>
          <a:schemeClr val="accent1">
            <a:shade val="80000"/>
            <a:hueOff val="567645"/>
            <a:satOff val="-31875"/>
            <a:lumOff val="27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Thorough</a:t>
          </a:r>
          <a:endParaRPr lang="en-US" sz="2200" kern="1200" dirty="0"/>
        </a:p>
      </dsp:txBody>
      <dsp:txXfrm>
        <a:off x="412495" y="2346573"/>
        <a:ext cx="1675432" cy="1005259"/>
      </dsp:txXfrm>
    </dsp:sp>
    <dsp:sp modelId="{F5EC0634-9865-4570-BB89-892F66378566}">
      <dsp:nvSpPr>
        <dsp:cNvPr id="0" name=""/>
        <dsp:cNvSpPr/>
      </dsp:nvSpPr>
      <dsp:spPr>
        <a:xfrm>
          <a:off x="2255471" y="2346573"/>
          <a:ext cx="1675432" cy="1005259"/>
        </a:xfrm>
        <a:prstGeom prst="rect">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Follow-up types</a:t>
          </a:r>
          <a:endParaRPr lang="en-US" sz="2200" i="1" kern="1200" dirty="0"/>
        </a:p>
      </dsp:txBody>
      <dsp:txXfrm>
        <a:off x="2255471" y="2346573"/>
        <a:ext cx="1675432" cy="10052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DD5D1-A697-455B-9C85-9C5FCEFC917A}">
      <dsp:nvSpPr>
        <dsp:cNvPr id="0" name=""/>
        <dsp:cNvSpPr/>
      </dsp:nvSpPr>
      <dsp:spPr>
        <a:xfrm>
          <a:off x="793551" y="427"/>
          <a:ext cx="1551905" cy="93114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Samples</a:t>
          </a:r>
          <a:endParaRPr lang="en-US" sz="1400" b="1" kern="1200" dirty="0"/>
        </a:p>
      </dsp:txBody>
      <dsp:txXfrm>
        <a:off x="793551" y="427"/>
        <a:ext cx="1551905" cy="931143"/>
      </dsp:txXfrm>
    </dsp:sp>
    <dsp:sp modelId="{22383C7F-080A-4A9E-B133-5E1E0F6B4BAD}">
      <dsp:nvSpPr>
        <dsp:cNvPr id="0" name=""/>
        <dsp:cNvSpPr/>
      </dsp:nvSpPr>
      <dsp:spPr>
        <a:xfrm>
          <a:off x="2500647" y="427"/>
          <a:ext cx="1551905" cy="9311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Coupons</a:t>
          </a:r>
          <a:endParaRPr lang="en-US" sz="1400" b="1" kern="1200" dirty="0"/>
        </a:p>
      </dsp:txBody>
      <dsp:txXfrm>
        <a:off x="2500647" y="427"/>
        <a:ext cx="1551905" cy="931143"/>
      </dsp:txXfrm>
    </dsp:sp>
    <dsp:sp modelId="{99E741A9-5D2B-407A-8CDA-BB1935888B1D}">
      <dsp:nvSpPr>
        <dsp:cNvPr id="0" name=""/>
        <dsp:cNvSpPr/>
      </dsp:nvSpPr>
      <dsp:spPr>
        <a:xfrm>
          <a:off x="4207743" y="427"/>
          <a:ext cx="1551905" cy="93114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Cash refunds</a:t>
          </a:r>
          <a:endParaRPr lang="en-US" sz="1400" b="1" kern="1200" dirty="0"/>
        </a:p>
      </dsp:txBody>
      <dsp:txXfrm>
        <a:off x="4207743" y="427"/>
        <a:ext cx="1551905" cy="931143"/>
      </dsp:txXfrm>
    </dsp:sp>
    <dsp:sp modelId="{081ACBB4-F0A8-4D31-976E-0786FC8D0522}">
      <dsp:nvSpPr>
        <dsp:cNvPr id="0" name=""/>
        <dsp:cNvSpPr/>
      </dsp:nvSpPr>
      <dsp:spPr>
        <a:xfrm>
          <a:off x="793551" y="1086761"/>
          <a:ext cx="1551905" cy="9311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Price packs</a:t>
          </a:r>
          <a:endParaRPr lang="en-US" sz="1400" b="1" kern="1200" dirty="0"/>
        </a:p>
      </dsp:txBody>
      <dsp:txXfrm>
        <a:off x="793551" y="1086761"/>
        <a:ext cx="1551905" cy="931143"/>
      </dsp:txXfrm>
    </dsp:sp>
    <dsp:sp modelId="{069AC0F6-897A-43DE-AD53-61D981A6470F}">
      <dsp:nvSpPr>
        <dsp:cNvPr id="0" name=""/>
        <dsp:cNvSpPr/>
      </dsp:nvSpPr>
      <dsp:spPr>
        <a:xfrm>
          <a:off x="2500647" y="1086761"/>
          <a:ext cx="1551905" cy="93114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Premiums</a:t>
          </a:r>
          <a:endParaRPr lang="en-US" sz="1400" b="1" kern="1200" dirty="0"/>
        </a:p>
      </dsp:txBody>
      <dsp:txXfrm>
        <a:off x="2500647" y="1086761"/>
        <a:ext cx="1551905" cy="931143"/>
      </dsp:txXfrm>
    </dsp:sp>
    <dsp:sp modelId="{0F402976-E719-462D-BB2D-509DB53604E0}">
      <dsp:nvSpPr>
        <dsp:cNvPr id="0" name=""/>
        <dsp:cNvSpPr/>
      </dsp:nvSpPr>
      <dsp:spPr>
        <a:xfrm>
          <a:off x="4207743" y="1086761"/>
          <a:ext cx="1551905" cy="93114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Advertising specialties</a:t>
          </a:r>
          <a:endParaRPr lang="en-US" sz="1400" b="1" kern="1200" dirty="0"/>
        </a:p>
      </dsp:txBody>
      <dsp:txXfrm>
        <a:off x="4207743" y="1086761"/>
        <a:ext cx="1551905" cy="931143"/>
      </dsp:txXfrm>
    </dsp:sp>
    <dsp:sp modelId="{8E6F41A7-0F7B-4DB4-A62C-1F7843334BF2}">
      <dsp:nvSpPr>
        <dsp:cNvPr id="0" name=""/>
        <dsp:cNvSpPr/>
      </dsp:nvSpPr>
      <dsp:spPr>
        <a:xfrm>
          <a:off x="793551" y="2173095"/>
          <a:ext cx="1551905" cy="9311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Patronage rewards</a:t>
          </a:r>
          <a:endParaRPr lang="en-US" sz="1400" b="1" kern="1200" dirty="0"/>
        </a:p>
      </dsp:txBody>
      <dsp:txXfrm>
        <a:off x="793551" y="2173095"/>
        <a:ext cx="1551905" cy="931143"/>
      </dsp:txXfrm>
    </dsp:sp>
    <dsp:sp modelId="{2DD51A46-B7D3-434B-BE4A-858CF52C29EC}">
      <dsp:nvSpPr>
        <dsp:cNvPr id="0" name=""/>
        <dsp:cNvSpPr/>
      </dsp:nvSpPr>
      <dsp:spPr>
        <a:xfrm>
          <a:off x="2500647" y="2173095"/>
          <a:ext cx="1551905" cy="93114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Point-of-purchase displays</a:t>
          </a:r>
          <a:endParaRPr lang="en-US" sz="1400" b="1" kern="1200" dirty="0"/>
        </a:p>
      </dsp:txBody>
      <dsp:txXfrm>
        <a:off x="2500647" y="2173095"/>
        <a:ext cx="1551905" cy="931143"/>
      </dsp:txXfrm>
    </dsp:sp>
    <dsp:sp modelId="{48B0C5D8-5518-45C1-8C7E-148994F4284F}">
      <dsp:nvSpPr>
        <dsp:cNvPr id="0" name=""/>
        <dsp:cNvSpPr/>
      </dsp:nvSpPr>
      <dsp:spPr>
        <a:xfrm>
          <a:off x="4207743" y="2173095"/>
          <a:ext cx="1551905" cy="9311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Demonstrations</a:t>
          </a:r>
          <a:endParaRPr lang="en-US" sz="1400" b="1" kern="1200" dirty="0"/>
        </a:p>
      </dsp:txBody>
      <dsp:txXfrm>
        <a:off x="4207743" y="2173095"/>
        <a:ext cx="1551905" cy="931143"/>
      </dsp:txXfrm>
    </dsp:sp>
    <dsp:sp modelId="{D3EAF471-8178-4C11-8BDB-F90231A4B8A8}">
      <dsp:nvSpPr>
        <dsp:cNvPr id="0" name=""/>
        <dsp:cNvSpPr/>
      </dsp:nvSpPr>
      <dsp:spPr>
        <a:xfrm>
          <a:off x="793551" y="3259428"/>
          <a:ext cx="1551905" cy="93114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Contests</a:t>
          </a:r>
          <a:endParaRPr lang="en-US" sz="1400" b="1" kern="1200" dirty="0"/>
        </a:p>
      </dsp:txBody>
      <dsp:txXfrm>
        <a:off x="793551" y="3259428"/>
        <a:ext cx="1551905" cy="931143"/>
      </dsp:txXfrm>
    </dsp:sp>
    <dsp:sp modelId="{B7C90F0A-5B94-47FC-9BDF-C07895B8A43A}">
      <dsp:nvSpPr>
        <dsp:cNvPr id="0" name=""/>
        <dsp:cNvSpPr/>
      </dsp:nvSpPr>
      <dsp:spPr>
        <a:xfrm>
          <a:off x="2500647" y="3259428"/>
          <a:ext cx="1551905" cy="93114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Sweepstakes</a:t>
          </a:r>
          <a:endParaRPr lang="en-US" sz="1400" b="1" kern="1200" dirty="0"/>
        </a:p>
      </dsp:txBody>
      <dsp:txXfrm>
        <a:off x="2500647" y="3259428"/>
        <a:ext cx="1551905" cy="931143"/>
      </dsp:txXfrm>
    </dsp:sp>
    <dsp:sp modelId="{82F7B8E9-BE21-4B9B-82A3-46C4FEE5E99C}">
      <dsp:nvSpPr>
        <dsp:cNvPr id="0" name=""/>
        <dsp:cNvSpPr/>
      </dsp:nvSpPr>
      <dsp:spPr>
        <a:xfrm>
          <a:off x="4207743" y="3259428"/>
          <a:ext cx="1551905" cy="9311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Games</a:t>
          </a:r>
          <a:endParaRPr lang="en-US" sz="1400" b="1" kern="1200" dirty="0"/>
        </a:p>
      </dsp:txBody>
      <dsp:txXfrm>
        <a:off x="4207743" y="3259428"/>
        <a:ext cx="1551905" cy="93114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3C353-C501-4585-9906-2E290F57EF91}">
      <dsp:nvSpPr>
        <dsp:cNvPr id="0" name=""/>
        <dsp:cNvSpPr/>
      </dsp:nvSpPr>
      <dsp:spPr>
        <a:xfrm>
          <a:off x="784919" y="1488"/>
          <a:ext cx="2518171" cy="15109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Discount</a:t>
          </a:r>
          <a:endParaRPr lang="en-US" sz="3600" kern="1200" dirty="0"/>
        </a:p>
      </dsp:txBody>
      <dsp:txXfrm>
        <a:off x="784919" y="1488"/>
        <a:ext cx="2518171" cy="1510903"/>
      </dsp:txXfrm>
    </dsp:sp>
    <dsp:sp modelId="{E01BAC19-ADFE-404F-955C-F375414546AA}">
      <dsp:nvSpPr>
        <dsp:cNvPr id="0" name=""/>
        <dsp:cNvSpPr/>
      </dsp:nvSpPr>
      <dsp:spPr>
        <a:xfrm>
          <a:off x="3554908" y="1488"/>
          <a:ext cx="2518171" cy="15109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Allowance</a:t>
          </a:r>
          <a:endParaRPr lang="en-US" sz="3600" kern="1200" dirty="0"/>
        </a:p>
      </dsp:txBody>
      <dsp:txXfrm>
        <a:off x="3554908" y="1488"/>
        <a:ext cx="2518171" cy="1510903"/>
      </dsp:txXfrm>
    </dsp:sp>
    <dsp:sp modelId="{1D2F87DE-DE10-4A71-B693-BA8BD26B4552}">
      <dsp:nvSpPr>
        <dsp:cNvPr id="0" name=""/>
        <dsp:cNvSpPr/>
      </dsp:nvSpPr>
      <dsp:spPr>
        <a:xfrm>
          <a:off x="784919" y="1764208"/>
          <a:ext cx="2518171" cy="15109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Free goods</a:t>
          </a:r>
          <a:endParaRPr lang="en-US" sz="3600" kern="1200" dirty="0"/>
        </a:p>
      </dsp:txBody>
      <dsp:txXfrm>
        <a:off x="784919" y="1764208"/>
        <a:ext cx="2518171" cy="1510903"/>
      </dsp:txXfrm>
    </dsp:sp>
    <dsp:sp modelId="{9403A2E3-42C5-45BB-B2C2-06B4A3E16671}">
      <dsp:nvSpPr>
        <dsp:cNvPr id="0" name=""/>
        <dsp:cNvSpPr/>
      </dsp:nvSpPr>
      <dsp:spPr>
        <a:xfrm>
          <a:off x="3554908" y="1764208"/>
          <a:ext cx="2518171" cy="15109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Specialty advertising</a:t>
          </a:r>
          <a:endParaRPr lang="en-US" sz="3600" b="0" kern="1200" dirty="0"/>
        </a:p>
      </dsp:txBody>
      <dsp:txXfrm>
        <a:off x="3554908" y="1764208"/>
        <a:ext cx="2518171" cy="1510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C92AC4A-3BDE-4268-85F9-A915071CD3DE}" type="datetime1">
              <a:rPr lang="en-US"/>
              <a:pPr/>
              <a:t>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B633CBF-CAE8-4916-8F42-1C1FED9F47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36FBCBC3-CF90-415A-8B9B-6D0504BF334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28CF2D58-F3DA-490A-A902-5227C670840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D4806947-B535-4590-A460-213947DD3DC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dirty="0" smtClean="0"/>
              <a:t>Challenges of team selling include:</a:t>
            </a:r>
          </a:p>
          <a:p>
            <a:pPr marL="533400" indent="-533400">
              <a:buFontTx/>
              <a:buChar char="•"/>
            </a:pPr>
            <a:r>
              <a:rPr lang="en-US" dirty="0" smtClean="0"/>
              <a:t>Confusing and overwhelming customers used to working with one salesperson.</a:t>
            </a:r>
          </a:p>
          <a:p>
            <a:pPr marL="533400" indent="-533400">
              <a:buFontTx/>
              <a:buChar char="•"/>
            </a:pPr>
            <a:r>
              <a:rPr lang="en-US" dirty="0" smtClean="0"/>
              <a:t>Salespeople used to working alone can have difficulties working with and trusting teams.</a:t>
            </a:r>
          </a:p>
          <a:p>
            <a:pPr marL="533400" indent="-533400">
              <a:buFontTx/>
              <a:buChar char="•"/>
            </a:pPr>
            <a:r>
              <a:rPr lang="en-US" dirty="0" smtClean="0"/>
              <a:t>Evaluating individual contributions can lead to compensation issues.</a:t>
            </a:r>
          </a:p>
          <a:p>
            <a:pPr marL="533400" indent="-533400"/>
            <a:endParaRPr lang="en-US" dirty="0" smtClean="0"/>
          </a:p>
          <a:p>
            <a:pPr marL="533400" indent="-533400"/>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872F0457-2975-482D-97E4-F9FF730FCA2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b="1" smtClean="0"/>
              <a:t>Note to Instructor</a:t>
            </a:r>
          </a:p>
          <a:p>
            <a:r>
              <a:rPr lang="en-US" smtClean="0"/>
              <a:t>This Web site link is to salesjobs.com. This is one of the largest online sales recruiting Web sites. It might be interesting to explore listings, salaries, and job requirements with the students.</a:t>
            </a:r>
          </a:p>
          <a:p>
            <a:endParaRPr lang="en-US" smtClean="0"/>
          </a:p>
          <a:p>
            <a:r>
              <a:rPr lang="en-US" smtClean="0"/>
              <a:t>In slideshow view, click on movie icon to launch Principal Financial Group video snippet.  See accompanying DVD for full video segment.</a:t>
            </a:r>
          </a:p>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4D5E2F7D-4454-4113-B6B9-B4C9CF33DE6B}"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b="1" smtClean="0"/>
              <a:t>Note to Instructor</a:t>
            </a:r>
          </a:p>
          <a:p>
            <a:r>
              <a:rPr lang="en-US" smtClean="0"/>
              <a:t>To attract good salespeople, a company must have an appealing compensation plan. Compensation is made up of several elements—a fixed amount, a variable amount, expenses, and fringe benefits. The fixed amount, usually a salary, gives the salesperson some stable income. The variable amount, which might be commissions or bonuses based on sales performance, rewards the salesperson for greater effort and success. This Web link ties to a survey of salesperson salaries.</a:t>
            </a:r>
          </a:p>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49988362-20C6-48BA-888F-E988DCDD6E74}"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988A72FA-0411-4C18-A2C1-F3CDBE050EF1}"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sales force automation systems: computerized, digitized sales</a:t>
            </a:r>
          </a:p>
          <a:p>
            <a:r>
              <a:rPr lang="en-US" sz="1200" kern="1200" baseline="0" dirty="0" smtClean="0">
                <a:solidFill>
                  <a:schemeClr val="tx1"/>
                </a:solidFill>
                <a:latin typeface="+mn-lt"/>
                <a:ea typeface="ＭＳ Ｐゴシック" charset="-128"/>
                <a:cs typeface="ＭＳ Ｐゴシック" charset="-128"/>
              </a:rPr>
              <a:t>force operations that let salespeople work more effectively anytime, anywhere. The result is better time management, improved customer service, lower </a:t>
            </a:r>
            <a:r>
              <a:rPr lang="en-US" sz="1200" kern="1200" baseline="0" dirty="0" smtClean="0">
                <a:solidFill>
                  <a:schemeClr val="tx1"/>
                </a:solidFill>
                <a:latin typeface="+mn-lt"/>
                <a:ea typeface="ＭＳ Ｐゴシック" charset="-128"/>
                <a:cs typeface="ＭＳ Ｐゴシック" charset="-128"/>
              </a:rPr>
              <a:t>sales costs</a:t>
            </a:r>
            <a:r>
              <a:rPr lang="en-US" sz="1200" kern="1200" baseline="0" dirty="0" smtClean="0">
                <a:solidFill>
                  <a:schemeClr val="tx1"/>
                </a:solidFill>
                <a:latin typeface="+mn-lt"/>
                <a:ea typeface="ＭＳ Ｐゴシック" charset="-128"/>
                <a:cs typeface="ＭＳ Ｐゴシック" charset="-128"/>
              </a:rPr>
              <a:t>, and higher sales performance.</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09846A1D-59C8-44D9-83B2-701FBCBCFA04}"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i="0" dirty="0" smtClean="0"/>
              <a:t>Sales 2.0</a:t>
            </a:r>
          </a:p>
          <a:p>
            <a:r>
              <a:rPr lang="en-US" i="0" dirty="0" smtClean="0"/>
              <a:t>Social networking</a:t>
            </a:r>
          </a:p>
        </p:txBody>
      </p:sp>
      <p:sp>
        <p:nvSpPr>
          <p:cNvPr id="49156" name="Slide Number Placeholder 3"/>
          <p:cNvSpPr>
            <a:spLocks noGrp="1"/>
          </p:cNvSpPr>
          <p:nvPr>
            <p:ph type="sldNum" sz="quarter" idx="5"/>
          </p:nvPr>
        </p:nvSpPr>
        <p:spPr bwMode="auto">
          <a:noFill/>
          <a:ln>
            <a:miter lim="800000"/>
            <a:headEnd/>
            <a:tailEnd/>
          </a:ln>
        </p:spPr>
        <p:txBody>
          <a:bodyPr/>
          <a:lstStyle/>
          <a:p>
            <a:fld id="{6AA91DB2-1C65-4923-8EF6-D18D50DF5C14}"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i="1" dirty="0" smtClean="0"/>
              <a:t>Note to Instructor</a:t>
            </a:r>
          </a:p>
          <a:p>
            <a:r>
              <a:rPr lang="en-US" dirty="0" smtClean="0"/>
              <a:t>This link is to the Mary Kay Web site. This page lists the rewards that are available to Mary Kay salespeople including a pink Cadillac for the highest seller.</a:t>
            </a:r>
          </a:p>
          <a:p>
            <a:r>
              <a:rPr lang="en-US" b="1" dirty="0" smtClean="0"/>
              <a:t>Organizational climate</a:t>
            </a:r>
            <a:r>
              <a:rPr lang="en-US" dirty="0" smtClean="0"/>
              <a:t> describes the feeling that salespeople have about their opportunities, value, and rewards for good performance.</a:t>
            </a:r>
          </a:p>
          <a:p>
            <a:r>
              <a:rPr lang="en-US" sz="1200" b="1" kern="1200" baseline="0" dirty="0" smtClean="0">
                <a:solidFill>
                  <a:schemeClr val="tx1"/>
                </a:solidFill>
                <a:latin typeface="+mn-lt"/>
                <a:ea typeface="ＭＳ Ｐゴシック" charset="-128"/>
                <a:cs typeface="ＭＳ Ｐゴシック" charset="-128"/>
              </a:rPr>
              <a:t>Sales quota</a:t>
            </a:r>
          </a:p>
          <a:p>
            <a:r>
              <a:rPr lang="en-US" sz="1200" kern="1200" baseline="0" dirty="0" smtClean="0">
                <a:solidFill>
                  <a:schemeClr val="tx1"/>
                </a:solidFill>
                <a:latin typeface="+mn-lt"/>
                <a:ea typeface="ＭＳ Ｐゴシック" charset="-128"/>
                <a:cs typeface="ＭＳ Ｐゴシック" charset="-128"/>
              </a:rPr>
              <a:t>A standard that states the amount a</a:t>
            </a:r>
          </a:p>
          <a:p>
            <a:r>
              <a:rPr lang="en-US" sz="1200" kern="1200" baseline="0" dirty="0" smtClean="0">
                <a:solidFill>
                  <a:schemeClr val="tx1"/>
                </a:solidFill>
                <a:latin typeface="+mn-lt"/>
                <a:ea typeface="ＭＳ Ｐゴシック" charset="-128"/>
                <a:cs typeface="ＭＳ Ｐゴシック" charset="-128"/>
              </a:rPr>
              <a:t>salesperson should sell and how sales</a:t>
            </a:r>
          </a:p>
          <a:p>
            <a:r>
              <a:rPr lang="en-US" sz="1200" kern="1200" baseline="0" dirty="0" smtClean="0">
                <a:solidFill>
                  <a:schemeClr val="tx1"/>
                </a:solidFill>
                <a:latin typeface="+mn-lt"/>
                <a:ea typeface="ＭＳ Ｐゴシック" charset="-128"/>
                <a:cs typeface="ＭＳ Ｐゴシック" charset="-128"/>
              </a:rPr>
              <a:t>should be divided among the company’s</a:t>
            </a:r>
          </a:p>
          <a:p>
            <a:r>
              <a:rPr lang="en-US" sz="1200" kern="1200" baseline="0" dirty="0" smtClean="0">
                <a:solidFill>
                  <a:schemeClr val="tx1"/>
                </a:solidFill>
                <a:latin typeface="+mn-lt"/>
                <a:ea typeface="ＭＳ Ｐゴシック" charset="-128"/>
                <a:cs typeface="ＭＳ Ｐゴシック" charset="-128"/>
              </a:rPr>
              <a:t>products.</a:t>
            </a:r>
            <a:endParaRPr lang="en-US" dirty="0" smtClean="0"/>
          </a:p>
          <a:p>
            <a:endParaRPr lang="en-US" dirty="0" smtClean="0"/>
          </a:p>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2B672AC5-A3D7-4229-A568-3D73043FD4C3}"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9878FEAB-3E1C-4879-B2BD-4A9EC03B906F}"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CAAB85DC-738F-4359-9E78-4F1A71D3FD6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A84C4B7A-5CC9-4C5E-BBE1-B9D045034BA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2B8FCCD7-E7FD-4CB0-A853-2C28F467CDFD}"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727EA1-002B-48D5-9D22-4345885EB97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b="1" smtClean="0"/>
              <a:t>Note to Instructor</a:t>
            </a:r>
          </a:p>
          <a:p>
            <a:r>
              <a:rPr lang="en-US" smtClean="0"/>
              <a:t>In the pre-approach stage, the salesperson sets call objectives and the best approach.</a:t>
            </a:r>
          </a:p>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593A38F3-83D9-43E0-AE50-273E1C2542CF}"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BE5C485A-ED46-4A00-A2EC-DCF4AD33438C}"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4B559E86-0DC4-43B9-A2CA-FB8C4F9BEC2B}"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6F2E74DB-9E48-4FDD-83BF-FB1C29BBCA4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US" b="1" smtClean="0"/>
              <a:t>Note to Instructor</a:t>
            </a:r>
          </a:p>
          <a:p>
            <a:r>
              <a:rPr lang="en-US" smtClean="0"/>
              <a:t>Before advancing to second set of traits—ask students what qualities buyers like in a salesperson.</a:t>
            </a:r>
          </a:p>
        </p:txBody>
      </p:sp>
      <p:sp>
        <p:nvSpPr>
          <p:cNvPr id="69636" name="Slide Number Placeholder 3"/>
          <p:cNvSpPr>
            <a:spLocks noGrp="1"/>
          </p:cNvSpPr>
          <p:nvPr>
            <p:ph type="sldNum" sz="quarter" idx="5"/>
          </p:nvPr>
        </p:nvSpPr>
        <p:spPr bwMode="auto">
          <a:noFill/>
          <a:ln>
            <a:miter lim="800000"/>
            <a:headEnd/>
            <a:tailEnd/>
          </a:ln>
        </p:spPr>
        <p:txBody>
          <a:bodyPr/>
          <a:lstStyle/>
          <a:p>
            <a:fld id="{CC974646-13B3-4DAA-B631-6A914CE2F089}"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en-US" b="1" dirty="0" smtClean="0"/>
              <a:t>Note to Instructor</a:t>
            </a:r>
          </a:p>
          <a:p>
            <a:r>
              <a:rPr lang="en-US" dirty="0" smtClean="0"/>
              <a:t>When handling objections from buyers, salespeople should:</a:t>
            </a:r>
          </a:p>
          <a:p>
            <a:pPr lvl="1"/>
            <a:r>
              <a:rPr lang="en-US" dirty="0" smtClean="0"/>
              <a:t>Be positive</a:t>
            </a:r>
          </a:p>
          <a:p>
            <a:pPr lvl="1"/>
            <a:r>
              <a:rPr lang="en-US" dirty="0" smtClean="0"/>
              <a:t>Seek out hidden objections</a:t>
            </a:r>
          </a:p>
          <a:p>
            <a:pPr lvl="1"/>
            <a:r>
              <a:rPr lang="en-US" dirty="0" smtClean="0"/>
              <a:t>Ask the buyer to clarify any objections</a:t>
            </a:r>
          </a:p>
          <a:p>
            <a:pPr lvl="1"/>
            <a:r>
              <a:rPr lang="en-US" dirty="0" smtClean="0"/>
              <a:t>Take objections as opportunities to provide more information</a:t>
            </a:r>
          </a:p>
          <a:p>
            <a:pPr lvl="1"/>
            <a:r>
              <a:rPr lang="en-US" dirty="0" smtClean="0"/>
              <a:t>Turn objections into reasons for buying</a:t>
            </a:r>
          </a:p>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B2F2FBAA-39EC-4350-B47F-80CF5CCE6AC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marL="533400" indent="-533400">
              <a:lnSpc>
                <a:spcPct val="80000"/>
              </a:lnSpc>
            </a:pPr>
            <a:r>
              <a:rPr lang="en-US" b="1" dirty="0" smtClean="0"/>
              <a:t>Note to Instructor</a:t>
            </a:r>
          </a:p>
          <a:p>
            <a:pPr marL="533400" indent="-533400">
              <a:lnSpc>
                <a:spcPct val="80000"/>
              </a:lnSpc>
            </a:pPr>
            <a:endParaRPr lang="en-US" b="1" dirty="0" smtClean="0"/>
          </a:p>
          <a:p>
            <a:pPr marL="533400" indent="-533400">
              <a:lnSpc>
                <a:spcPct val="80000"/>
              </a:lnSpc>
            </a:pPr>
            <a:r>
              <a:rPr lang="en-US" b="1" dirty="0" smtClean="0"/>
              <a:t>Discussion Question</a:t>
            </a:r>
          </a:p>
          <a:p>
            <a:pPr marL="533400" indent="-533400">
              <a:lnSpc>
                <a:spcPct val="80000"/>
              </a:lnSpc>
            </a:pPr>
            <a:r>
              <a:rPr lang="en-US" i="1" dirty="0" smtClean="0"/>
              <a:t>How does a salesperson can close a sale?</a:t>
            </a:r>
          </a:p>
          <a:p>
            <a:pPr marL="533400" indent="-533400"/>
            <a:r>
              <a:rPr lang="en-US" dirty="0" smtClean="0"/>
              <a:t>Closing techniques can include:</a:t>
            </a:r>
          </a:p>
          <a:p>
            <a:pPr marL="533400" indent="-533400">
              <a:buFontTx/>
              <a:buChar char="•"/>
            </a:pPr>
            <a:r>
              <a:rPr lang="en-US" dirty="0" smtClean="0"/>
              <a:t>Asking for the order</a:t>
            </a:r>
          </a:p>
          <a:p>
            <a:pPr marL="533400" indent="-533400">
              <a:buFontTx/>
              <a:buChar char="•"/>
            </a:pPr>
            <a:r>
              <a:rPr lang="en-US" dirty="0" smtClean="0"/>
              <a:t>Reviewing points of agreement</a:t>
            </a:r>
          </a:p>
          <a:p>
            <a:pPr marL="533400" indent="-533400">
              <a:buFontTx/>
              <a:buChar char="•"/>
            </a:pPr>
            <a:r>
              <a:rPr lang="en-US" dirty="0" smtClean="0"/>
              <a:t>Offering to help write up the order</a:t>
            </a:r>
          </a:p>
          <a:p>
            <a:pPr marL="533400" indent="-533400">
              <a:buFontTx/>
              <a:buChar char="•"/>
            </a:pPr>
            <a:r>
              <a:rPr lang="en-US" dirty="0" smtClean="0"/>
              <a:t>Asking if the buyer wants this model or another one</a:t>
            </a:r>
          </a:p>
          <a:p>
            <a:pPr marL="533400" indent="-533400">
              <a:buFontTx/>
              <a:buChar char="•"/>
            </a:pPr>
            <a:r>
              <a:rPr lang="en-US" dirty="0" smtClean="0"/>
              <a:t>Making note that the buyer will lose out if the order is not placed now</a:t>
            </a:r>
          </a:p>
          <a:p>
            <a:pPr marL="533400" indent="-533400">
              <a:buFontTx/>
              <a:buChar char="•"/>
            </a:pPr>
            <a:r>
              <a:rPr lang="en-US" dirty="0" smtClean="0"/>
              <a:t>Offering incentives to buy, including lower price or additional quantity</a:t>
            </a:r>
          </a:p>
          <a:p>
            <a:pPr marL="533400" indent="-533400"/>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1C1B3F68-C481-4D60-8916-2EEBF5A9DEE3}"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dirty="0" smtClean="0"/>
              <a:t>Note to Instructor</a:t>
            </a:r>
          </a:p>
          <a:p>
            <a:r>
              <a:rPr lang="en-US" dirty="0" smtClean="0"/>
              <a:t>This Web link is to one of many professional sales organizations—it is important to mention what a well respected field sales is as students often think of in-store retail sales only.</a:t>
            </a:r>
          </a:p>
          <a:p>
            <a:endParaRPr lang="en-US" dirty="0" smtClean="0"/>
          </a:p>
          <a:p>
            <a:r>
              <a:rPr lang="en-US" b="1" dirty="0" smtClean="0"/>
              <a:t>Discussion Question</a:t>
            </a:r>
          </a:p>
          <a:p>
            <a:r>
              <a:rPr lang="en-US" b="1" i="1" dirty="0" smtClean="0"/>
              <a:t>Who has held a sales position? What were your responsibilities?</a:t>
            </a:r>
          </a:p>
          <a:p>
            <a:r>
              <a:rPr lang="en-US" dirty="0" smtClean="0"/>
              <a:t>You can the ask them to describe the job so you can use it as an example in future slides. Many students will have worked at inside sales positions and many of them have cold called extensively as part of their jobs. You can also ask them how they were paid—salary, commission, bonus? This will tie into future slides.</a:t>
            </a:r>
          </a:p>
        </p:txBody>
      </p:sp>
      <p:sp>
        <p:nvSpPr>
          <p:cNvPr id="20484" name="Slide Number Placeholder 3"/>
          <p:cNvSpPr>
            <a:spLocks noGrp="1"/>
          </p:cNvSpPr>
          <p:nvPr>
            <p:ph type="sldNum" sz="quarter" idx="5"/>
          </p:nvPr>
        </p:nvSpPr>
        <p:spPr bwMode="auto">
          <a:noFill/>
          <a:ln>
            <a:miter lim="800000"/>
            <a:headEnd/>
            <a:tailEnd/>
          </a:ln>
        </p:spPr>
        <p:txBody>
          <a:bodyPr/>
          <a:lstStyle/>
          <a:p>
            <a:fld id="{0BFE554B-5544-4DDE-B7A5-C466AAE9E31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4DE8208F-9591-46DF-BC19-386F763EAB74}"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FF5744E7-41C4-4519-A603-C9141753C52F}"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r>
              <a:rPr lang="en-US" b="1" smtClean="0"/>
              <a:t>Note to Instructor</a:t>
            </a:r>
          </a:p>
          <a:p>
            <a:r>
              <a:rPr lang="en-US" smtClean="0"/>
              <a:t>This is a Web link to promomagazine.com. It is worth exploring with the students as it give excellent current examples of promotions.</a:t>
            </a:r>
          </a:p>
        </p:txBody>
      </p:sp>
      <p:sp>
        <p:nvSpPr>
          <p:cNvPr id="79876" name="Slide Number Placeholder 3"/>
          <p:cNvSpPr>
            <a:spLocks noGrp="1"/>
          </p:cNvSpPr>
          <p:nvPr>
            <p:ph type="sldNum" sz="quarter" idx="5"/>
          </p:nvPr>
        </p:nvSpPr>
        <p:spPr bwMode="auto">
          <a:noFill/>
          <a:ln>
            <a:miter lim="800000"/>
            <a:headEnd/>
            <a:tailEnd/>
          </a:ln>
        </p:spPr>
        <p:txBody>
          <a:bodyPr/>
          <a:lstStyle/>
          <a:p>
            <a:fld id="{EFBBD870-782D-4936-95E3-53BE06B583E2}"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35110189-1F4F-48A6-81C6-8BB8BE269E18}"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Consumer promotion</a:t>
            </a:r>
            <a:r>
              <a:rPr lang="en-US" dirty="0" smtClean="0"/>
              <a:t> </a:t>
            </a:r>
            <a:r>
              <a:rPr lang="en-US" b="1" dirty="0" smtClean="0"/>
              <a:t>objectives:</a:t>
            </a:r>
          </a:p>
          <a:p>
            <a:pPr marL="795338" lvl="1" indent="-165100"/>
            <a:r>
              <a:rPr lang="en-US" dirty="0" smtClean="0"/>
              <a:t>Urge short-term customer buying</a:t>
            </a:r>
          </a:p>
          <a:p>
            <a:pPr marL="795338" lvl="1" indent="-165100"/>
            <a:r>
              <a:rPr lang="en-US" dirty="0" smtClean="0"/>
              <a:t>Enhance long-term customer relationships</a:t>
            </a:r>
          </a:p>
          <a:p>
            <a:pPr marL="533400" indent="-533400"/>
            <a:r>
              <a:rPr lang="en-US" b="1" dirty="0" smtClean="0"/>
              <a:t>Trade promotions</a:t>
            </a:r>
            <a:r>
              <a:rPr lang="en-US" dirty="0" smtClean="0"/>
              <a:t> urge retailers to:</a:t>
            </a:r>
          </a:p>
          <a:p>
            <a:pPr marL="795338" lvl="1" indent="-165100"/>
            <a:r>
              <a:rPr lang="en-US" dirty="0" smtClean="0"/>
              <a:t>Carry new items or more inventory</a:t>
            </a:r>
          </a:p>
          <a:p>
            <a:pPr marL="795338" lvl="1" indent="-165100"/>
            <a:r>
              <a:rPr lang="en-US" dirty="0" smtClean="0"/>
              <a:t>Buy in advance</a:t>
            </a:r>
          </a:p>
          <a:p>
            <a:pPr marL="795338" lvl="1" indent="-165100"/>
            <a:r>
              <a:rPr lang="en-US" dirty="0" smtClean="0"/>
              <a:t>Advertise company products</a:t>
            </a:r>
          </a:p>
          <a:p>
            <a:pPr marL="795338" lvl="1" indent="-165100"/>
            <a:r>
              <a:rPr lang="en-US" dirty="0" smtClean="0"/>
              <a:t>Get more shelf space</a:t>
            </a:r>
          </a:p>
          <a:p>
            <a:pPr marL="533400" indent="-533400"/>
            <a:r>
              <a:rPr lang="en-US" b="1" dirty="0" smtClean="0"/>
              <a:t>Sales force objectives</a:t>
            </a:r>
            <a:r>
              <a:rPr lang="en-US" dirty="0" smtClean="0"/>
              <a:t> include getting:</a:t>
            </a:r>
          </a:p>
          <a:p>
            <a:pPr marL="795338" lvl="1" indent="-165100"/>
            <a:r>
              <a:rPr lang="en-US" dirty="0" smtClean="0"/>
              <a:t>More sales force support for new or current products</a:t>
            </a:r>
          </a:p>
          <a:p>
            <a:pPr marL="795338" lvl="1" indent="-165100"/>
            <a:r>
              <a:rPr lang="en-US" dirty="0" smtClean="0"/>
              <a:t>Salespeople to sign up new accounts</a:t>
            </a:r>
          </a:p>
          <a:p>
            <a:pPr marL="533400" indent="-533400"/>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B02D6F61-5DE5-4D0E-8703-28CED62203B7}"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6432D806-FC46-4930-BC90-838D4986A327}"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0BFC6B6B-5A86-40B5-9F7F-9696AEED086C}"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8380E3FF-D554-4703-9685-EFC7EF80179E}"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r>
              <a:rPr lang="en-US" b="1" dirty="0" smtClean="0"/>
              <a:t>Note to Instructor</a:t>
            </a:r>
          </a:p>
          <a:p>
            <a:r>
              <a:rPr lang="en-US" dirty="0" smtClean="0"/>
              <a:t>Event marketing is on the rise. The text gives an example of Charmin:</a:t>
            </a:r>
          </a:p>
          <a:p>
            <a:r>
              <a:rPr lang="en-US" i="1" dirty="0" smtClean="0"/>
              <a:t>P&amp;G recently sponsored a holiday event promotion for its Charmin brand in New York’s Times Square, where it can be very difficult to find a public restroom. For the second year running, P&amp;G set up 20 sparkling clean Charmin-themed mini-bathrooms, each with its own sink and a bountiful supply of Charmin. The event turned out to be the ultimate in experiential marketing—touching people in places advertising wouldn’t dare to go. More than 420,000 people gratefully used the facilities and privately voted for the Charmin they preferred (Charmin Ultra Soft or Ultra Strong).</a:t>
            </a:r>
          </a:p>
        </p:txBody>
      </p:sp>
      <p:sp>
        <p:nvSpPr>
          <p:cNvPr id="92164" name="Slide Number Placeholder 3"/>
          <p:cNvSpPr>
            <a:spLocks noGrp="1"/>
          </p:cNvSpPr>
          <p:nvPr>
            <p:ph type="sldNum" sz="quarter" idx="5"/>
          </p:nvPr>
        </p:nvSpPr>
        <p:spPr bwMode="auto">
          <a:noFill/>
          <a:ln>
            <a:miter lim="800000"/>
            <a:headEnd/>
            <a:tailEnd/>
          </a:ln>
        </p:spPr>
        <p:txBody>
          <a:bodyPr/>
          <a:lstStyle/>
          <a:p>
            <a:fld id="{E6C0667E-A998-43FB-9AFC-5E6D021071E6}"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marL="533400" indent="-533400">
              <a:lnSpc>
                <a:spcPct val="90000"/>
              </a:lnSpc>
            </a:pPr>
            <a:r>
              <a:rPr lang="en-US" b="1" dirty="0" smtClean="0"/>
              <a:t>Note to Instructor</a:t>
            </a:r>
          </a:p>
          <a:p>
            <a:pPr marL="533400" indent="-533400">
              <a:lnSpc>
                <a:spcPct val="90000"/>
              </a:lnSpc>
            </a:pPr>
            <a:r>
              <a:rPr lang="en-US" b="1" dirty="0" smtClean="0"/>
              <a:t>Trade promotion tools</a:t>
            </a:r>
            <a:r>
              <a:rPr lang="en-US" dirty="0" smtClean="0"/>
              <a:t> persuade resellers to:</a:t>
            </a:r>
          </a:p>
          <a:p>
            <a:pPr marL="533400" indent="-533400">
              <a:lnSpc>
                <a:spcPct val="90000"/>
              </a:lnSpc>
              <a:buFontTx/>
              <a:buChar char="•"/>
            </a:pPr>
            <a:r>
              <a:rPr lang="en-US" dirty="0" smtClean="0"/>
              <a:t>Carry a brand</a:t>
            </a:r>
          </a:p>
          <a:p>
            <a:pPr marL="533400" indent="-533400">
              <a:lnSpc>
                <a:spcPct val="90000"/>
              </a:lnSpc>
              <a:buFontTx/>
              <a:buChar char="•"/>
            </a:pPr>
            <a:r>
              <a:rPr lang="en-US" dirty="0" smtClean="0"/>
              <a:t>Give the brand more shelf space</a:t>
            </a:r>
          </a:p>
          <a:p>
            <a:pPr marL="533400" indent="-533400">
              <a:lnSpc>
                <a:spcPct val="90000"/>
              </a:lnSpc>
              <a:buFontTx/>
              <a:buChar char="•"/>
            </a:pPr>
            <a:r>
              <a:rPr lang="en-US" dirty="0" smtClean="0"/>
              <a:t>Promote the brand in advertising</a:t>
            </a:r>
          </a:p>
          <a:p>
            <a:pPr marL="533400" indent="-533400">
              <a:lnSpc>
                <a:spcPct val="90000"/>
              </a:lnSpc>
              <a:buFontTx/>
              <a:buChar char="•"/>
            </a:pPr>
            <a:r>
              <a:rPr lang="en-US" dirty="0" smtClean="0"/>
              <a:t>Push the brand to consumers</a:t>
            </a:r>
          </a:p>
          <a:p>
            <a:pPr marL="533400" indent="-533400" algn="ctr">
              <a:lnSpc>
                <a:spcPct val="90000"/>
              </a:lnSpc>
            </a:pPr>
            <a:endParaRPr lang="en-US" sz="2400" b="1" i="1" dirty="0" smtClean="0">
              <a:latin typeface="Times New Roman" charset="0"/>
            </a:endParaRPr>
          </a:p>
          <a:p>
            <a:pPr marL="533400" indent="-533400"/>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AB491780-B59B-4487-8704-073BC3FEDD7F}"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marL="533400" indent="-533400">
              <a:lnSpc>
                <a:spcPct val="80000"/>
              </a:lnSpc>
            </a:pPr>
            <a:r>
              <a:rPr lang="en-US" b="1" dirty="0" smtClean="0"/>
              <a:t>Note to Instructor</a:t>
            </a:r>
            <a:r>
              <a:rPr lang="en-US" dirty="0" smtClean="0"/>
              <a:t> </a:t>
            </a:r>
          </a:p>
          <a:p>
            <a:pPr marL="533400" indent="-533400">
              <a:lnSpc>
                <a:spcPct val="80000"/>
              </a:lnSpc>
            </a:pPr>
            <a:r>
              <a:rPr lang="en-US" dirty="0" smtClean="0"/>
              <a:t>Examples of people who do the selling include:</a:t>
            </a:r>
          </a:p>
          <a:p>
            <a:pPr marL="795338" lvl="1" indent="-165100">
              <a:lnSpc>
                <a:spcPct val="80000"/>
              </a:lnSpc>
            </a:pPr>
            <a:r>
              <a:rPr lang="en-US" dirty="0" smtClean="0"/>
              <a:t>Salespeople </a:t>
            </a:r>
          </a:p>
          <a:p>
            <a:pPr marL="795338" lvl="1" indent="-165100">
              <a:lnSpc>
                <a:spcPct val="80000"/>
              </a:lnSpc>
            </a:pPr>
            <a:r>
              <a:rPr lang="en-US" dirty="0" smtClean="0"/>
              <a:t>Sales representatives</a:t>
            </a:r>
          </a:p>
          <a:p>
            <a:pPr marL="795338" lvl="1" indent="-165100">
              <a:lnSpc>
                <a:spcPct val="80000"/>
              </a:lnSpc>
            </a:pPr>
            <a:r>
              <a:rPr lang="en-US" dirty="0" smtClean="0"/>
              <a:t>District managers</a:t>
            </a:r>
          </a:p>
          <a:p>
            <a:pPr marL="795338" lvl="1" indent="-165100">
              <a:lnSpc>
                <a:spcPct val="80000"/>
              </a:lnSpc>
            </a:pPr>
            <a:r>
              <a:rPr lang="en-US" dirty="0" smtClean="0"/>
              <a:t>Account executives</a:t>
            </a:r>
          </a:p>
          <a:p>
            <a:pPr marL="795338" lvl="1" indent="-165100">
              <a:lnSpc>
                <a:spcPct val="80000"/>
              </a:lnSpc>
            </a:pPr>
            <a:r>
              <a:rPr lang="en-US" dirty="0" smtClean="0"/>
              <a:t>Sales engineers</a:t>
            </a:r>
          </a:p>
          <a:p>
            <a:pPr marL="795338" lvl="1" indent="-165100">
              <a:lnSpc>
                <a:spcPct val="80000"/>
              </a:lnSpc>
            </a:pPr>
            <a:r>
              <a:rPr lang="en-US" dirty="0" smtClean="0"/>
              <a:t>Agents</a:t>
            </a:r>
          </a:p>
          <a:p>
            <a:pPr marL="795338" lvl="1" indent="-165100">
              <a:lnSpc>
                <a:spcPct val="80000"/>
              </a:lnSpc>
            </a:pPr>
            <a:r>
              <a:rPr lang="en-US" dirty="0" smtClean="0"/>
              <a:t>Account development reps</a:t>
            </a:r>
          </a:p>
          <a:p>
            <a:pPr marL="533400" indent="-533400"/>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CA20DA28-D980-4518-B1DA-629291EC3106}"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marL="533400" indent="-533400">
              <a:lnSpc>
                <a:spcPct val="90000"/>
              </a:lnSpc>
            </a:pPr>
            <a:r>
              <a:rPr lang="en-US" b="1" dirty="0" smtClean="0"/>
              <a:t>Note to Instructor</a:t>
            </a:r>
          </a:p>
          <a:p>
            <a:pPr marL="533400" indent="-533400">
              <a:lnSpc>
                <a:spcPct val="90000"/>
              </a:lnSpc>
            </a:pPr>
            <a:r>
              <a:rPr lang="en-US" b="1" dirty="0" smtClean="0"/>
              <a:t>Business promotion tools</a:t>
            </a:r>
            <a:r>
              <a:rPr lang="en-US" dirty="0" smtClean="0"/>
              <a:t> are used to:</a:t>
            </a:r>
          </a:p>
          <a:p>
            <a:pPr marL="914400" lvl="1" indent="-457200">
              <a:lnSpc>
                <a:spcPct val="90000"/>
              </a:lnSpc>
            </a:pPr>
            <a:r>
              <a:rPr lang="en-US" dirty="0" smtClean="0"/>
              <a:t>Generate leads</a:t>
            </a:r>
          </a:p>
          <a:p>
            <a:pPr marL="914400" lvl="1" indent="-457200">
              <a:lnSpc>
                <a:spcPct val="90000"/>
              </a:lnSpc>
            </a:pPr>
            <a:r>
              <a:rPr lang="en-US" dirty="0" smtClean="0"/>
              <a:t>Stimulate purchases</a:t>
            </a:r>
          </a:p>
          <a:p>
            <a:pPr marL="914400" lvl="1" indent="-457200">
              <a:lnSpc>
                <a:spcPct val="90000"/>
              </a:lnSpc>
            </a:pPr>
            <a:r>
              <a:rPr lang="en-US" dirty="0" smtClean="0"/>
              <a:t>Reward customers</a:t>
            </a:r>
          </a:p>
          <a:p>
            <a:pPr marL="914400" lvl="1" indent="-457200">
              <a:lnSpc>
                <a:spcPct val="90000"/>
              </a:lnSpc>
            </a:pPr>
            <a:r>
              <a:rPr lang="en-US" dirty="0" smtClean="0"/>
              <a:t>Motivate salespeople</a:t>
            </a:r>
          </a:p>
          <a:p>
            <a:pPr marL="533400" indent="-533400"/>
            <a:r>
              <a:rPr lang="en-US" dirty="0" smtClean="0"/>
              <a:t>This Web link is to the International Boston Seafood show which is held annually for three days in Boston. It is worth exploring this sight to learn more about the trade show industry.</a:t>
            </a:r>
          </a:p>
        </p:txBody>
      </p:sp>
      <p:sp>
        <p:nvSpPr>
          <p:cNvPr id="96260" name="Slide Number Placeholder 3"/>
          <p:cNvSpPr>
            <a:spLocks noGrp="1"/>
          </p:cNvSpPr>
          <p:nvPr>
            <p:ph type="sldNum" sz="quarter" idx="5"/>
          </p:nvPr>
        </p:nvSpPr>
        <p:spPr bwMode="auto">
          <a:noFill/>
          <a:ln>
            <a:miter lim="800000"/>
            <a:headEnd/>
            <a:tailEnd/>
          </a:ln>
        </p:spPr>
        <p:txBody>
          <a:bodyPr/>
          <a:lstStyle/>
          <a:p>
            <a:fld id="{0344CB69-BCDD-41FE-948A-D9589ECE98F8}"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dirty="0" smtClean="0"/>
          </a:p>
        </p:txBody>
      </p:sp>
      <p:sp>
        <p:nvSpPr>
          <p:cNvPr id="98308" name="Slide Number Placeholder 3"/>
          <p:cNvSpPr>
            <a:spLocks noGrp="1"/>
          </p:cNvSpPr>
          <p:nvPr>
            <p:ph type="sldNum" sz="quarter" idx="5"/>
          </p:nvPr>
        </p:nvSpPr>
        <p:spPr bwMode="auto">
          <a:noFill/>
          <a:ln>
            <a:miter lim="800000"/>
            <a:headEnd/>
            <a:tailEnd/>
          </a:ln>
        </p:spPr>
        <p:txBody>
          <a:bodyPr/>
          <a:lstStyle/>
          <a:p>
            <a:fld id="{DBEB9AE3-B94D-4C4B-98DC-6FAE025B0074}"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1597E99E-C912-4BDD-BBE7-F4733E666ED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These are the four ways that sales responsibilities can be divided. </a:t>
            </a:r>
          </a:p>
          <a:p>
            <a:endParaRPr lang="en-US" dirty="0" smtClean="0"/>
          </a:p>
          <a:p>
            <a:r>
              <a:rPr lang="en-US" b="1" dirty="0" smtClean="0"/>
              <a:t>Discussion Question</a:t>
            </a:r>
          </a:p>
          <a:p>
            <a:r>
              <a:rPr lang="en-US" i="1" dirty="0" smtClean="0"/>
              <a:t>How will a company decide which structure is best for them?</a:t>
            </a:r>
          </a:p>
          <a:p>
            <a:r>
              <a:rPr lang="en-US" dirty="0" smtClean="0"/>
              <a:t>The decision is based on how many product lines, how many industries, the size of the sales force, and the number of buyers.</a:t>
            </a:r>
          </a:p>
        </p:txBody>
      </p:sp>
      <p:sp>
        <p:nvSpPr>
          <p:cNvPr id="26628" name="Slide Number Placeholder 3"/>
          <p:cNvSpPr>
            <a:spLocks noGrp="1"/>
          </p:cNvSpPr>
          <p:nvPr>
            <p:ph type="sldNum" sz="quarter" idx="5"/>
          </p:nvPr>
        </p:nvSpPr>
        <p:spPr bwMode="auto">
          <a:noFill/>
          <a:ln>
            <a:miter lim="800000"/>
            <a:headEnd/>
            <a:tailEnd/>
          </a:ln>
        </p:spPr>
        <p:txBody>
          <a:bodyPr/>
          <a:lstStyle/>
          <a:p>
            <a:fld id="{FEDDDA4A-8420-4957-A9D7-D6EC05EE905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58155020-AC46-4DAC-96D7-D4E9C725E7E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AF7EF76-DBB8-46C4-9B50-547590F8B33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B00D2063-D2DC-4ED9-A9DD-8058E5B3158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867400" y="6477000"/>
            <a:ext cx="23463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a:solidFill>
                  <a:srgbClr val="C00000"/>
                </a:solidFill>
                <a:cs typeface="Tahoma" charset="0"/>
              </a:rPr>
              <a:t>Chapter 16 - slide </a:t>
            </a:r>
            <a:fld id="{EED5D7C5-B0E1-4317-8FE9-C74C40911AAD}"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a:solidFill>
                <a:srgbClr val="C00000"/>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10" name="Rectangle 9"/>
          <p:cNvSpPr/>
          <p:nvPr userDrawn="1"/>
        </p:nvSpPr>
        <p:spPr>
          <a:xfrm>
            <a:off x="2133600" y="533400"/>
            <a:ext cx="44958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FE08D3-B0A0-4DBA-B353-003018BD7C5E}"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CD22A6B-29E2-4E99-9910-579CAE2E494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746D0FE-D87E-474E-A979-E01CEAC4EE98}"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7D8DDC-345B-4115-B731-116DEB9A9E7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157872-4E83-41AF-8630-BB4E86F4061A}"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1A3980-56CB-4A2C-AC80-B71437CE23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1" y="4980906"/>
            <a:ext cx="1524000" cy="126749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pic>
        <p:nvPicPr>
          <p:cNvPr id="5" name="Picture 2"/>
          <p:cNvPicPr>
            <a:picLocks noChangeAspect="1" noChangeArrowheads="1"/>
          </p:cNvPicPr>
          <p:nvPr userDrawn="1"/>
        </p:nvPicPr>
        <p:blipFill>
          <a:blip r:embed="rId2" cstate="print"/>
          <a:srcRect/>
          <a:stretch>
            <a:fillRect/>
          </a:stretch>
        </p:blipFill>
        <p:spPr bwMode="auto">
          <a:xfrm>
            <a:off x="0" y="4876800"/>
            <a:ext cx="1740795" cy="14478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5867400" y="6477000"/>
            <a:ext cx="23463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16 </a:t>
            </a:r>
            <a:r>
              <a:rPr lang="en-US" sz="1600" b="1" dirty="0">
                <a:solidFill>
                  <a:schemeClr val="tx1"/>
                </a:solidFill>
                <a:cs typeface="Tahoma" charset="0"/>
              </a:rPr>
              <a:t>- </a:t>
            </a:r>
            <a:fld id="{3E54244C-9E7B-4939-88DE-BF7C93431A92}"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953000"/>
            <a:ext cx="1557553" cy="12953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salesjobs.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4" Type="http://schemas.openxmlformats.org/officeDocument/2006/relationships/diagramLayout" Target="../diagrams/layout2.xml"/><Relationship Id="rId10" Type="http://schemas.microsoft.com/office/2007/relationships/diagramDrawing" Target="../diagrams/drawing2.xml"/><Relationship Id="rId5" Type="http://schemas.openxmlformats.org/officeDocument/2006/relationships/diagramQuickStyle" Target="../diagrams/quickStyle2.xml"/><Relationship Id="rId7" Type="http://schemas.openxmlformats.org/officeDocument/2006/relationships/hyperlink" Target="http://www.payscale.com/research/US/Job=Salesperson_/_Salesman_/_Saleswoman/Salary"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9" Type="http://schemas.openxmlformats.org/officeDocument/2006/relationships/image" Target="../media/image5.jpeg"/><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marykay.com/sellmarykay/rewardsrecognition/default.aspx"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7.xml"/><Relationship Id="rId4" Type="http://schemas.openxmlformats.org/officeDocument/2006/relationships/diagramLayout" Target="../diagrams/layout6.xml"/><Relationship Id="rId10" Type="http://schemas.openxmlformats.org/officeDocument/2006/relationships/diagramColors" Target="../diagrams/colors7.xml"/><Relationship Id="rId5" Type="http://schemas.openxmlformats.org/officeDocument/2006/relationships/diagramQuickStyle" Target="../diagrams/quickStyle6.xml"/><Relationship Id="rId7" Type="http://schemas.openxmlformats.org/officeDocument/2006/relationships/diagramData" Target="../diagrams/data7.xml"/><Relationship Id="rId11" Type="http://schemas.microsoft.com/office/2007/relationships/diagramDrawing" Target="../diagrams/drawing6.xml"/><Relationship Id="rId12"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27.xml"/><Relationship Id="rId9" Type="http://schemas.openxmlformats.org/officeDocument/2006/relationships/diagramQuickStyle" Target="../diagrams/quickStyle7.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navsp.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promomagazine.com/" TargetMode="External"/><Relationship Id="rId5"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4" Type="http://schemas.openxmlformats.org/officeDocument/2006/relationships/diagramLayout" Target="../diagrams/layout8.xml"/><Relationship Id="rId5" Type="http://schemas.openxmlformats.org/officeDocument/2006/relationships/diagramQuickStyle" Target="../diagrams/quickStyle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diagramData" Target="../diagrams/data8.xml"/><Relationship Id="rId6" Type="http://schemas.openxmlformats.org/officeDocument/2006/relationships/diagramColors" Target="../diagrams/colors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4" Type="http://schemas.openxmlformats.org/officeDocument/2006/relationships/diagramLayout" Target="../diagrams/layout9.xml"/><Relationship Id="rId5" Type="http://schemas.openxmlformats.org/officeDocument/2006/relationships/diagramQuickStyle" Target="../diagrams/quickStyle9.xml"/><Relationship Id="rId7"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diagramData" Target="../diagrams/data9.xml"/><Relationship Id="rId6" Type="http://schemas.openxmlformats.org/officeDocument/2006/relationships/diagramColors" Target="../diagrams/colors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www.salesjobs.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smtClean="0"/>
              <a:t/>
            </a:r>
            <a:br>
              <a:rPr lang="en-US" smtClean="0"/>
            </a:br>
            <a:r>
              <a:rPr lang="en-US" smtClean="0"/>
              <a:t>Chapter Sixteen</a:t>
            </a:r>
          </a:p>
        </p:txBody>
      </p:sp>
      <p:sp>
        <p:nvSpPr>
          <p:cNvPr id="15363" name="Subtitle 2"/>
          <p:cNvSpPr>
            <a:spLocks noGrp="1"/>
          </p:cNvSpPr>
          <p:nvPr>
            <p:ph type="subTitle" idx="1"/>
          </p:nvPr>
        </p:nvSpPr>
        <p:spPr/>
        <p:txBody>
          <a:bodyPr/>
          <a:lstStyle/>
          <a:p>
            <a:r>
              <a:rPr lang="en-US" b="1" smtClean="0">
                <a:latin typeface="Calibri" charset="0"/>
              </a:rPr>
              <a:t>Personal Selling </a:t>
            </a:r>
          </a:p>
          <a:p>
            <a:r>
              <a:rPr lang="en-US" b="1" smtClean="0">
                <a:latin typeface="Calibri" charset="0"/>
              </a:rPr>
              <a:t>and </a:t>
            </a:r>
          </a:p>
          <a:p>
            <a:r>
              <a:rPr lang="en-US" b="1" smtClean="0">
                <a:latin typeface="Calibri" charset="0"/>
              </a:rPr>
              <a:t>Sales Promotion</a:t>
            </a:r>
            <a:endParaRPr lang="en-US" sz="3600" smtClean="0">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 Managing the Sales Force</a:t>
            </a:r>
          </a:p>
        </p:txBody>
      </p:sp>
      <p:sp>
        <p:nvSpPr>
          <p:cNvPr id="33795" name="Rectangle 3"/>
          <p:cNvSpPr>
            <a:spLocks noGrp="1" noChangeArrowheads="1"/>
          </p:cNvSpPr>
          <p:nvPr>
            <p:ph idx="1"/>
          </p:nvPr>
        </p:nvSpPr>
        <p:spPr/>
        <p:txBody>
          <a:bodyPr/>
          <a:lstStyle/>
          <a:p>
            <a:endParaRPr lang="en-US" smtClean="0">
              <a:latin typeface="Calibri" charset="0"/>
            </a:endParaRPr>
          </a:p>
          <a:p>
            <a:pPr>
              <a:buFontTx/>
              <a:buNone/>
            </a:pPr>
            <a:r>
              <a:rPr lang="en-US" b="1" smtClean="0">
                <a:latin typeface="Calibri" charset="0"/>
              </a:rPr>
              <a:t>Complex sales force </a:t>
            </a:r>
            <a:r>
              <a:rPr lang="en-US" smtClean="0">
                <a:latin typeface="Calibri" charset="0"/>
              </a:rPr>
              <a:t>structure refers to a structure where a wide variety of products is sold to many types of customers over a broad geographic area and combines several types of sales force structures</a:t>
            </a:r>
          </a:p>
        </p:txBody>
      </p:sp>
      <p:sp>
        <p:nvSpPr>
          <p:cNvPr id="33796" name="Text Placeholder 7"/>
          <p:cNvSpPr>
            <a:spLocks noGrp="1"/>
          </p:cNvSpPr>
          <p:nvPr>
            <p:ph type="body" sz="quarter" idx="13"/>
          </p:nvPr>
        </p:nvSpPr>
        <p:spPr/>
        <p:txBody>
          <a:bodyPr/>
          <a:lstStyle/>
          <a:p>
            <a:pPr>
              <a:spcBef>
                <a:spcPct val="0"/>
              </a:spcBef>
            </a:pPr>
            <a:r>
              <a:rPr lang="en-US" smtClean="0">
                <a:latin typeface="Calibri" charset="0"/>
              </a:rPr>
              <a:t>Sales Force Structure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 Managing the Sales Force</a:t>
            </a:r>
          </a:p>
        </p:txBody>
      </p:sp>
      <p:sp>
        <p:nvSpPr>
          <p:cNvPr id="35843" name="Rectangle 3"/>
          <p:cNvSpPr>
            <a:spLocks noGrp="1" noChangeArrowheads="1"/>
          </p:cNvSpPr>
          <p:nvPr>
            <p:ph idx="1"/>
          </p:nvPr>
        </p:nvSpPr>
        <p:spPr>
          <a:xfrm>
            <a:off x="1143000" y="1981200"/>
            <a:ext cx="7315200" cy="3581400"/>
          </a:xfrm>
        </p:spPr>
        <p:txBody>
          <a:bodyPr/>
          <a:lstStyle/>
          <a:p>
            <a:pPr>
              <a:lnSpc>
                <a:spcPct val="90000"/>
              </a:lnSpc>
              <a:buFontTx/>
              <a:buNone/>
            </a:pPr>
            <a:r>
              <a:rPr lang="en-US" b="1" dirty="0" smtClean="0">
                <a:latin typeface="Calibri" charset="0"/>
              </a:rPr>
              <a:t>Salespeople</a:t>
            </a:r>
            <a:r>
              <a:rPr lang="en-US" dirty="0" smtClean="0">
                <a:latin typeface="Calibri" charset="0"/>
              </a:rPr>
              <a:t> are one of the company’s most productive and expensive assets.</a:t>
            </a:r>
          </a:p>
          <a:p>
            <a:pPr>
              <a:lnSpc>
                <a:spcPct val="90000"/>
              </a:lnSpc>
            </a:pPr>
            <a:r>
              <a:rPr lang="en-US" dirty="0" smtClean="0">
                <a:latin typeface="Calibri" charset="0"/>
              </a:rPr>
              <a:t>Increases in sales force size can increase sales and costs</a:t>
            </a:r>
          </a:p>
          <a:p>
            <a:pPr>
              <a:lnSpc>
                <a:spcPct val="90000"/>
              </a:lnSpc>
            </a:pPr>
            <a:r>
              <a:rPr lang="en-US" b="1" dirty="0" smtClean="0">
                <a:latin typeface="Calibri" charset="0"/>
              </a:rPr>
              <a:t>Workload approach </a:t>
            </a:r>
            <a:r>
              <a:rPr lang="en-US" dirty="0" smtClean="0">
                <a:latin typeface="Calibri" charset="0"/>
              </a:rPr>
              <a:t>to sales forces size refers to grouping accounts into different classes to determine the number of salespeople needed</a:t>
            </a:r>
          </a:p>
          <a:p>
            <a:pPr>
              <a:lnSpc>
                <a:spcPct val="90000"/>
              </a:lnSpc>
            </a:pPr>
            <a:endParaRPr lang="en-US" dirty="0" smtClean="0">
              <a:latin typeface="Calibri" charset="0"/>
            </a:endParaRPr>
          </a:p>
        </p:txBody>
      </p:sp>
      <p:sp>
        <p:nvSpPr>
          <p:cNvPr id="35844" name="Text Placeholder 7"/>
          <p:cNvSpPr>
            <a:spLocks noGrp="1"/>
          </p:cNvSpPr>
          <p:nvPr>
            <p:ph type="body" sz="quarter" idx="13"/>
          </p:nvPr>
        </p:nvSpPr>
        <p:spPr/>
        <p:txBody>
          <a:bodyPr/>
          <a:lstStyle/>
          <a:p>
            <a:pPr>
              <a:spcBef>
                <a:spcPct val="0"/>
              </a:spcBef>
            </a:pPr>
            <a:r>
              <a:rPr lang="en-US" smtClean="0">
                <a:latin typeface="Calibri" charset="0"/>
              </a:rPr>
              <a:t>Sales Force Size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 Managing the Sales Force</a:t>
            </a:r>
          </a:p>
        </p:txBody>
      </p:sp>
      <p:sp>
        <p:nvSpPr>
          <p:cNvPr id="37891" name="Rectangle 3"/>
          <p:cNvSpPr>
            <a:spLocks noGrp="1" noChangeArrowheads="1"/>
          </p:cNvSpPr>
          <p:nvPr>
            <p:ph idx="1"/>
          </p:nvPr>
        </p:nvSpPr>
        <p:spPr>
          <a:xfrm>
            <a:off x="1676400" y="2286000"/>
            <a:ext cx="6629400" cy="3429000"/>
          </a:xfrm>
        </p:spPr>
        <p:txBody>
          <a:bodyPr/>
          <a:lstStyle/>
          <a:p>
            <a:pPr>
              <a:lnSpc>
                <a:spcPct val="90000"/>
              </a:lnSpc>
              <a:buFontTx/>
              <a:buNone/>
            </a:pPr>
            <a:r>
              <a:rPr lang="en-US" sz="3000" b="1" dirty="0" smtClean="0">
                <a:latin typeface="Calibri" charset="0"/>
              </a:rPr>
              <a:t>Outside salespeople </a:t>
            </a:r>
            <a:r>
              <a:rPr lang="en-US" sz="3000" dirty="0" smtClean="0">
                <a:latin typeface="Calibri" charset="0"/>
              </a:rPr>
              <a:t>call on customers in the field</a:t>
            </a:r>
          </a:p>
          <a:p>
            <a:pPr>
              <a:lnSpc>
                <a:spcPct val="90000"/>
              </a:lnSpc>
              <a:buFontTx/>
              <a:buNone/>
            </a:pPr>
            <a:r>
              <a:rPr lang="en-US" sz="3000" b="1" dirty="0" smtClean="0">
                <a:latin typeface="Calibri" charset="0"/>
              </a:rPr>
              <a:t>Inside salespeople </a:t>
            </a:r>
            <a:r>
              <a:rPr lang="en-US" sz="3000" dirty="0" smtClean="0">
                <a:latin typeface="Calibri" charset="0"/>
              </a:rPr>
              <a:t>conduct business from their offices and often provide support for the outside salespeople</a:t>
            </a:r>
          </a:p>
          <a:p>
            <a:pPr lvl="1">
              <a:lnSpc>
                <a:spcPct val="90000"/>
              </a:lnSpc>
            </a:pPr>
            <a:r>
              <a:rPr lang="en-US" sz="2600" dirty="0" smtClean="0">
                <a:latin typeface="Calibri" charset="0"/>
              </a:rPr>
              <a:t>Technical sales support people</a:t>
            </a:r>
          </a:p>
          <a:p>
            <a:pPr lvl="1">
              <a:lnSpc>
                <a:spcPct val="90000"/>
              </a:lnSpc>
            </a:pPr>
            <a:r>
              <a:rPr lang="en-US" sz="2600" dirty="0" smtClean="0">
                <a:latin typeface="Calibri" charset="0"/>
              </a:rPr>
              <a:t>Sales assistants</a:t>
            </a:r>
          </a:p>
          <a:p>
            <a:pPr>
              <a:lnSpc>
                <a:spcPct val="90000"/>
              </a:lnSpc>
              <a:buFontTx/>
              <a:buNone/>
            </a:pPr>
            <a:r>
              <a:rPr lang="en-US" sz="3000" b="1" dirty="0" smtClean="0">
                <a:latin typeface="Calibri" charset="0"/>
              </a:rPr>
              <a:t>Team selling </a:t>
            </a:r>
            <a:r>
              <a:rPr lang="en-US" sz="3000" dirty="0" smtClean="0">
                <a:latin typeface="Calibri" charset="0"/>
              </a:rPr>
              <a:t>is used to service large, complex accounts</a:t>
            </a:r>
          </a:p>
          <a:p>
            <a:pPr>
              <a:lnSpc>
                <a:spcPct val="90000"/>
              </a:lnSpc>
            </a:pPr>
            <a:endParaRPr lang="en-US" sz="3000" dirty="0" smtClean="0">
              <a:latin typeface="Calibri" charset="0"/>
            </a:endParaRPr>
          </a:p>
        </p:txBody>
      </p:sp>
      <p:sp>
        <p:nvSpPr>
          <p:cNvPr id="37892" name="Text Placeholder 7"/>
          <p:cNvSpPr>
            <a:spLocks noGrp="1"/>
          </p:cNvSpPr>
          <p:nvPr>
            <p:ph type="body" sz="quarter" idx="13"/>
          </p:nvPr>
        </p:nvSpPr>
        <p:spPr/>
        <p:txBody>
          <a:bodyPr/>
          <a:lstStyle/>
          <a:p>
            <a:pPr>
              <a:spcBef>
                <a:spcPct val="0"/>
              </a:spcBef>
            </a:pPr>
            <a:r>
              <a:rPr lang="en-US" smtClean="0">
                <a:latin typeface="Calibri" charset="0"/>
              </a:rPr>
              <a:t>Other Sales Force Strategy and Structure Issues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Managing the Sales Force</a:t>
            </a:r>
          </a:p>
        </p:txBody>
      </p:sp>
      <p:sp>
        <p:nvSpPr>
          <p:cNvPr id="39939" name="Rectangle 3"/>
          <p:cNvSpPr>
            <a:spLocks noGrp="1" noChangeArrowheads="1"/>
          </p:cNvSpPr>
          <p:nvPr>
            <p:ph idx="1"/>
          </p:nvPr>
        </p:nvSpPr>
        <p:spPr>
          <a:xfrm>
            <a:off x="1143000" y="1981200"/>
            <a:ext cx="7315200" cy="3886200"/>
          </a:xfrm>
        </p:spPr>
        <p:txBody>
          <a:bodyPr/>
          <a:lstStyle/>
          <a:p>
            <a:endParaRPr lang="en-US" dirty="0" smtClean="0">
              <a:latin typeface="Calibri" charset="0"/>
            </a:endParaRPr>
          </a:p>
          <a:p>
            <a:r>
              <a:rPr lang="en-US" dirty="0" smtClean="0">
                <a:latin typeface="Calibri" charset="0"/>
              </a:rPr>
              <a:t>Careful selection and training increases sales performance</a:t>
            </a:r>
          </a:p>
          <a:p>
            <a:r>
              <a:rPr lang="en-US" dirty="0" smtClean="0">
                <a:latin typeface="Calibri" charset="0"/>
              </a:rPr>
              <a:t>Poor selection</a:t>
            </a:r>
          </a:p>
          <a:p>
            <a:r>
              <a:rPr lang="en-US" dirty="0" smtClean="0">
                <a:latin typeface="Calibri" charset="0"/>
              </a:rPr>
              <a:t>Increases recruiting and training costs </a:t>
            </a:r>
          </a:p>
          <a:p>
            <a:pPr lvl="1"/>
            <a:r>
              <a:rPr lang="en-US" dirty="0" smtClean="0">
                <a:latin typeface="Calibri" charset="0"/>
              </a:rPr>
              <a:t>Lost sales</a:t>
            </a:r>
          </a:p>
          <a:p>
            <a:pPr lvl="1"/>
            <a:r>
              <a:rPr lang="en-US" dirty="0" smtClean="0">
                <a:latin typeface="Calibri" charset="0"/>
              </a:rPr>
              <a:t>Disrupts customer relationships</a:t>
            </a:r>
          </a:p>
        </p:txBody>
      </p:sp>
      <p:sp>
        <p:nvSpPr>
          <p:cNvPr id="39940" name="Text Placeholder 8"/>
          <p:cNvSpPr>
            <a:spLocks noGrp="1"/>
          </p:cNvSpPr>
          <p:nvPr>
            <p:ph type="body" sz="quarter" idx="13"/>
          </p:nvPr>
        </p:nvSpPr>
        <p:spPr/>
        <p:txBody>
          <a:bodyPr/>
          <a:lstStyle/>
          <a:p>
            <a:pPr>
              <a:spcBef>
                <a:spcPct val="0"/>
              </a:spcBef>
            </a:pPr>
            <a:r>
              <a:rPr lang="en-US" smtClean="0">
                <a:latin typeface="Calibri" charset="0"/>
              </a:rPr>
              <a:t>Recruiting and Selecting Salespeople</a:t>
            </a:r>
          </a:p>
          <a:p>
            <a:pPr>
              <a:spcBef>
                <a:spcPct val="0"/>
              </a:spcBef>
            </a:pPr>
            <a:r>
              <a:rPr lang="en-US" smtClean="0">
                <a:latin typeface="Calibri" charset="0"/>
              </a:rPr>
              <a:t>Issues in Recruiting and Selecting</a:t>
            </a:r>
          </a:p>
          <a:p>
            <a:pPr>
              <a:spcBef>
                <a:spcPct val="0"/>
              </a:spcBef>
            </a:pPr>
            <a:endParaRPr lang="en-US" smtClean="0">
              <a:latin typeface="Calibri" charset="0"/>
            </a:endParaRPr>
          </a:p>
        </p:txBody>
      </p:sp>
      <p:pic>
        <p:nvPicPr>
          <p:cNvPr id="3994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 Managing the Sales Force</a:t>
            </a:r>
          </a:p>
        </p:txBody>
      </p:sp>
      <p:graphicFrame>
        <p:nvGraphicFramePr>
          <p:cNvPr id="5" name="Content Placeholder 4"/>
          <p:cNvGraphicFramePr>
            <a:graphicFrameLocks noGrp="1"/>
          </p:cNvGraphicFramePr>
          <p:nvPr>
            <p:ph idx="1"/>
          </p:nvPr>
        </p:nvGraphicFramePr>
        <p:xfrm>
          <a:off x="1524000" y="2667000"/>
          <a:ext cx="3352800" cy="274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1988" name="Rectangle 3"/>
          <p:cNvSpPr>
            <a:spLocks noGrp="1" noChangeArrowheads="1"/>
          </p:cNvSpPr>
          <p:nvPr>
            <p:ph type="body" sz="quarter" idx="13"/>
          </p:nvPr>
        </p:nvSpPr>
        <p:spPr/>
        <p:txBody>
          <a:bodyPr/>
          <a:lstStyle/>
          <a:p>
            <a:pPr>
              <a:spcBef>
                <a:spcPct val="0"/>
              </a:spcBef>
            </a:pPr>
            <a:r>
              <a:rPr lang="en-US" dirty="0" smtClean="0">
                <a:latin typeface="Calibri" charset="0"/>
              </a:rPr>
              <a:t>Salesperson compensation based on</a:t>
            </a:r>
          </a:p>
          <a:p>
            <a:pPr>
              <a:spcBef>
                <a:spcPct val="0"/>
              </a:spcBef>
            </a:pPr>
            <a:endParaRPr lang="en-US" dirty="0" smtClean="0">
              <a:latin typeface="Calibri" charset="0"/>
            </a:endParaRPr>
          </a:p>
        </p:txBody>
      </p:sp>
      <p:pic>
        <p:nvPicPr>
          <p:cNvPr id="41989" name="Picture 2" descr="http://upload.wikimedia.org/wikipedia/commons/thumb/f/fa/Globe.svg/600px-Globe.svg.png">
            <a:hlinkClick r:id="rId7"/>
          </p:cNvPr>
          <p:cNvPicPr>
            <a:picLocks noChangeAspect="1" noChangeArrowheads="1"/>
          </p:cNvPicPr>
          <p:nvPr/>
        </p:nvPicPr>
        <p:blipFill>
          <a:blip r:embed="rId8" cstate="print"/>
          <a:srcRect/>
          <a:stretch>
            <a:fillRect/>
          </a:stretch>
        </p:blipFill>
        <p:spPr bwMode="auto">
          <a:xfrm>
            <a:off x="7543800" y="5867400"/>
            <a:ext cx="530225" cy="530225"/>
          </a:xfrm>
          <a:prstGeom prst="rect">
            <a:avLst/>
          </a:prstGeom>
          <a:noFill/>
          <a:ln w="9525">
            <a:noFill/>
            <a:miter lim="800000"/>
            <a:headEnd/>
            <a:tailEnd/>
          </a:ln>
        </p:spPr>
      </p:pic>
      <p:pic>
        <p:nvPicPr>
          <p:cNvPr id="41990" name="Picture 5" descr="ph16_05.jpg"/>
          <p:cNvPicPr>
            <a:picLocks noChangeAspect="1"/>
          </p:cNvPicPr>
          <p:nvPr/>
        </p:nvPicPr>
        <p:blipFill>
          <a:blip r:embed="rId9" cstate="print"/>
          <a:srcRect/>
          <a:stretch>
            <a:fillRect/>
          </a:stretch>
        </p:blipFill>
        <p:spPr bwMode="auto">
          <a:xfrm>
            <a:off x="5334000" y="2133600"/>
            <a:ext cx="3417811"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 Managing the Sales Force</a:t>
            </a:r>
          </a:p>
        </p:txBody>
      </p:sp>
      <p:sp>
        <p:nvSpPr>
          <p:cNvPr id="44035" name="Rectangle 3"/>
          <p:cNvSpPr>
            <a:spLocks noGrp="1" noChangeArrowheads="1"/>
          </p:cNvSpPr>
          <p:nvPr>
            <p:ph idx="1"/>
          </p:nvPr>
        </p:nvSpPr>
        <p:spPr>
          <a:xfrm>
            <a:off x="1371600" y="1981200"/>
            <a:ext cx="7086600" cy="3733800"/>
          </a:xfrm>
        </p:spPr>
        <p:txBody>
          <a:bodyPr/>
          <a:lstStyle/>
          <a:p>
            <a:endParaRPr lang="en-US" dirty="0" smtClean="0">
              <a:latin typeface="Calibri" charset="0"/>
            </a:endParaRPr>
          </a:p>
          <a:p>
            <a:r>
              <a:rPr lang="en-US" dirty="0" smtClean="0">
                <a:latin typeface="Calibri" charset="0"/>
              </a:rPr>
              <a:t>The goal of supervision is to help salespeople work smart by doing the right things in the right ways</a:t>
            </a:r>
          </a:p>
          <a:p>
            <a:r>
              <a:rPr lang="en-US" dirty="0" smtClean="0">
                <a:latin typeface="Calibri" charset="0"/>
              </a:rPr>
              <a:t>The goal of motivation is to encourage salespeople to work hard and energetically toward sales force goals</a:t>
            </a:r>
          </a:p>
        </p:txBody>
      </p:sp>
      <p:sp>
        <p:nvSpPr>
          <p:cNvPr id="44036" name="Text Placeholder 7"/>
          <p:cNvSpPr>
            <a:spLocks noGrp="1"/>
          </p:cNvSpPr>
          <p:nvPr>
            <p:ph type="body" sz="quarter" idx="13"/>
          </p:nvPr>
        </p:nvSpPr>
        <p:spPr/>
        <p:txBody>
          <a:bodyPr/>
          <a:lstStyle/>
          <a:p>
            <a:pPr>
              <a:spcBef>
                <a:spcPct val="0"/>
              </a:spcBef>
            </a:pPr>
            <a:r>
              <a:rPr lang="en-US" smtClean="0">
                <a:latin typeface="Calibri" charset="0"/>
              </a:rPr>
              <a:t>Supervising and Motivating Salespeople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 Managing the Sales Force</a:t>
            </a:r>
          </a:p>
        </p:txBody>
      </p:sp>
      <p:sp>
        <p:nvSpPr>
          <p:cNvPr id="46083" name="Rectangle 3"/>
          <p:cNvSpPr>
            <a:spLocks noGrp="1" noChangeArrowheads="1"/>
          </p:cNvSpPr>
          <p:nvPr>
            <p:ph type="body" sz="quarter" idx="13"/>
          </p:nvPr>
        </p:nvSpPr>
        <p:spPr/>
        <p:txBody>
          <a:bodyPr/>
          <a:lstStyle/>
          <a:p>
            <a:pPr>
              <a:spcBef>
                <a:spcPct val="0"/>
              </a:spcBef>
            </a:pPr>
            <a:r>
              <a:rPr lang="en-US" smtClean="0">
                <a:latin typeface="Calibri" charset="0"/>
              </a:rPr>
              <a:t>How Salespeople Spend Their Time</a:t>
            </a:r>
          </a:p>
        </p:txBody>
      </p:sp>
      <p:pic>
        <p:nvPicPr>
          <p:cNvPr id="46084" name="Picture 6" descr="fig16_02wo"/>
          <p:cNvPicPr>
            <a:picLocks noChangeAspect="1" noChangeArrowheads="1"/>
          </p:cNvPicPr>
          <p:nvPr/>
        </p:nvPicPr>
        <p:blipFill>
          <a:blip r:embed="rId3" cstate="print"/>
          <a:srcRect/>
          <a:stretch>
            <a:fillRect/>
          </a:stretch>
        </p:blipFill>
        <p:spPr bwMode="auto">
          <a:xfrm>
            <a:off x="4495800" y="1905000"/>
            <a:ext cx="4108450" cy="4343400"/>
          </a:xfrm>
          <a:prstGeom prst="rect">
            <a:avLst/>
          </a:prstGeom>
          <a:noFill/>
          <a:ln w="9525">
            <a:noFill/>
            <a:miter lim="800000"/>
            <a:headEnd/>
            <a:tailEnd/>
          </a:ln>
        </p:spPr>
      </p:pic>
      <p:pic>
        <p:nvPicPr>
          <p:cNvPr id="46085" name="Picture 4" descr="ph16_10.jpg"/>
          <p:cNvPicPr>
            <a:picLocks noChangeAspect="1"/>
          </p:cNvPicPr>
          <p:nvPr/>
        </p:nvPicPr>
        <p:blipFill>
          <a:blip r:embed="rId4" cstate="print"/>
          <a:srcRect/>
          <a:stretch>
            <a:fillRect/>
          </a:stretch>
        </p:blipFill>
        <p:spPr bwMode="auto">
          <a:xfrm>
            <a:off x="76200" y="2590800"/>
            <a:ext cx="4267200" cy="284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 Managing the Sales Force</a:t>
            </a:r>
          </a:p>
        </p:txBody>
      </p:sp>
      <p:sp>
        <p:nvSpPr>
          <p:cNvPr id="48131" name="Rectangle 3"/>
          <p:cNvSpPr>
            <a:spLocks noGrp="1" noChangeArrowheads="1"/>
          </p:cNvSpPr>
          <p:nvPr>
            <p:ph idx="1"/>
          </p:nvPr>
        </p:nvSpPr>
        <p:spPr/>
        <p:txBody>
          <a:bodyPr/>
          <a:lstStyle/>
          <a:p>
            <a:pPr algn="ctr">
              <a:buFontTx/>
              <a:buNone/>
            </a:pPr>
            <a:r>
              <a:rPr lang="en-US" smtClean="0">
                <a:latin typeface="Calibri" charset="0"/>
              </a:rPr>
              <a:t>Major tool to support salespeople</a:t>
            </a:r>
          </a:p>
          <a:p>
            <a:pPr lvl="1"/>
            <a:endParaRPr lang="en-US" smtClean="0">
              <a:latin typeface="Calibri" charset="0"/>
            </a:endParaRPr>
          </a:p>
        </p:txBody>
      </p:sp>
      <p:sp>
        <p:nvSpPr>
          <p:cNvPr id="48132" name="Text Placeholder 7"/>
          <p:cNvSpPr>
            <a:spLocks noGrp="1"/>
          </p:cNvSpPr>
          <p:nvPr>
            <p:ph type="body" sz="quarter" idx="13"/>
          </p:nvPr>
        </p:nvSpPr>
        <p:spPr/>
        <p:txBody>
          <a:bodyPr/>
          <a:lstStyle/>
          <a:p>
            <a:pPr>
              <a:spcBef>
                <a:spcPct val="0"/>
              </a:spcBef>
            </a:pPr>
            <a:r>
              <a:rPr lang="en-US" smtClean="0">
                <a:latin typeface="Calibri" charset="0"/>
              </a:rPr>
              <a:t>Selling and the Internet</a:t>
            </a:r>
          </a:p>
          <a:p>
            <a:pPr>
              <a:spcBef>
                <a:spcPct val="0"/>
              </a:spcBef>
            </a:pPr>
            <a:endParaRPr lang="en-US" smtClean="0">
              <a:latin typeface="Calibri" charset="0"/>
            </a:endParaRPr>
          </a:p>
        </p:txBody>
      </p:sp>
      <p:graphicFrame>
        <p:nvGraphicFramePr>
          <p:cNvPr id="9" name="Diagram 8"/>
          <p:cNvGraphicFramePr/>
          <p:nvPr/>
        </p:nvGraphicFramePr>
        <p:xfrm>
          <a:off x="3886200" y="2667000"/>
          <a:ext cx="4419600" cy="2971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8134" name="Picture 6" descr="ph16_06.jpg"/>
          <p:cNvPicPr>
            <a:picLocks noChangeAspect="1"/>
          </p:cNvPicPr>
          <p:nvPr/>
        </p:nvPicPr>
        <p:blipFill>
          <a:blip r:embed="rId7" cstate="print"/>
          <a:srcRect/>
          <a:stretch>
            <a:fillRect/>
          </a:stretch>
        </p:blipFill>
        <p:spPr bwMode="auto">
          <a:xfrm>
            <a:off x="25400" y="2743200"/>
            <a:ext cx="3708400" cy="2776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 Managing the Sales Force</a:t>
            </a:r>
          </a:p>
        </p:txBody>
      </p:sp>
      <p:sp>
        <p:nvSpPr>
          <p:cNvPr id="50179" name="Rectangle 3"/>
          <p:cNvSpPr>
            <a:spLocks noGrp="1" noChangeArrowheads="1"/>
          </p:cNvSpPr>
          <p:nvPr>
            <p:ph idx="1"/>
          </p:nvPr>
        </p:nvSpPr>
        <p:spPr/>
        <p:txBody>
          <a:bodyPr/>
          <a:lstStyle/>
          <a:p>
            <a:endParaRPr lang="en-US" sz="3600" smtClean="0">
              <a:latin typeface="Calibri" charset="0"/>
            </a:endParaRPr>
          </a:p>
          <a:p>
            <a:r>
              <a:rPr lang="en-US" sz="3600" smtClean="0">
                <a:latin typeface="Calibri" charset="0"/>
              </a:rPr>
              <a:t>Sales morale and performance can be increased through:</a:t>
            </a:r>
          </a:p>
          <a:p>
            <a:pPr lvl="1"/>
            <a:r>
              <a:rPr lang="en-US" sz="3200" smtClean="0">
                <a:latin typeface="Calibri" charset="0"/>
              </a:rPr>
              <a:t>Organizational climate</a:t>
            </a:r>
          </a:p>
          <a:p>
            <a:pPr lvl="1"/>
            <a:r>
              <a:rPr lang="en-US" sz="3200" smtClean="0">
                <a:latin typeface="Calibri" charset="0"/>
              </a:rPr>
              <a:t>Sales quotas</a:t>
            </a:r>
          </a:p>
          <a:p>
            <a:pPr lvl="1"/>
            <a:r>
              <a:rPr lang="en-US" sz="3200" smtClean="0">
                <a:latin typeface="Calibri" charset="0"/>
              </a:rPr>
              <a:t>Positive incentives</a:t>
            </a:r>
          </a:p>
        </p:txBody>
      </p:sp>
      <p:sp>
        <p:nvSpPr>
          <p:cNvPr id="50180" name="Text Placeholder 9"/>
          <p:cNvSpPr>
            <a:spLocks noGrp="1"/>
          </p:cNvSpPr>
          <p:nvPr>
            <p:ph type="body" sz="quarter" idx="13"/>
          </p:nvPr>
        </p:nvSpPr>
        <p:spPr/>
        <p:txBody>
          <a:bodyPr/>
          <a:lstStyle/>
          <a:p>
            <a:pPr>
              <a:spcBef>
                <a:spcPct val="0"/>
              </a:spcBef>
            </a:pPr>
            <a:r>
              <a:rPr lang="en-US" smtClean="0">
                <a:latin typeface="Calibri" charset="0"/>
              </a:rPr>
              <a:t>Supervising and Motivating Salespeople</a:t>
            </a:r>
          </a:p>
          <a:p>
            <a:pPr>
              <a:spcBef>
                <a:spcPct val="0"/>
              </a:spcBef>
            </a:pPr>
            <a:endParaRPr lang="en-US" smtClean="0">
              <a:latin typeface="Calibri" charset="0"/>
            </a:endParaRPr>
          </a:p>
        </p:txBody>
      </p:sp>
      <p:pic>
        <p:nvPicPr>
          <p:cNvPr id="5018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 Managing the Sales Force</a:t>
            </a:r>
          </a:p>
        </p:txBody>
      </p:sp>
      <p:graphicFrame>
        <p:nvGraphicFramePr>
          <p:cNvPr id="9" name="Content Placeholder 8"/>
          <p:cNvGraphicFramePr>
            <a:graphicFrameLocks noGrp="1"/>
          </p:cNvGraphicFramePr>
          <p:nvPr>
            <p:ph idx="1"/>
          </p:nvPr>
        </p:nvGraphicFramePr>
        <p:xfrm>
          <a:off x="2057400" y="2667000"/>
          <a:ext cx="3657600" cy="388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2228" name="Text Placeholder 7"/>
          <p:cNvSpPr>
            <a:spLocks noGrp="1"/>
          </p:cNvSpPr>
          <p:nvPr>
            <p:ph type="body" sz="quarter" idx="13"/>
          </p:nvPr>
        </p:nvSpPr>
        <p:spPr/>
        <p:txBody>
          <a:bodyPr/>
          <a:lstStyle/>
          <a:p>
            <a:pPr>
              <a:spcBef>
                <a:spcPct val="0"/>
              </a:spcBef>
            </a:pPr>
            <a:r>
              <a:rPr lang="en-US" smtClean="0">
                <a:latin typeface="Calibri" charset="0"/>
              </a:rPr>
              <a:t>Evaluating Salespeople and Sales Force Performance</a:t>
            </a:r>
          </a:p>
          <a:p>
            <a:pPr>
              <a:spcBef>
                <a:spcPct val="0"/>
              </a:spcBef>
            </a:pPr>
            <a:endParaRPr lang="en-US" smtClean="0">
              <a:latin typeface="Calibri" charset="0"/>
            </a:endParaRPr>
          </a:p>
        </p:txBody>
      </p:sp>
      <p:pic>
        <p:nvPicPr>
          <p:cNvPr id="52229" name="Picture 4" descr="ph16_04.jpg"/>
          <p:cNvPicPr>
            <a:picLocks noChangeAspect="1"/>
          </p:cNvPicPr>
          <p:nvPr/>
        </p:nvPicPr>
        <p:blipFill>
          <a:blip r:embed="rId7" cstate="print"/>
          <a:srcRect/>
          <a:stretch>
            <a:fillRect/>
          </a:stretch>
        </p:blipFill>
        <p:spPr bwMode="auto">
          <a:xfrm>
            <a:off x="5791200" y="2514600"/>
            <a:ext cx="2743200" cy="1827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Personal Selling and </a:t>
            </a:r>
            <a:br>
              <a:rPr lang="en-US" smtClean="0"/>
            </a:br>
            <a:r>
              <a:rPr lang="en-US" smtClean="0"/>
              <a:t>Sales Promotion</a:t>
            </a:r>
          </a:p>
        </p:txBody>
      </p:sp>
      <p:sp>
        <p:nvSpPr>
          <p:cNvPr id="17411" name="Rectangle 3"/>
          <p:cNvSpPr>
            <a:spLocks noGrp="1" noChangeArrowheads="1"/>
          </p:cNvSpPr>
          <p:nvPr>
            <p:ph idx="1"/>
          </p:nvPr>
        </p:nvSpPr>
        <p:spPr>
          <a:xfrm>
            <a:off x="1600200" y="1752600"/>
            <a:ext cx="4876800" cy="4572000"/>
          </a:xfrm>
        </p:spPr>
        <p:txBody>
          <a:bodyPr/>
          <a:lstStyle/>
          <a:p>
            <a:endParaRPr lang="en-US" dirty="0" smtClean="0">
              <a:latin typeface="Calibri" charset="0"/>
            </a:endParaRPr>
          </a:p>
          <a:p>
            <a:r>
              <a:rPr lang="en-US" dirty="0" smtClean="0">
                <a:latin typeface="Calibri" charset="0"/>
              </a:rPr>
              <a:t>Personal Selling</a:t>
            </a:r>
          </a:p>
          <a:p>
            <a:r>
              <a:rPr lang="en-US" dirty="0" smtClean="0">
                <a:latin typeface="Calibri" charset="0"/>
              </a:rPr>
              <a:t>Managing the Sales Force</a:t>
            </a:r>
          </a:p>
          <a:p>
            <a:r>
              <a:rPr lang="en-US" dirty="0" smtClean="0">
                <a:latin typeface="Calibri" charset="0"/>
              </a:rPr>
              <a:t>The Personal Selling Process</a:t>
            </a:r>
          </a:p>
          <a:p>
            <a:r>
              <a:rPr lang="en-US" dirty="0" smtClean="0">
                <a:latin typeface="Calibri" charset="0"/>
              </a:rPr>
              <a:t>Sales Promotion</a:t>
            </a:r>
          </a:p>
          <a:p>
            <a:endParaRPr lang="en-US" dirty="0" smtClean="0">
              <a:latin typeface="Calibri" charset="0"/>
            </a:endParaRPr>
          </a:p>
        </p:txBody>
      </p:sp>
      <p:sp>
        <p:nvSpPr>
          <p:cNvPr id="17412" name="Text Placeholder 4"/>
          <p:cNvSpPr>
            <a:spLocks noGrp="1"/>
          </p:cNvSpPr>
          <p:nvPr>
            <p:ph type="body" sz="quarter" idx="13"/>
          </p:nvPr>
        </p:nvSpPr>
        <p:spPr/>
        <p:txBody>
          <a:bodyPr/>
          <a:lstStyle/>
          <a:p>
            <a:pPr>
              <a:spcBef>
                <a:spcPct val="0"/>
              </a:spcBef>
            </a:pPr>
            <a:r>
              <a:rPr lang="en-US" smtClean="0">
                <a:latin typeface="Calibri" charset="0"/>
              </a:rPr>
              <a:t>Topic Outline</a:t>
            </a:r>
          </a:p>
        </p:txBody>
      </p:sp>
      <p:pic>
        <p:nvPicPr>
          <p:cNvPr id="17414" name="Picture 6"/>
          <p:cNvPicPr>
            <a:picLocks noChangeAspect="1" noChangeArrowheads="1"/>
          </p:cNvPicPr>
          <p:nvPr/>
        </p:nvPicPr>
        <p:blipFill>
          <a:blip r:embed="rId3" cstate="print"/>
          <a:srcRect/>
          <a:stretch>
            <a:fillRect/>
          </a:stretch>
        </p:blipFill>
        <p:spPr bwMode="auto">
          <a:xfrm>
            <a:off x="6096000" y="4038600"/>
            <a:ext cx="2609850" cy="1776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The Personal Selling Process</a:t>
            </a:r>
          </a:p>
        </p:txBody>
      </p:sp>
      <p:sp>
        <p:nvSpPr>
          <p:cNvPr id="54275" name="Rectangle 3"/>
          <p:cNvSpPr>
            <a:spLocks noGrp="1" noChangeArrowheads="1"/>
          </p:cNvSpPr>
          <p:nvPr>
            <p:ph idx="1"/>
          </p:nvPr>
        </p:nvSpPr>
        <p:spPr>
          <a:xfrm>
            <a:off x="685800" y="1219200"/>
            <a:ext cx="7772400" cy="1752600"/>
          </a:xfrm>
        </p:spPr>
        <p:txBody>
          <a:bodyPr/>
          <a:lstStyle/>
          <a:p>
            <a:pPr>
              <a:buFontTx/>
              <a:buNone/>
            </a:pPr>
            <a:r>
              <a:rPr lang="en-US" dirty="0" smtClean="0">
                <a:latin typeface="Calibri" charset="0"/>
              </a:rPr>
              <a:t>The goal of the personal selling process is to get new customers and obtain orders from them</a:t>
            </a:r>
          </a:p>
        </p:txBody>
      </p:sp>
      <p:pic>
        <p:nvPicPr>
          <p:cNvPr id="54276" name="Picture 5" descr="fig16_03wo"/>
          <p:cNvPicPr>
            <a:picLocks noChangeAspect="1" noChangeArrowheads="1"/>
          </p:cNvPicPr>
          <p:nvPr/>
        </p:nvPicPr>
        <p:blipFill>
          <a:blip r:embed="rId3" cstate="print"/>
          <a:srcRect/>
          <a:stretch>
            <a:fillRect/>
          </a:stretch>
        </p:blipFill>
        <p:spPr bwMode="auto">
          <a:xfrm>
            <a:off x="1143000" y="2362200"/>
            <a:ext cx="7162800" cy="26845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The Personal Selling Process</a:t>
            </a:r>
          </a:p>
        </p:txBody>
      </p:sp>
      <p:sp>
        <p:nvSpPr>
          <p:cNvPr id="56323" name="Rectangle 3"/>
          <p:cNvSpPr>
            <a:spLocks noGrp="1" noChangeArrowheads="1"/>
          </p:cNvSpPr>
          <p:nvPr>
            <p:ph idx="1"/>
          </p:nvPr>
        </p:nvSpPr>
        <p:spPr>
          <a:xfrm>
            <a:off x="1752600" y="2209800"/>
            <a:ext cx="6705600" cy="3962400"/>
          </a:xfrm>
        </p:spPr>
        <p:txBody>
          <a:bodyPr/>
          <a:lstStyle/>
          <a:p>
            <a:pPr>
              <a:buFontTx/>
              <a:buNone/>
            </a:pPr>
            <a:r>
              <a:rPr lang="en-US" b="1" dirty="0" smtClean="0">
                <a:latin typeface="Calibri" charset="0"/>
              </a:rPr>
              <a:t>Prospecting</a:t>
            </a:r>
            <a:r>
              <a:rPr lang="en-US" dirty="0" smtClean="0">
                <a:latin typeface="Calibri" charset="0"/>
              </a:rPr>
              <a:t> identifies qualified potential customers through referrals from:</a:t>
            </a:r>
          </a:p>
          <a:p>
            <a:r>
              <a:rPr lang="en-US" dirty="0" smtClean="0">
                <a:latin typeface="Calibri" charset="0"/>
              </a:rPr>
              <a:t>Customers</a:t>
            </a:r>
          </a:p>
          <a:p>
            <a:r>
              <a:rPr lang="en-US" dirty="0" smtClean="0">
                <a:latin typeface="Calibri" charset="0"/>
              </a:rPr>
              <a:t>Suppliers</a:t>
            </a:r>
          </a:p>
          <a:p>
            <a:r>
              <a:rPr lang="en-US" dirty="0" smtClean="0">
                <a:latin typeface="Calibri" charset="0"/>
              </a:rPr>
              <a:t>Dealers</a:t>
            </a:r>
          </a:p>
          <a:p>
            <a:r>
              <a:rPr lang="en-US" dirty="0" smtClean="0">
                <a:latin typeface="Calibri" charset="0"/>
              </a:rPr>
              <a:t>Internet</a:t>
            </a:r>
          </a:p>
          <a:p>
            <a:endParaRPr lang="en-US" dirty="0" smtClean="0">
              <a:latin typeface="Calibri" charset="0"/>
            </a:endParaRPr>
          </a:p>
          <a:p>
            <a:endParaRPr lang="en-US" dirty="0" smtClean="0">
              <a:latin typeface="Calibri" charset="0"/>
            </a:endParaRPr>
          </a:p>
        </p:txBody>
      </p:sp>
      <p:sp>
        <p:nvSpPr>
          <p:cNvPr id="56324"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The Personal Selling Process</a:t>
            </a:r>
          </a:p>
        </p:txBody>
      </p:sp>
      <p:sp>
        <p:nvSpPr>
          <p:cNvPr id="58371" name="Rectangle 3"/>
          <p:cNvSpPr>
            <a:spLocks noGrp="1" noChangeArrowheads="1"/>
          </p:cNvSpPr>
          <p:nvPr>
            <p:ph idx="1"/>
          </p:nvPr>
        </p:nvSpPr>
        <p:spPr>
          <a:xfrm>
            <a:off x="1447800" y="1981200"/>
            <a:ext cx="7010400" cy="3733800"/>
          </a:xfrm>
        </p:spPr>
        <p:txBody>
          <a:bodyPr/>
          <a:lstStyle/>
          <a:p>
            <a:pPr>
              <a:buFontTx/>
              <a:buNone/>
            </a:pPr>
            <a:r>
              <a:rPr lang="en-US" b="1" dirty="0" smtClean="0">
                <a:latin typeface="Calibri" charset="0"/>
              </a:rPr>
              <a:t>Qualifying</a:t>
            </a:r>
            <a:r>
              <a:rPr lang="en-US" dirty="0" smtClean="0">
                <a:latin typeface="Calibri" charset="0"/>
              </a:rPr>
              <a:t> is identifying good customers and screening out poor ones by looking at:</a:t>
            </a:r>
          </a:p>
          <a:p>
            <a:pPr lvl="1"/>
            <a:r>
              <a:rPr lang="en-US" dirty="0" smtClean="0">
                <a:latin typeface="Calibri" charset="0"/>
              </a:rPr>
              <a:t>Financial ability</a:t>
            </a:r>
          </a:p>
          <a:p>
            <a:pPr lvl="1"/>
            <a:r>
              <a:rPr lang="en-US" dirty="0" smtClean="0">
                <a:latin typeface="Calibri" charset="0"/>
              </a:rPr>
              <a:t>Volume of business</a:t>
            </a:r>
          </a:p>
          <a:p>
            <a:pPr lvl="1"/>
            <a:r>
              <a:rPr lang="en-US" dirty="0" smtClean="0">
                <a:latin typeface="Calibri" charset="0"/>
              </a:rPr>
              <a:t>Needs</a:t>
            </a:r>
          </a:p>
          <a:p>
            <a:pPr lvl="1"/>
            <a:r>
              <a:rPr lang="en-US" dirty="0" smtClean="0">
                <a:latin typeface="Calibri" charset="0"/>
              </a:rPr>
              <a:t>Location</a:t>
            </a:r>
          </a:p>
          <a:p>
            <a:pPr lvl="1"/>
            <a:r>
              <a:rPr lang="en-US" dirty="0" smtClean="0">
                <a:latin typeface="Calibri" charset="0"/>
              </a:rPr>
              <a:t>Growth potential</a:t>
            </a:r>
          </a:p>
          <a:p>
            <a:endParaRPr lang="en-US" dirty="0" smtClean="0">
              <a:latin typeface="Calibri" charset="0"/>
            </a:endParaRPr>
          </a:p>
        </p:txBody>
      </p:sp>
      <p:sp>
        <p:nvSpPr>
          <p:cNvPr id="58372"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The Personal Selling Process</a:t>
            </a:r>
          </a:p>
        </p:txBody>
      </p:sp>
      <p:sp>
        <p:nvSpPr>
          <p:cNvPr id="60419" name="Rectangle 3"/>
          <p:cNvSpPr>
            <a:spLocks noGrp="1" noChangeArrowheads="1"/>
          </p:cNvSpPr>
          <p:nvPr>
            <p:ph idx="1"/>
          </p:nvPr>
        </p:nvSpPr>
        <p:spPr>
          <a:xfrm>
            <a:off x="685800" y="1981200"/>
            <a:ext cx="7620000" cy="1981200"/>
          </a:xfrm>
        </p:spPr>
        <p:txBody>
          <a:bodyPr/>
          <a:lstStyle/>
          <a:p>
            <a:pPr>
              <a:buFontTx/>
              <a:buNone/>
            </a:pPr>
            <a:r>
              <a:rPr lang="en-US" sz="2400" b="1" smtClean="0">
                <a:latin typeface="Calibri" charset="0"/>
              </a:rPr>
              <a:t>Pre-approach</a:t>
            </a:r>
            <a:r>
              <a:rPr lang="en-US" sz="2400" smtClean="0">
                <a:latin typeface="Calibri" charset="0"/>
              </a:rPr>
              <a:t> is the process of learning as much as possible about a prospect, including needs, who is involved in the buying, and the characteristics and styles of the buyers</a:t>
            </a:r>
          </a:p>
        </p:txBody>
      </p:sp>
      <p:sp>
        <p:nvSpPr>
          <p:cNvPr id="60420" name="Text Placeholder 8"/>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graphicFrame>
        <p:nvGraphicFramePr>
          <p:cNvPr id="4" name="Diagram 3"/>
          <p:cNvGraphicFramePr/>
          <p:nvPr/>
        </p:nvGraphicFramePr>
        <p:xfrm>
          <a:off x="1600200" y="3200400"/>
          <a:ext cx="5791200" cy="2362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The Personal Selling Process</a:t>
            </a:r>
          </a:p>
        </p:txBody>
      </p:sp>
      <p:sp>
        <p:nvSpPr>
          <p:cNvPr id="62467" name="Rectangle 3"/>
          <p:cNvSpPr>
            <a:spLocks noGrp="1" noChangeArrowheads="1"/>
          </p:cNvSpPr>
          <p:nvPr>
            <p:ph idx="1"/>
          </p:nvPr>
        </p:nvSpPr>
        <p:spPr>
          <a:xfrm>
            <a:off x="1752600" y="2057400"/>
            <a:ext cx="6400800" cy="3505200"/>
          </a:xfrm>
        </p:spPr>
        <p:txBody>
          <a:bodyPr/>
          <a:lstStyle/>
          <a:p>
            <a:pPr>
              <a:buFontTx/>
              <a:buNone/>
            </a:pPr>
            <a:r>
              <a:rPr lang="en-US" b="1" dirty="0" smtClean="0">
                <a:latin typeface="Calibri" charset="0"/>
              </a:rPr>
              <a:t>Approach </a:t>
            </a:r>
            <a:r>
              <a:rPr lang="en-US" dirty="0" smtClean="0">
                <a:latin typeface="Calibri" charset="0"/>
              </a:rPr>
              <a:t>is the process where the salesperson meets and greets the buyer and gets the relationship off to a good start and involves the salesperson’s:</a:t>
            </a:r>
          </a:p>
          <a:p>
            <a:r>
              <a:rPr lang="en-US" dirty="0" smtClean="0">
                <a:latin typeface="Calibri" charset="0"/>
              </a:rPr>
              <a:t>Appearance</a:t>
            </a:r>
          </a:p>
          <a:p>
            <a:r>
              <a:rPr lang="en-US" dirty="0" smtClean="0">
                <a:latin typeface="Calibri" charset="0"/>
              </a:rPr>
              <a:t>Opening lines</a:t>
            </a:r>
          </a:p>
          <a:p>
            <a:r>
              <a:rPr lang="en-US" dirty="0" smtClean="0">
                <a:latin typeface="Calibri" charset="0"/>
              </a:rPr>
              <a:t>Follow-up remarks</a:t>
            </a:r>
          </a:p>
        </p:txBody>
      </p:sp>
      <p:sp>
        <p:nvSpPr>
          <p:cNvPr id="62468"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The Personal Selling Process</a:t>
            </a:r>
          </a:p>
        </p:txBody>
      </p:sp>
      <p:sp>
        <p:nvSpPr>
          <p:cNvPr id="64515" name="Rectangle 3"/>
          <p:cNvSpPr>
            <a:spLocks noGrp="1" noChangeArrowheads="1"/>
          </p:cNvSpPr>
          <p:nvPr>
            <p:ph idx="1"/>
          </p:nvPr>
        </p:nvSpPr>
        <p:spPr>
          <a:xfrm>
            <a:off x="1447800" y="1981200"/>
            <a:ext cx="7010400" cy="3733800"/>
          </a:xfrm>
        </p:spPr>
        <p:txBody>
          <a:bodyPr/>
          <a:lstStyle/>
          <a:p>
            <a:r>
              <a:rPr lang="en-US" dirty="0" smtClean="0">
                <a:latin typeface="Calibri" charset="0"/>
              </a:rPr>
              <a:t>Opening lines should be positive, build goodwill, and be followed by key questions to learn about the customer’s needs or showing a display or sample to attract the buyer’s attention and curiosity</a:t>
            </a:r>
          </a:p>
          <a:p>
            <a:r>
              <a:rPr lang="en-US" dirty="0" smtClean="0">
                <a:latin typeface="Calibri" charset="0"/>
              </a:rPr>
              <a:t>The most important attribute is for the salesperson to: </a:t>
            </a:r>
            <a:r>
              <a:rPr lang="en-US" b="1" dirty="0" smtClean="0">
                <a:latin typeface="Calibri" charset="0"/>
              </a:rPr>
              <a:t>listen</a:t>
            </a:r>
          </a:p>
          <a:p>
            <a:endParaRPr lang="en-US" dirty="0" smtClean="0">
              <a:latin typeface="Calibri" charset="0"/>
            </a:endParaRPr>
          </a:p>
        </p:txBody>
      </p:sp>
      <p:sp>
        <p:nvSpPr>
          <p:cNvPr id="64516"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The Personal Selling Process</a:t>
            </a:r>
          </a:p>
        </p:txBody>
      </p:sp>
      <p:sp>
        <p:nvSpPr>
          <p:cNvPr id="66563" name="Rectangle 3"/>
          <p:cNvSpPr>
            <a:spLocks noGrp="1" noChangeArrowheads="1"/>
          </p:cNvSpPr>
          <p:nvPr>
            <p:ph idx="1"/>
          </p:nvPr>
        </p:nvSpPr>
        <p:spPr>
          <a:xfrm>
            <a:off x="1524000" y="1905000"/>
            <a:ext cx="6858000" cy="3657600"/>
          </a:xfrm>
        </p:spPr>
        <p:txBody>
          <a:bodyPr/>
          <a:lstStyle/>
          <a:p>
            <a:pPr>
              <a:buFontTx/>
              <a:buNone/>
            </a:pPr>
            <a:r>
              <a:rPr lang="en-US" b="1" dirty="0" smtClean="0">
                <a:latin typeface="Calibri" charset="0"/>
              </a:rPr>
              <a:t>Presentation</a:t>
            </a:r>
            <a:r>
              <a:rPr lang="en-US" dirty="0" smtClean="0">
                <a:latin typeface="Calibri" charset="0"/>
              </a:rPr>
              <a:t> is when the salesperson tells the product story to the buyer, presenting customer benefits and showing how the product solves the customer’s problems</a:t>
            </a:r>
          </a:p>
          <a:p>
            <a:r>
              <a:rPr lang="en-US" sz="2800" dirty="0" smtClean="0">
                <a:latin typeface="Calibri" charset="0"/>
              </a:rPr>
              <a:t>Need-satisfaction approach: Buyers want solutions and salespeople should listen and respond with the right products and services to solve customer problems</a:t>
            </a:r>
          </a:p>
        </p:txBody>
      </p:sp>
      <p:sp>
        <p:nvSpPr>
          <p:cNvPr id="66564"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The Personal Selling Process</a:t>
            </a:r>
          </a:p>
        </p:txBody>
      </p:sp>
      <p:graphicFrame>
        <p:nvGraphicFramePr>
          <p:cNvPr id="6" name="Content Placeholder 5"/>
          <p:cNvGraphicFramePr>
            <a:graphicFrameLocks noGrp="1"/>
          </p:cNvGraphicFramePr>
          <p:nvPr>
            <p:ph idx="1"/>
          </p:nvPr>
        </p:nvGraphicFramePr>
        <p:xfrm>
          <a:off x="685800" y="2667000"/>
          <a:ext cx="3886200" cy="3429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8612" name="Rectangle 3"/>
          <p:cNvSpPr>
            <a:spLocks noGrp="1" noChangeArrowheads="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a:p>
            <a:pPr>
              <a:spcBef>
                <a:spcPct val="0"/>
              </a:spcBef>
            </a:pPr>
            <a:endParaRPr lang="en-US" smtClean="0">
              <a:latin typeface="Calibri" charset="0"/>
            </a:endParaRPr>
          </a:p>
        </p:txBody>
      </p:sp>
      <p:graphicFrame>
        <p:nvGraphicFramePr>
          <p:cNvPr id="7" name="Content Placeholder 4"/>
          <p:cNvGraphicFramePr>
            <a:graphicFrameLocks/>
          </p:cNvGraphicFramePr>
          <p:nvPr/>
        </p:nvGraphicFramePr>
        <p:xfrm>
          <a:off x="4572000" y="2743200"/>
          <a:ext cx="4343400" cy="33528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68614" name="TextBox 7"/>
          <p:cNvSpPr txBox="1">
            <a:spLocks noChangeArrowheads="1"/>
          </p:cNvSpPr>
          <p:nvPr/>
        </p:nvSpPr>
        <p:spPr bwMode="auto">
          <a:xfrm>
            <a:off x="1143000" y="1981200"/>
            <a:ext cx="2590800" cy="519113"/>
          </a:xfrm>
          <a:prstGeom prst="rect">
            <a:avLst/>
          </a:prstGeom>
          <a:noFill/>
          <a:ln w="9525">
            <a:noFill/>
            <a:miter lim="800000"/>
            <a:headEnd/>
            <a:tailEnd/>
          </a:ln>
        </p:spPr>
        <p:txBody>
          <a:bodyPr>
            <a:spAutoFit/>
          </a:bodyPr>
          <a:lstStyle/>
          <a:p>
            <a:pPr algn="ctr"/>
            <a:r>
              <a:rPr lang="en-US" sz="2800"/>
              <a:t>Bad Traits</a:t>
            </a:r>
          </a:p>
        </p:txBody>
      </p:sp>
      <p:sp>
        <p:nvSpPr>
          <p:cNvPr id="68615" name="TextBox 8"/>
          <p:cNvSpPr txBox="1">
            <a:spLocks noChangeArrowheads="1"/>
          </p:cNvSpPr>
          <p:nvPr/>
        </p:nvSpPr>
        <p:spPr bwMode="auto">
          <a:xfrm>
            <a:off x="5715000" y="1981200"/>
            <a:ext cx="2590800" cy="519113"/>
          </a:xfrm>
          <a:prstGeom prst="rect">
            <a:avLst/>
          </a:prstGeom>
          <a:noFill/>
          <a:ln w="9525">
            <a:noFill/>
            <a:miter lim="800000"/>
            <a:headEnd/>
            <a:tailEnd/>
          </a:ln>
        </p:spPr>
        <p:txBody>
          <a:bodyPr>
            <a:spAutoFit/>
          </a:bodyPr>
          <a:lstStyle/>
          <a:p>
            <a:pPr algn="ctr"/>
            <a:r>
              <a:rPr lang="en-US" sz="2800"/>
              <a:t>Good traits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The Personal Selling Process</a:t>
            </a:r>
          </a:p>
        </p:txBody>
      </p:sp>
      <p:sp>
        <p:nvSpPr>
          <p:cNvPr id="70659" name="Rectangle 3"/>
          <p:cNvSpPr>
            <a:spLocks noGrp="1" noChangeArrowheads="1"/>
          </p:cNvSpPr>
          <p:nvPr>
            <p:ph idx="1"/>
          </p:nvPr>
        </p:nvSpPr>
        <p:spPr>
          <a:xfrm>
            <a:off x="1371600" y="2438400"/>
            <a:ext cx="4038600" cy="3352800"/>
          </a:xfrm>
        </p:spPr>
        <p:txBody>
          <a:bodyPr/>
          <a:lstStyle/>
          <a:p>
            <a:pPr>
              <a:buFontTx/>
              <a:buNone/>
            </a:pPr>
            <a:r>
              <a:rPr lang="en-US" b="1" dirty="0" smtClean="0">
                <a:latin typeface="Calibri" charset="0"/>
              </a:rPr>
              <a:t>Handling objections </a:t>
            </a:r>
            <a:r>
              <a:rPr lang="en-US" dirty="0" smtClean="0">
                <a:latin typeface="Calibri" charset="0"/>
              </a:rPr>
              <a:t>is the process where salespeople resolve problems that are logical</a:t>
            </a:r>
            <a:r>
              <a:rPr lang="en-US" dirty="0" smtClean="0">
                <a:latin typeface="Calibri" charset="0"/>
              </a:rPr>
              <a:t>, psychological</a:t>
            </a:r>
            <a:r>
              <a:rPr lang="en-US" dirty="0" smtClean="0">
                <a:latin typeface="Calibri" charset="0"/>
              </a:rPr>
              <a:t>, or unspoken</a:t>
            </a:r>
          </a:p>
        </p:txBody>
      </p:sp>
      <p:sp>
        <p:nvSpPr>
          <p:cNvPr id="70660"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pic>
        <p:nvPicPr>
          <p:cNvPr id="70661" name="Picture 5" descr="ph16_07.jpg"/>
          <p:cNvPicPr>
            <a:picLocks noChangeAspect="1"/>
          </p:cNvPicPr>
          <p:nvPr/>
        </p:nvPicPr>
        <p:blipFill>
          <a:blip r:embed="rId3" cstate="print"/>
          <a:srcRect/>
          <a:stretch>
            <a:fillRect/>
          </a:stretch>
        </p:blipFill>
        <p:spPr bwMode="auto">
          <a:xfrm>
            <a:off x="5638800" y="1981200"/>
            <a:ext cx="2573338" cy="3849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The Personal Selling Process</a:t>
            </a:r>
          </a:p>
        </p:txBody>
      </p:sp>
      <p:sp>
        <p:nvSpPr>
          <p:cNvPr id="72707" name="Rectangle 3"/>
          <p:cNvSpPr>
            <a:spLocks noGrp="1" noChangeArrowheads="1"/>
          </p:cNvSpPr>
          <p:nvPr>
            <p:ph idx="1"/>
          </p:nvPr>
        </p:nvSpPr>
        <p:spPr/>
        <p:txBody>
          <a:bodyPr/>
          <a:lstStyle/>
          <a:p>
            <a:endParaRPr lang="en-US" smtClean="0">
              <a:latin typeface="Calibri" charset="0"/>
            </a:endParaRPr>
          </a:p>
          <a:p>
            <a:pPr>
              <a:buFontTx/>
              <a:buNone/>
            </a:pPr>
            <a:r>
              <a:rPr lang="en-US" b="1" smtClean="0">
                <a:latin typeface="Calibri" charset="0"/>
              </a:rPr>
              <a:t>Closing</a:t>
            </a:r>
            <a:r>
              <a:rPr lang="en-US" smtClean="0">
                <a:latin typeface="Calibri" charset="0"/>
              </a:rPr>
              <a:t> is the process where salespeople should recognize signals from the buyer—including physical actions, comments, and questions—to close the sale</a:t>
            </a:r>
          </a:p>
        </p:txBody>
      </p:sp>
      <p:sp>
        <p:nvSpPr>
          <p:cNvPr id="72708"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Personal Selling</a:t>
            </a:r>
          </a:p>
        </p:txBody>
      </p:sp>
      <p:sp>
        <p:nvSpPr>
          <p:cNvPr id="19459" name="Rectangle 3"/>
          <p:cNvSpPr>
            <a:spLocks noGrp="1" noChangeArrowheads="1"/>
          </p:cNvSpPr>
          <p:nvPr>
            <p:ph idx="1"/>
          </p:nvPr>
        </p:nvSpPr>
        <p:spPr/>
        <p:txBody>
          <a:bodyPr/>
          <a:lstStyle/>
          <a:p>
            <a:pPr>
              <a:buFontTx/>
              <a:buNone/>
            </a:pPr>
            <a:r>
              <a:rPr lang="en-US" b="1" dirty="0" smtClean="0">
                <a:latin typeface="Calibri" charset="0"/>
              </a:rPr>
              <a:t>Personal selling </a:t>
            </a:r>
            <a:r>
              <a:rPr lang="en-US" dirty="0" smtClean="0">
                <a:latin typeface="Calibri" charset="0"/>
              </a:rPr>
              <a:t>is the interpersonal part of the promotion mix and can include: </a:t>
            </a:r>
          </a:p>
          <a:p>
            <a:r>
              <a:rPr lang="en-US" dirty="0" smtClean="0">
                <a:latin typeface="Calibri" charset="0"/>
              </a:rPr>
              <a:t>Face-to-face communication</a:t>
            </a:r>
          </a:p>
          <a:p>
            <a:r>
              <a:rPr lang="en-US" dirty="0" smtClean="0">
                <a:latin typeface="Calibri" charset="0"/>
              </a:rPr>
              <a:t>Telephone communication</a:t>
            </a:r>
          </a:p>
          <a:p>
            <a:r>
              <a:rPr lang="en-US" dirty="0" smtClean="0">
                <a:latin typeface="Calibri" charset="0"/>
              </a:rPr>
              <a:t>Video or Web conferencing</a:t>
            </a:r>
          </a:p>
        </p:txBody>
      </p:sp>
      <p:sp>
        <p:nvSpPr>
          <p:cNvPr id="19460" name="Text Placeholder 4"/>
          <p:cNvSpPr>
            <a:spLocks noGrp="1"/>
          </p:cNvSpPr>
          <p:nvPr>
            <p:ph type="body" sz="quarter" idx="13"/>
          </p:nvPr>
        </p:nvSpPr>
        <p:spPr/>
        <p:txBody>
          <a:bodyPr/>
          <a:lstStyle/>
          <a:p>
            <a:pPr>
              <a:spcBef>
                <a:spcPct val="0"/>
              </a:spcBef>
            </a:pPr>
            <a:r>
              <a:rPr lang="en-US" dirty="0" smtClean="0">
                <a:latin typeface="Calibri" charset="0"/>
              </a:rPr>
              <a:t>Personal Selling</a:t>
            </a:r>
          </a:p>
        </p:txBody>
      </p:sp>
      <p:pic>
        <p:nvPicPr>
          <p:cNvPr id="1946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The Personal Selling Process</a:t>
            </a:r>
          </a:p>
        </p:txBody>
      </p:sp>
      <p:sp>
        <p:nvSpPr>
          <p:cNvPr id="74755" name="Rectangle 3"/>
          <p:cNvSpPr>
            <a:spLocks noGrp="1" noChangeArrowheads="1"/>
          </p:cNvSpPr>
          <p:nvPr>
            <p:ph idx="1"/>
          </p:nvPr>
        </p:nvSpPr>
        <p:spPr/>
        <p:txBody>
          <a:bodyPr/>
          <a:lstStyle/>
          <a:p>
            <a:endParaRPr lang="en-US" smtClean="0">
              <a:latin typeface="Calibri" charset="0"/>
            </a:endParaRPr>
          </a:p>
          <a:p>
            <a:pPr>
              <a:buFontTx/>
              <a:buNone/>
            </a:pPr>
            <a:r>
              <a:rPr lang="en-US" b="1" smtClean="0">
                <a:latin typeface="Calibri" charset="0"/>
              </a:rPr>
              <a:t>Follow-up </a:t>
            </a:r>
            <a:r>
              <a:rPr lang="en-US" smtClean="0">
                <a:latin typeface="Calibri" charset="0"/>
              </a:rPr>
              <a:t>is the last step in which the salesperson follows up after the sale to ensure customer satisfaction and repeat business</a:t>
            </a:r>
          </a:p>
        </p:txBody>
      </p:sp>
      <p:sp>
        <p:nvSpPr>
          <p:cNvPr id="74756" name="Text Placeholder 7"/>
          <p:cNvSpPr>
            <a:spLocks noGrp="1"/>
          </p:cNvSpPr>
          <p:nvPr>
            <p:ph type="body" sz="quarter" idx="13"/>
          </p:nvPr>
        </p:nvSpPr>
        <p:spPr/>
        <p:txBody>
          <a:bodyPr/>
          <a:lstStyle/>
          <a:p>
            <a:pPr>
              <a:spcBef>
                <a:spcPct val="0"/>
              </a:spcBef>
            </a:pPr>
            <a:r>
              <a:rPr lang="en-US" smtClean="0">
                <a:latin typeface="Calibri" charset="0"/>
              </a:rPr>
              <a:t>Steps in the Personal Selling Process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The Personal Selling Process</a:t>
            </a:r>
          </a:p>
        </p:txBody>
      </p:sp>
      <p:sp>
        <p:nvSpPr>
          <p:cNvPr id="76803" name="Rectangle 3"/>
          <p:cNvSpPr>
            <a:spLocks noGrp="1" noChangeArrowheads="1"/>
          </p:cNvSpPr>
          <p:nvPr>
            <p:ph idx="1"/>
          </p:nvPr>
        </p:nvSpPr>
        <p:spPr>
          <a:xfrm>
            <a:off x="1219200" y="1981200"/>
            <a:ext cx="7239000" cy="3962400"/>
          </a:xfrm>
        </p:spPr>
        <p:txBody>
          <a:bodyPr/>
          <a:lstStyle/>
          <a:p>
            <a:endParaRPr lang="en-US" dirty="0" smtClean="0">
              <a:latin typeface="Calibri" charset="0"/>
            </a:endParaRPr>
          </a:p>
          <a:p>
            <a:pPr>
              <a:buFontTx/>
              <a:buNone/>
            </a:pPr>
            <a:r>
              <a:rPr lang="en-US" b="1" dirty="0" smtClean="0">
                <a:latin typeface="Calibri" charset="0"/>
              </a:rPr>
              <a:t>Personal selling </a:t>
            </a:r>
            <a:r>
              <a:rPr lang="en-US" dirty="0" smtClean="0">
                <a:latin typeface="Calibri" charset="0"/>
              </a:rPr>
              <a:t>is transaction-oriented to close a specific sale with a specific customer</a:t>
            </a:r>
          </a:p>
          <a:p>
            <a:endParaRPr lang="en-US" sz="1400" dirty="0" smtClean="0">
              <a:latin typeface="Calibri" charset="0"/>
            </a:endParaRPr>
          </a:p>
          <a:p>
            <a:r>
              <a:rPr lang="en-US" dirty="0" smtClean="0">
                <a:latin typeface="Calibri" charset="0"/>
              </a:rPr>
              <a:t>The long-term goal is to develop a mutually profitable relationship</a:t>
            </a:r>
          </a:p>
        </p:txBody>
      </p:sp>
      <p:sp>
        <p:nvSpPr>
          <p:cNvPr id="76804" name="Text Placeholder 7"/>
          <p:cNvSpPr>
            <a:spLocks noGrp="1"/>
          </p:cNvSpPr>
          <p:nvPr>
            <p:ph type="body" sz="quarter" idx="13"/>
          </p:nvPr>
        </p:nvSpPr>
        <p:spPr/>
        <p:txBody>
          <a:bodyPr/>
          <a:lstStyle/>
          <a:p>
            <a:pPr>
              <a:spcBef>
                <a:spcPct val="0"/>
              </a:spcBef>
            </a:pPr>
            <a:r>
              <a:rPr lang="en-US" sz="2400" smtClean="0">
                <a:latin typeface="Calibri" charset="0"/>
              </a:rPr>
              <a:t>Personal Selling and Managing Customer Relationships</a:t>
            </a:r>
          </a:p>
          <a:p>
            <a:pPr>
              <a:spcBef>
                <a:spcPct val="0"/>
              </a:spcBef>
            </a:pPr>
            <a:endParaRPr lang="en-US" sz="2400" smtClean="0">
              <a:latin typeface="Calibri"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Sales Promotion</a:t>
            </a:r>
          </a:p>
        </p:txBody>
      </p:sp>
      <p:sp>
        <p:nvSpPr>
          <p:cNvPr id="78851" name="Rectangle 3"/>
          <p:cNvSpPr>
            <a:spLocks noGrp="1" noChangeArrowheads="1"/>
          </p:cNvSpPr>
          <p:nvPr>
            <p:ph idx="1"/>
          </p:nvPr>
        </p:nvSpPr>
        <p:spPr>
          <a:xfrm>
            <a:off x="381000" y="1600200"/>
            <a:ext cx="7772400" cy="4114800"/>
          </a:xfrm>
        </p:spPr>
        <p:txBody>
          <a:bodyPr/>
          <a:lstStyle/>
          <a:p>
            <a:pPr>
              <a:buFontTx/>
              <a:buNone/>
            </a:pPr>
            <a:r>
              <a:rPr lang="en-US" b="1" smtClean="0">
                <a:latin typeface="Calibri" charset="0"/>
              </a:rPr>
              <a:t>Sales promotion </a:t>
            </a:r>
            <a:r>
              <a:rPr lang="en-US" smtClean="0">
                <a:latin typeface="Calibri" charset="0"/>
              </a:rPr>
              <a:t>refers to the short-term incentives to encourage purchases or sales of a product or service:</a:t>
            </a:r>
          </a:p>
          <a:p>
            <a:pPr marL="342900" lvl="1" indent="-342900"/>
            <a:r>
              <a:rPr lang="en-US" smtClean="0">
                <a:latin typeface="Calibri" charset="0"/>
              </a:rPr>
              <a:t>Consumer promotions</a:t>
            </a:r>
          </a:p>
          <a:p>
            <a:pPr marL="342900" lvl="1" indent="-342900"/>
            <a:r>
              <a:rPr lang="en-US" smtClean="0">
                <a:latin typeface="Calibri" charset="0"/>
              </a:rPr>
              <a:t>Trade promotions</a:t>
            </a:r>
          </a:p>
          <a:p>
            <a:pPr marL="342900" lvl="1" indent="-342900"/>
            <a:r>
              <a:rPr lang="en-US" smtClean="0">
                <a:latin typeface="Calibri" charset="0"/>
              </a:rPr>
              <a:t>Sales force promotions</a:t>
            </a:r>
          </a:p>
          <a:p>
            <a:endParaRPr lang="en-US" smtClean="0">
              <a:latin typeface="Calibri" charset="0"/>
            </a:endParaRPr>
          </a:p>
        </p:txBody>
      </p:sp>
      <p:pic>
        <p:nvPicPr>
          <p:cNvPr id="78852"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543800" y="5943600"/>
            <a:ext cx="530225" cy="530225"/>
          </a:xfrm>
          <a:prstGeom prst="rect">
            <a:avLst/>
          </a:prstGeom>
          <a:noFill/>
          <a:ln w="9525">
            <a:noFill/>
            <a:miter lim="800000"/>
            <a:headEnd/>
            <a:tailEnd/>
          </a:ln>
        </p:spPr>
      </p:pic>
      <p:pic>
        <p:nvPicPr>
          <p:cNvPr id="78853" name="Picture 4" descr="ph16_16.jpg"/>
          <p:cNvPicPr>
            <a:picLocks noChangeAspect="1"/>
          </p:cNvPicPr>
          <p:nvPr/>
        </p:nvPicPr>
        <p:blipFill>
          <a:blip r:embed="rId5" cstate="print"/>
          <a:srcRect/>
          <a:stretch>
            <a:fillRect/>
          </a:stretch>
        </p:blipFill>
        <p:spPr bwMode="auto">
          <a:xfrm>
            <a:off x="4572000" y="3276600"/>
            <a:ext cx="3886200" cy="2589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Sales Promotion</a:t>
            </a:r>
          </a:p>
        </p:txBody>
      </p:sp>
      <p:sp>
        <p:nvSpPr>
          <p:cNvPr id="80899" name="Rectangle 3"/>
          <p:cNvSpPr>
            <a:spLocks noGrp="1" noChangeArrowheads="1"/>
          </p:cNvSpPr>
          <p:nvPr>
            <p:ph idx="1"/>
          </p:nvPr>
        </p:nvSpPr>
        <p:spPr>
          <a:xfrm>
            <a:off x="1371600" y="1981200"/>
            <a:ext cx="7086600" cy="3886200"/>
          </a:xfrm>
        </p:spPr>
        <p:txBody>
          <a:bodyPr/>
          <a:lstStyle/>
          <a:p>
            <a:pPr>
              <a:lnSpc>
                <a:spcPct val="90000"/>
              </a:lnSpc>
            </a:pPr>
            <a:r>
              <a:rPr lang="en-US" sz="3000" dirty="0" smtClean="0">
                <a:latin typeface="Calibri" charset="0"/>
              </a:rPr>
              <a:t>Product managers are under pressure to increase current sales</a:t>
            </a:r>
          </a:p>
          <a:p>
            <a:pPr>
              <a:lnSpc>
                <a:spcPct val="90000"/>
              </a:lnSpc>
            </a:pPr>
            <a:r>
              <a:rPr lang="en-US" sz="3000" dirty="0" smtClean="0">
                <a:latin typeface="Calibri" charset="0"/>
              </a:rPr>
              <a:t>Companies face more competition</a:t>
            </a:r>
          </a:p>
          <a:p>
            <a:pPr>
              <a:lnSpc>
                <a:spcPct val="90000"/>
              </a:lnSpc>
            </a:pPr>
            <a:r>
              <a:rPr lang="en-US" sz="3000" dirty="0" smtClean="0">
                <a:latin typeface="Calibri" charset="0"/>
              </a:rPr>
              <a:t>Competing brands offer less differentiation</a:t>
            </a:r>
          </a:p>
          <a:p>
            <a:pPr>
              <a:lnSpc>
                <a:spcPct val="90000"/>
              </a:lnSpc>
            </a:pPr>
            <a:r>
              <a:rPr lang="en-US" sz="3000" dirty="0" smtClean="0">
                <a:latin typeface="Calibri" charset="0"/>
              </a:rPr>
              <a:t>Advertising efficiency has declined due to rising costs, clutter, and legal constraints</a:t>
            </a:r>
          </a:p>
          <a:p>
            <a:pPr>
              <a:lnSpc>
                <a:spcPct val="90000"/>
              </a:lnSpc>
            </a:pPr>
            <a:r>
              <a:rPr lang="en-US" sz="3000" dirty="0" smtClean="0">
                <a:latin typeface="Calibri" charset="0"/>
              </a:rPr>
              <a:t>Consumers have become more deal-oriented</a:t>
            </a:r>
          </a:p>
        </p:txBody>
      </p:sp>
      <p:sp>
        <p:nvSpPr>
          <p:cNvPr id="80900" name="Text Placeholder 7"/>
          <p:cNvSpPr>
            <a:spLocks noGrp="1"/>
          </p:cNvSpPr>
          <p:nvPr>
            <p:ph type="body" sz="quarter" idx="13"/>
          </p:nvPr>
        </p:nvSpPr>
        <p:spPr/>
        <p:txBody>
          <a:bodyPr/>
          <a:lstStyle/>
          <a:p>
            <a:pPr>
              <a:spcBef>
                <a:spcPct val="0"/>
              </a:spcBef>
            </a:pPr>
            <a:r>
              <a:rPr lang="en-US" dirty="0" smtClean="0">
                <a:latin typeface="Calibri" charset="0"/>
              </a:rPr>
              <a:t>Rapid Growth of Sales Promotions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Sales Promotion</a:t>
            </a:r>
          </a:p>
        </p:txBody>
      </p:sp>
      <p:sp>
        <p:nvSpPr>
          <p:cNvPr id="82947" name="Rectangle 3"/>
          <p:cNvSpPr>
            <a:spLocks noGrp="1" noChangeArrowheads="1"/>
          </p:cNvSpPr>
          <p:nvPr>
            <p:ph idx="1"/>
          </p:nvPr>
        </p:nvSpPr>
        <p:spPr>
          <a:xfrm>
            <a:off x="228600" y="1828800"/>
            <a:ext cx="7772400" cy="4114800"/>
          </a:xfrm>
        </p:spPr>
        <p:txBody>
          <a:bodyPr/>
          <a:lstStyle/>
          <a:p>
            <a:endParaRPr lang="en-US" dirty="0" smtClean="0">
              <a:latin typeface="Calibri" charset="0"/>
            </a:endParaRPr>
          </a:p>
          <a:p>
            <a:r>
              <a:rPr lang="en-US" dirty="0" smtClean="0">
                <a:latin typeface="Calibri" charset="0"/>
              </a:rPr>
              <a:t>Setting sales promotion objectives includes using:</a:t>
            </a:r>
          </a:p>
          <a:p>
            <a:pPr lvl="1"/>
            <a:r>
              <a:rPr lang="en-US" sz="2400" dirty="0" smtClean="0">
                <a:latin typeface="Calibri" charset="0"/>
              </a:rPr>
              <a:t>Consumer promotions </a:t>
            </a:r>
          </a:p>
          <a:p>
            <a:pPr lvl="1"/>
            <a:r>
              <a:rPr lang="en-US" sz="2400" dirty="0" smtClean="0">
                <a:latin typeface="Calibri" charset="0"/>
              </a:rPr>
              <a:t>Trade promotions </a:t>
            </a:r>
          </a:p>
          <a:p>
            <a:pPr lvl="1"/>
            <a:r>
              <a:rPr lang="en-US" sz="2400" dirty="0" smtClean="0">
                <a:latin typeface="Calibri" charset="0"/>
              </a:rPr>
              <a:t>Sales force promotions</a:t>
            </a:r>
          </a:p>
        </p:txBody>
      </p:sp>
      <p:sp>
        <p:nvSpPr>
          <p:cNvPr id="82948" name="Text Placeholder 7"/>
          <p:cNvSpPr>
            <a:spLocks noGrp="1"/>
          </p:cNvSpPr>
          <p:nvPr>
            <p:ph type="body" sz="quarter" idx="13"/>
          </p:nvPr>
        </p:nvSpPr>
        <p:spPr/>
        <p:txBody>
          <a:bodyPr/>
          <a:lstStyle/>
          <a:p>
            <a:pPr>
              <a:spcBef>
                <a:spcPct val="0"/>
              </a:spcBef>
            </a:pPr>
            <a:r>
              <a:rPr lang="en-US" smtClean="0">
                <a:latin typeface="Calibri" charset="0"/>
              </a:rPr>
              <a:t>Sales Promotion Objectives</a:t>
            </a:r>
          </a:p>
          <a:p>
            <a:pPr>
              <a:spcBef>
                <a:spcPct val="0"/>
              </a:spcBef>
            </a:pPr>
            <a:endParaRPr lang="en-US" smtClean="0">
              <a:latin typeface="Calibri" charset="0"/>
            </a:endParaRPr>
          </a:p>
        </p:txBody>
      </p:sp>
      <p:pic>
        <p:nvPicPr>
          <p:cNvPr id="82949" name="Picture 4" descr="ph16_13.jpg"/>
          <p:cNvPicPr>
            <a:picLocks noChangeAspect="1"/>
          </p:cNvPicPr>
          <p:nvPr/>
        </p:nvPicPr>
        <p:blipFill>
          <a:blip r:embed="rId3" cstate="print"/>
          <a:srcRect/>
          <a:stretch>
            <a:fillRect/>
          </a:stretch>
        </p:blipFill>
        <p:spPr bwMode="auto">
          <a:xfrm>
            <a:off x="4572000" y="3124200"/>
            <a:ext cx="3886200" cy="2584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0"/>
            <a:ext cx="7772400" cy="1143000"/>
          </a:xfrm>
        </p:spPr>
        <p:txBody>
          <a:bodyPr/>
          <a:lstStyle/>
          <a:p>
            <a:r>
              <a:rPr lang="en-US" dirty="0" smtClean="0"/>
              <a:t>Sales Promotion</a:t>
            </a:r>
          </a:p>
        </p:txBody>
      </p:sp>
      <p:graphicFrame>
        <p:nvGraphicFramePr>
          <p:cNvPr id="12" name="Content Placeholder 11"/>
          <p:cNvGraphicFramePr>
            <a:graphicFrameLocks noGrp="1"/>
          </p:cNvGraphicFramePr>
          <p:nvPr>
            <p:ph idx="1"/>
          </p:nvPr>
        </p:nvGraphicFramePr>
        <p:xfrm>
          <a:off x="1676400" y="1981200"/>
          <a:ext cx="65532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4996" name="Rectangle 6"/>
          <p:cNvSpPr>
            <a:spLocks noGrp="1" noChangeArrowheads="1"/>
          </p:cNvSpPr>
          <p:nvPr>
            <p:ph type="body" sz="quarter" idx="13"/>
          </p:nvPr>
        </p:nvSpPr>
        <p:spPr>
          <a:xfrm>
            <a:off x="1371600" y="1447800"/>
            <a:ext cx="7162800" cy="381000"/>
          </a:xfrm>
        </p:spPr>
        <p:txBody>
          <a:bodyPr/>
          <a:lstStyle/>
          <a:p>
            <a:pPr>
              <a:spcBef>
                <a:spcPct val="0"/>
              </a:spcBef>
            </a:pPr>
            <a:r>
              <a:rPr lang="en-US" dirty="0" smtClean="0">
                <a:latin typeface="Calibri" charset="0"/>
              </a:rPr>
              <a:t>Major Sales Promotion Tools </a:t>
            </a:r>
          </a:p>
          <a:p>
            <a:pPr>
              <a:spcBef>
                <a:spcPct val="0"/>
              </a:spcBef>
            </a:pPr>
            <a:endParaRPr lang="en-US" dirty="0" smtClean="0">
              <a:latin typeface="Calibri" charset="0"/>
            </a:endParaRP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Sales Promotion</a:t>
            </a:r>
          </a:p>
        </p:txBody>
      </p:sp>
      <p:sp>
        <p:nvSpPr>
          <p:cNvPr id="87043" name="Rectangle 3"/>
          <p:cNvSpPr>
            <a:spLocks noGrp="1" noChangeArrowheads="1"/>
          </p:cNvSpPr>
          <p:nvPr>
            <p:ph idx="1"/>
          </p:nvPr>
        </p:nvSpPr>
        <p:spPr>
          <a:xfrm>
            <a:off x="1600200" y="1981200"/>
            <a:ext cx="6781800" cy="4267200"/>
          </a:xfrm>
        </p:spPr>
        <p:txBody>
          <a:bodyPr/>
          <a:lstStyle/>
          <a:p>
            <a:pPr>
              <a:buFontTx/>
              <a:buNone/>
            </a:pPr>
            <a:r>
              <a:rPr lang="en-US" sz="2800" b="1" dirty="0" smtClean="0">
                <a:latin typeface="Calibri" charset="0"/>
              </a:rPr>
              <a:t>Samples</a:t>
            </a:r>
            <a:r>
              <a:rPr lang="en-US" sz="2800" dirty="0" smtClean="0">
                <a:latin typeface="Calibri" charset="0"/>
              </a:rPr>
              <a:t> offer a trial amount of a product</a:t>
            </a:r>
          </a:p>
          <a:p>
            <a:pPr>
              <a:buFontTx/>
              <a:buNone/>
            </a:pPr>
            <a:r>
              <a:rPr lang="en-US" sz="2800" b="1" dirty="0" smtClean="0">
                <a:latin typeface="Calibri" charset="0"/>
              </a:rPr>
              <a:t>Coupons</a:t>
            </a:r>
            <a:r>
              <a:rPr lang="en-US" sz="2800" dirty="0" smtClean="0">
                <a:latin typeface="Calibri" charset="0"/>
              </a:rPr>
              <a:t> are certificates that give buyers a saving when they purchase specified products</a:t>
            </a:r>
          </a:p>
          <a:p>
            <a:pPr>
              <a:buFontTx/>
              <a:buNone/>
            </a:pPr>
            <a:r>
              <a:rPr lang="en-US" sz="2800" b="1" dirty="0" smtClean="0">
                <a:latin typeface="Calibri" charset="0"/>
              </a:rPr>
              <a:t>Cash refunds </a:t>
            </a:r>
            <a:r>
              <a:rPr lang="en-US" sz="2800" dirty="0" smtClean="0">
                <a:latin typeface="Calibri" charset="0"/>
              </a:rPr>
              <a:t>are similar to coupons except that the price reduction occurs after the purchase</a:t>
            </a:r>
          </a:p>
          <a:p>
            <a:pPr>
              <a:buFontTx/>
              <a:buNone/>
            </a:pPr>
            <a:r>
              <a:rPr lang="en-US" sz="2800" b="1" dirty="0" smtClean="0">
                <a:latin typeface="Calibri" charset="0"/>
              </a:rPr>
              <a:t>Price packs </a:t>
            </a:r>
            <a:r>
              <a:rPr lang="en-US" sz="2800" dirty="0" smtClean="0">
                <a:latin typeface="Calibri" charset="0"/>
              </a:rPr>
              <a:t>offer consumers savings off the regular price of a product </a:t>
            </a:r>
          </a:p>
          <a:p>
            <a:endParaRPr lang="en-US" sz="2800" dirty="0" smtClean="0">
              <a:latin typeface="Calibri" charset="0"/>
            </a:endParaRPr>
          </a:p>
          <a:p>
            <a:endParaRPr lang="en-US" sz="3000" dirty="0" smtClean="0">
              <a:latin typeface="Calibri" charset="0"/>
            </a:endParaRPr>
          </a:p>
          <a:p>
            <a:endParaRPr lang="en-US" sz="3000" dirty="0" smtClean="0">
              <a:latin typeface="Calibri" charset="0"/>
            </a:endParaRPr>
          </a:p>
        </p:txBody>
      </p:sp>
      <p:sp>
        <p:nvSpPr>
          <p:cNvPr id="87044" name="Text Placeholder 7"/>
          <p:cNvSpPr>
            <a:spLocks noGrp="1"/>
          </p:cNvSpPr>
          <p:nvPr>
            <p:ph type="body" sz="quarter" idx="13"/>
          </p:nvPr>
        </p:nvSpPr>
        <p:spPr>
          <a:xfrm>
            <a:off x="914400" y="1143000"/>
            <a:ext cx="7162800" cy="381000"/>
          </a:xfrm>
        </p:spPr>
        <p:txBody>
          <a:bodyPr/>
          <a:lstStyle/>
          <a:p>
            <a:pPr>
              <a:spcBef>
                <a:spcPct val="0"/>
              </a:spcBef>
            </a:pPr>
            <a:r>
              <a:rPr lang="en-US" smtClean="0">
                <a:latin typeface="Calibri" charset="0"/>
              </a:rPr>
              <a:t>Major Sales Promotion Tools </a:t>
            </a:r>
          </a:p>
          <a:p>
            <a:pPr>
              <a:spcBef>
                <a:spcPct val="0"/>
              </a:spcBef>
            </a:pPr>
            <a:r>
              <a:rPr lang="en-US" smtClean="0">
                <a:latin typeface="Calibri" charset="0"/>
              </a:rPr>
              <a:t>Consumer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Sales Promotion</a:t>
            </a:r>
          </a:p>
        </p:txBody>
      </p:sp>
      <p:sp>
        <p:nvSpPr>
          <p:cNvPr id="89091" name="Rectangle 3"/>
          <p:cNvSpPr>
            <a:spLocks noGrp="1" noChangeArrowheads="1"/>
          </p:cNvSpPr>
          <p:nvPr>
            <p:ph idx="1"/>
          </p:nvPr>
        </p:nvSpPr>
        <p:spPr>
          <a:xfrm>
            <a:off x="1524000" y="2057400"/>
            <a:ext cx="6858000" cy="4038600"/>
          </a:xfrm>
        </p:spPr>
        <p:txBody>
          <a:bodyPr/>
          <a:lstStyle/>
          <a:p>
            <a:pPr>
              <a:buFontTx/>
              <a:buNone/>
            </a:pPr>
            <a:r>
              <a:rPr lang="en-US" sz="2800" b="1" dirty="0" smtClean="0">
                <a:latin typeface="Calibri" charset="0"/>
              </a:rPr>
              <a:t>Premiums</a:t>
            </a:r>
            <a:r>
              <a:rPr lang="en-US" sz="2800" dirty="0" smtClean="0">
                <a:latin typeface="Calibri" charset="0"/>
              </a:rPr>
              <a:t> are goods offered either for free or at</a:t>
            </a:r>
            <a:r>
              <a:rPr lang="en-US" sz="2800" dirty="0" smtClean="0">
                <a:latin typeface="Calibri" charset="0"/>
              </a:rPr>
              <a:t> a low </a:t>
            </a:r>
            <a:r>
              <a:rPr lang="en-US" sz="2800" dirty="0" smtClean="0">
                <a:latin typeface="Calibri" charset="0"/>
              </a:rPr>
              <a:t>price</a:t>
            </a:r>
          </a:p>
          <a:p>
            <a:pPr>
              <a:buFontTx/>
              <a:buNone/>
            </a:pPr>
            <a:r>
              <a:rPr lang="en-US" sz="2800" b="1" dirty="0" smtClean="0">
                <a:latin typeface="Calibri" charset="0"/>
              </a:rPr>
              <a:t>Advertising specialties </a:t>
            </a:r>
            <a:r>
              <a:rPr lang="en-US" sz="2800" dirty="0" smtClean="0">
                <a:latin typeface="Calibri" charset="0"/>
              </a:rPr>
              <a:t>are useful articles imprinted with the advertiser’s name, logo, or message that are given as gifts to consumers</a:t>
            </a:r>
          </a:p>
          <a:p>
            <a:pPr>
              <a:buFontTx/>
              <a:buNone/>
            </a:pPr>
            <a:r>
              <a:rPr lang="en-US" sz="2800" b="1" dirty="0" smtClean="0">
                <a:latin typeface="Calibri" charset="0"/>
              </a:rPr>
              <a:t>Point-of-purchase promotions </a:t>
            </a:r>
            <a:r>
              <a:rPr lang="en-US" sz="2800" dirty="0" smtClean="0">
                <a:latin typeface="Calibri" charset="0"/>
              </a:rPr>
              <a:t>include displays and demonstrations that take place at the point of sales</a:t>
            </a:r>
          </a:p>
        </p:txBody>
      </p:sp>
      <p:sp>
        <p:nvSpPr>
          <p:cNvPr id="89092" name="Text Placeholder 7"/>
          <p:cNvSpPr>
            <a:spLocks noGrp="1"/>
          </p:cNvSpPr>
          <p:nvPr>
            <p:ph type="body" sz="quarter" idx="13"/>
          </p:nvPr>
        </p:nvSpPr>
        <p:spPr>
          <a:xfrm>
            <a:off x="838200" y="1219200"/>
            <a:ext cx="7162800" cy="381000"/>
          </a:xfrm>
        </p:spPr>
        <p:txBody>
          <a:bodyPr/>
          <a:lstStyle/>
          <a:p>
            <a:pPr>
              <a:spcBef>
                <a:spcPct val="0"/>
              </a:spcBef>
            </a:pPr>
            <a:r>
              <a:rPr lang="en-US" smtClean="0">
                <a:latin typeface="Calibri" charset="0"/>
              </a:rPr>
              <a:t>Major Sales Promotion Tools </a:t>
            </a:r>
          </a:p>
          <a:p>
            <a:pPr>
              <a:spcBef>
                <a:spcPct val="0"/>
              </a:spcBef>
            </a:pPr>
            <a:r>
              <a:rPr lang="en-US" smtClean="0">
                <a:latin typeface="Calibri" charset="0"/>
              </a:rPr>
              <a:t>Consumer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Sales Promotion</a:t>
            </a:r>
          </a:p>
        </p:txBody>
      </p:sp>
      <p:sp>
        <p:nvSpPr>
          <p:cNvPr id="91139" name="Rectangle 3"/>
          <p:cNvSpPr>
            <a:spLocks noGrp="1" noChangeArrowheads="1"/>
          </p:cNvSpPr>
          <p:nvPr>
            <p:ph idx="1"/>
          </p:nvPr>
        </p:nvSpPr>
        <p:spPr>
          <a:xfrm>
            <a:off x="1600200" y="1981200"/>
            <a:ext cx="6781800" cy="4267200"/>
          </a:xfrm>
        </p:spPr>
        <p:txBody>
          <a:bodyPr/>
          <a:lstStyle/>
          <a:p>
            <a:pPr>
              <a:buFontTx/>
              <a:buNone/>
            </a:pPr>
            <a:r>
              <a:rPr lang="en-US" sz="2800" b="1" dirty="0" smtClean="0">
                <a:latin typeface="Calibri" charset="0"/>
              </a:rPr>
              <a:t>Contests, sweepstakes, and games </a:t>
            </a:r>
            <a:r>
              <a:rPr lang="en-US" sz="2800" dirty="0" smtClean="0">
                <a:latin typeface="Calibri" charset="0"/>
              </a:rPr>
              <a:t>give consumers the chance to win something—such as cash, trips, or goods—by luck or through extra effort</a:t>
            </a:r>
          </a:p>
          <a:p>
            <a:r>
              <a:rPr lang="en-US" sz="2400" dirty="0" smtClean="0">
                <a:latin typeface="Calibri" charset="0"/>
              </a:rPr>
              <a:t>Contests require an entry by a consumer</a:t>
            </a:r>
          </a:p>
          <a:p>
            <a:r>
              <a:rPr lang="en-US" sz="2400" dirty="0" smtClean="0">
                <a:latin typeface="Calibri" charset="0"/>
              </a:rPr>
              <a:t>Sweepstakes require consumers to submit their names for a drawing</a:t>
            </a:r>
          </a:p>
          <a:p>
            <a:r>
              <a:rPr lang="en-US" sz="2400" dirty="0" smtClean="0">
                <a:latin typeface="Calibri" charset="0"/>
              </a:rPr>
              <a:t>Games present consumers with something that may or may not help them win a prize</a:t>
            </a:r>
          </a:p>
          <a:p>
            <a:r>
              <a:rPr lang="en-US" sz="2400" dirty="0" smtClean="0">
                <a:latin typeface="Calibri" charset="0"/>
              </a:rPr>
              <a:t>Event marketing</a:t>
            </a:r>
          </a:p>
        </p:txBody>
      </p:sp>
      <p:sp>
        <p:nvSpPr>
          <p:cNvPr id="91140" name="Text Placeholder 7"/>
          <p:cNvSpPr>
            <a:spLocks noGrp="1"/>
          </p:cNvSpPr>
          <p:nvPr>
            <p:ph type="body" sz="quarter" idx="13"/>
          </p:nvPr>
        </p:nvSpPr>
        <p:spPr>
          <a:xfrm>
            <a:off x="914400" y="1219200"/>
            <a:ext cx="7162800" cy="609600"/>
          </a:xfrm>
        </p:spPr>
        <p:txBody>
          <a:bodyPr/>
          <a:lstStyle/>
          <a:p>
            <a:pPr>
              <a:spcBef>
                <a:spcPct val="0"/>
              </a:spcBef>
            </a:pPr>
            <a:r>
              <a:rPr lang="en-US" sz="2400" smtClean="0">
                <a:latin typeface="Calibri" charset="0"/>
              </a:rPr>
              <a:t>Major Sales Promotion Tools </a:t>
            </a:r>
          </a:p>
          <a:p>
            <a:pPr>
              <a:spcBef>
                <a:spcPct val="0"/>
              </a:spcBef>
            </a:pPr>
            <a:r>
              <a:rPr lang="en-US" sz="2400" smtClean="0">
                <a:latin typeface="Calibri" charset="0"/>
              </a:rPr>
              <a:t>Consumer Promotion Tools</a:t>
            </a:r>
          </a:p>
          <a:p>
            <a:pPr>
              <a:spcBef>
                <a:spcPct val="0"/>
              </a:spcBef>
            </a:pPr>
            <a:endParaRPr lang="en-US" sz="2400" smtClean="0">
              <a:latin typeface="Calibri"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Sales Promotion</a:t>
            </a:r>
          </a:p>
        </p:txBody>
      </p:sp>
      <p:graphicFrame>
        <p:nvGraphicFramePr>
          <p:cNvPr id="15" name="Content Placeholder 14"/>
          <p:cNvGraphicFramePr>
            <a:graphicFrameLocks noGrp="1"/>
          </p:cNvGraphicFramePr>
          <p:nvPr>
            <p:ph idx="1"/>
          </p:nvPr>
        </p:nvGraphicFramePr>
        <p:xfrm>
          <a:off x="1066800" y="2743200"/>
          <a:ext cx="6858000" cy="3276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3188" name="Text Placeholder 10"/>
          <p:cNvSpPr>
            <a:spLocks noGrp="1"/>
          </p:cNvSpPr>
          <p:nvPr>
            <p:ph type="body" sz="quarter" idx="13"/>
          </p:nvPr>
        </p:nvSpPr>
        <p:spPr/>
        <p:txBody>
          <a:bodyPr/>
          <a:lstStyle/>
          <a:p>
            <a:pPr>
              <a:spcBef>
                <a:spcPct val="0"/>
              </a:spcBef>
            </a:pPr>
            <a:r>
              <a:rPr lang="en-US" smtClean="0">
                <a:latin typeface="Calibri" charset="0"/>
              </a:rPr>
              <a:t>Major Sales Promotion Tools </a:t>
            </a:r>
          </a:p>
          <a:p>
            <a:pPr>
              <a:spcBef>
                <a:spcPct val="0"/>
              </a:spcBef>
            </a:pPr>
            <a:r>
              <a:rPr lang="en-US" smtClean="0">
                <a:latin typeface="Calibri" charset="0"/>
              </a:rPr>
              <a:t>Trade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Personal Selling</a:t>
            </a:r>
          </a:p>
        </p:txBody>
      </p:sp>
      <p:sp>
        <p:nvSpPr>
          <p:cNvPr id="21507" name="Rectangle 3"/>
          <p:cNvSpPr>
            <a:spLocks noGrp="1" noChangeArrowheads="1"/>
          </p:cNvSpPr>
          <p:nvPr>
            <p:ph idx="1"/>
          </p:nvPr>
        </p:nvSpPr>
        <p:spPr/>
        <p:txBody>
          <a:bodyPr/>
          <a:lstStyle/>
          <a:p>
            <a:pPr>
              <a:buFontTx/>
              <a:buNone/>
            </a:pPr>
            <a:r>
              <a:rPr lang="en-US" b="1" smtClean="0">
                <a:latin typeface="Calibri" charset="0"/>
              </a:rPr>
              <a:t>Salespeople</a:t>
            </a:r>
            <a:r>
              <a:rPr lang="en-US" smtClean="0">
                <a:latin typeface="Calibri" charset="0"/>
              </a:rPr>
              <a:t> are an effective link between the company and its customers to produce customer value and company profit by:</a:t>
            </a:r>
          </a:p>
          <a:p>
            <a:r>
              <a:rPr lang="en-US" sz="2800" smtClean="0">
                <a:latin typeface="Calibri" charset="0"/>
              </a:rPr>
              <a:t>Representing the company to customers</a:t>
            </a:r>
          </a:p>
          <a:p>
            <a:r>
              <a:rPr lang="en-US" sz="2800" smtClean="0">
                <a:latin typeface="Calibri" charset="0"/>
              </a:rPr>
              <a:t>Representing customers to the company</a:t>
            </a:r>
          </a:p>
          <a:p>
            <a:r>
              <a:rPr lang="en-US" sz="2800" smtClean="0">
                <a:latin typeface="Calibri" charset="0"/>
              </a:rPr>
              <a:t>Working closely with marketing</a:t>
            </a:r>
          </a:p>
          <a:p>
            <a:endParaRPr lang="en-US" sz="2800" smtClean="0">
              <a:latin typeface="Calibri" charset="0"/>
            </a:endParaRPr>
          </a:p>
        </p:txBody>
      </p:sp>
      <p:sp>
        <p:nvSpPr>
          <p:cNvPr id="21508" name="Text Placeholder 9"/>
          <p:cNvSpPr>
            <a:spLocks noGrp="1"/>
          </p:cNvSpPr>
          <p:nvPr>
            <p:ph type="body" sz="quarter" idx="13"/>
          </p:nvPr>
        </p:nvSpPr>
        <p:spPr/>
        <p:txBody>
          <a:bodyPr/>
          <a:lstStyle/>
          <a:p>
            <a:pPr>
              <a:spcBef>
                <a:spcPct val="0"/>
              </a:spcBef>
            </a:pPr>
            <a:r>
              <a:rPr lang="en-US" smtClean="0">
                <a:latin typeface="Calibri" charset="0"/>
              </a:rPr>
              <a:t>The Nature of Personal Selling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Sales Promotion</a:t>
            </a:r>
          </a:p>
        </p:txBody>
      </p:sp>
      <p:sp>
        <p:nvSpPr>
          <p:cNvPr id="95235" name="Rectangle 3"/>
          <p:cNvSpPr>
            <a:spLocks noGrp="1" noChangeArrowheads="1"/>
          </p:cNvSpPr>
          <p:nvPr>
            <p:ph idx="1"/>
          </p:nvPr>
        </p:nvSpPr>
        <p:spPr>
          <a:xfrm>
            <a:off x="1447800" y="2362200"/>
            <a:ext cx="7086600" cy="3429000"/>
          </a:xfrm>
        </p:spPr>
        <p:txBody>
          <a:bodyPr/>
          <a:lstStyle/>
          <a:p>
            <a:pPr>
              <a:buFontTx/>
              <a:buNone/>
            </a:pPr>
            <a:r>
              <a:rPr lang="en-US" b="1" dirty="0" smtClean="0">
                <a:latin typeface="Calibri" charset="0"/>
              </a:rPr>
              <a:t>Conventions</a:t>
            </a:r>
            <a:r>
              <a:rPr lang="en-US" dirty="0" smtClean="0">
                <a:latin typeface="Calibri" charset="0"/>
              </a:rPr>
              <a:t> and trade shows are effective to reach many customers not reached with the regular sales force</a:t>
            </a:r>
          </a:p>
          <a:p>
            <a:pPr>
              <a:buFontTx/>
              <a:buNone/>
            </a:pPr>
            <a:r>
              <a:rPr lang="en-US" b="1" dirty="0" smtClean="0">
                <a:latin typeface="Calibri" charset="0"/>
              </a:rPr>
              <a:t>Sales contests </a:t>
            </a:r>
            <a:r>
              <a:rPr lang="en-US" dirty="0" smtClean="0">
                <a:latin typeface="Calibri" charset="0"/>
              </a:rPr>
              <a:t>are effective in motivating salespeople or dealers to increase performance over a given period</a:t>
            </a:r>
          </a:p>
        </p:txBody>
      </p:sp>
      <p:sp>
        <p:nvSpPr>
          <p:cNvPr id="95236" name="Text Placeholder 8"/>
          <p:cNvSpPr>
            <a:spLocks noGrp="1"/>
          </p:cNvSpPr>
          <p:nvPr>
            <p:ph type="body" sz="quarter" idx="13"/>
          </p:nvPr>
        </p:nvSpPr>
        <p:spPr/>
        <p:txBody>
          <a:bodyPr/>
          <a:lstStyle/>
          <a:p>
            <a:pPr>
              <a:spcBef>
                <a:spcPct val="0"/>
              </a:spcBef>
            </a:pPr>
            <a:r>
              <a:rPr lang="en-US" smtClean="0">
                <a:latin typeface="Calibri" charset="0"/>
              </a:rPr>
              <a:t>Major Sales Promotion Tools </a:t>
            </a:r>
          </a:p>
          <a:p>
            <a:pPr>
              <a:spcBef>
                <a:spcPct val="0"/>
              </a:spcBef>
            </a:pPr>
            <a:r>
              <a:rPr lang="en-US" smtClean="0">
                <a:latin typeface="Calibri" charset="0"/>
              </a:rPr>
              <a:t>Business Promotion Tools</a:t>
            </a:r>
          </a:p>
          <a:p>
            <a:pPr>
              <a:spcBef>
                <a:spcPct val="0"/>
              </a:spcBef>
            </a:pPr>
            <a:endParaRPr lang="en-US" smtClean="0">
              <a:latin typeface="Calibri" charset="0"/>
            </a:endParaRPr>
          </a:p>
        </p:txBody>
      </p:sp>
      <p:pic>
        <p:nvPicPr>
          <p:cNvPr id="95237" name="Picture 3"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Sales Promotion</a:t>
            </a:r>
          </a:p>
        </p:txBody>
      </p:sp>
      <p:sp>
        <p:nvSpPr>
          <p:cNvPr id="97283" name="Rectangle 3"/>
          <p:cNvSpPr>
            <a:spLocks noGrp="1" noChangeArrowheads="1"/>
          </p:cNvSpPr>
          <p:nvPr>
            <p:ph idx="1"/>
          </p:nvPr>
        </p:nvSpPr>
        <p:spPr>
          <a:xfrm>
            <a:off x="1676400" y="1752600"/>
            <a:ext cx="7772400" cy="4114800"/>
          </a:xfrm>
        </p:spPr>
        <p:txBody>
          <a:bodyPr/>
          <a:lstStyle/>
          <a:p>
            <a:endParaRPr lang="en-US" dirty="0" smtClean="0">
              <a:latin typeface="Calibri" charset="0"/>
            </a:endParaRPr>
          </a:p>
          <a:p>
            <a:r>
              <a:rPr lang="en-US" dirty="0" smtClean="0">
                <a:latin typeface="Calibri" charset="0"/>
              </a:rPr>
              <a:t>Size of the incentive</a:t>
            </a:r>
          </a:p>
          <a:p>
            <a:r>
              <a:rPr lang="en-US" dirty="0" smtClean="0">
                <a:latin typeface="Calibri" charset="0"/>
              </a:rPr>
              <a:t>Conditions for participation</a:t>
            </a:r>
          </a:p>
          <a:p>
            <a:r>
              <a:rPr lang="en-US" dirty="0" smtClean="0">
                <a:latin typeface="Calibri" charset="0"/>
              </a:rPr>
              <a:t>Promote and distribute the program</a:t>
            </a:r>
          </a:p>
          <a:p>
            <a:r>
              <a:rPr lang="en-US" dirty="0" smtClean="0">
                <a:latin typeface="Calibri" charset="0"/>
              </a:rPr>
              <a:t>Length of the program</a:t>
            </a:r>
          </a:p>
          <a:p>
            <a:r>
              <a:rPr lang="en-US" dirty="0" smtClean="0">
                <a:latin typeface="Calibri" charset="0"/>
              </a:rPr>
              <a:t>Evaluation of the program</a:t>
            </a:r>
          </a:p>
        </p:txBody>
      </p:sp>
      <p:sp>
        <p:nvSpPr>
          <p:cNvPr id="97284" name="Text Placeholder 7"/>
          <p:cNvSpPr>
            <a:spLocks noGrp="1"/>
          </p:cNvSpPr>
          <p:nvPr>
            <p:ph type="body" sz="quarter" idx="13"/>
          </p:nvPr>
        </p:nvSpPr>
        <p:spPr/>
        <p:txBody>
          <a:bodyPr/>
          <a:lstStyle/>
          <a:p>
            <a:pPr>
              <a:spcBef>
                <a:spcPct val="0"/>
              </a:spcBef>
            </a:pPr>
            <a:r>
              <a:rPr lang="en-US" smtClean="0">
                <a:latin typeface="Calibri" charset="0"/>
              </a:rPr>
              <a:t>Developing the Sales Promotion Program</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9933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933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Managing the Sales Force</a:t>
            </a:r>
          </a:p>
        </p:txBody>
      </p:sp>
      <p:sp>
        <p:nvSpPr>
          <p:cNvPr id="23555" name="Rectangle 3"/>
          <p:cNvSpPr>
            <a:spLocks noGrp="1" noChangeArrowheads="1"/>
          </p:cNvSpPr>
          <p:nvPr>
            <p:ph idx="1"/>
          </p:nvPr>
        </p:nvSpPr>
        <p:spPr>
          <a:xfrm>
            <a:off x="685800" y="1447800"/>
            <a:ext cx="7772400" cy="2514600"/>
          </a:xfrm>
        </p:spPr>
        <p:txBody>
          <a:bodyPr/>
          <a:lstStyle/>
          <a:p>
            <a:endParaRPr lang="en-US" smtClean="0">
              <a:latin typeface="Calibri" charset="0"/>
            </a:endParaRPr>
          </a:p>
          <a:p>
            <a:r>
              <a:rPr lang="en-US" smtClean="0">
                <a:latin typeface="Calibri" charset="0"/>
              </a:rPr>
              <a:t>Sales force management is the analysis, planning, implementation, and control of sales force activities</a:t>
            </a:r>
          </a:p>
        </p:txBody>
      </p:sp>
      <p:pic>
        <p:nvPicPr>
          <p:cNvPr id="23556" name="Picture 5" descr="fig16_01wo"/>
          <p:cNvPicPr>
            <a:picLocks noChangeAspect="1" noChangeArrowheads="1"/>
          </p:cNvPicPr>
          <p:nvPr/>
        </p:nvPicPr>
        <p:blipFill>
          <a:blip r:embed="rId3" cstate="print"/>
          <a:srcRect/>
          <a:stretch>
            <a:fillRect/>
          </a:stretch>
        </p:blipFill>
        <p:spPr bwMode="auto">
          <a:xfrm>
            <a:off x="152400" y="3886200"/>
            <a:ext cx="8305800" cy="803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 Managing the Sales Force</a:t>
            </a:r>
          </a:p>
        </p:txBody>
      </p:sp>
      <p:graphicFrame>
        <p:nvGraphicFramePr>
          <p:cNvPr id="5" name="Content Placeholder 4"/>
          <p:cNvGraphicFramePr>
            <a:graphicFrameLocks noGrp="1"/>
          </p:cNvGraphicFramePr>
          <p:nvPr>
            <p:ph idx="1"/>
          </p:nvPr>
        </p:nvGraphicFramePr>
        <p:xfrm>
          <a:off x="1295400" y="2057400"/>
          <a:ext cx="6858000" cy="2667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5604" name="Rectangle 3"/>
          <p:cNvSpPr>
            <a:spLocks noGrp="1" noChangeArrowheads="1"/>
          </p:cNvSpPr>
          <p:nvPr>
            <p:ph type="body" sz="quarter" idx="13"/>
          </p:nvPr>
        </p:nvSpPr>
        <p:spPr/>
        <p:txBody>
          <a:bodyPr/>
          <a:lstStyle/>
          <a:p>
            <a:pPr>
              <a:spcBef>
                <a:spcPct val="0"/>
              </a:spcBef>
            </a:pPr>
            <a:r>
              <a:rPr lang="en-US" smtClean="0">
                <a:latin typeface="Calibri" charset="0"/>
              </a:rPr>
              <a:t>Designing Sales Force Structure</a:t>
            </a:r>
          </a:p>
          <a:p>
            <a:pPr>
              <a:spcBef>
                <a:spcPct val="0"/>
              </a:spcBef>
            </a:pPr>
            <a:endParaRPr lang="en-US" smtClean="0">
              <a:latin typeface="Calibri" charset="0"/>
            </a:endParaRPr>
          </a:p>
          <a:p>
            <a:pPr>
              <a:spcBef>
                <a:spcPct val="0"/>
              </a:spcBef>
            </a:pPr>
            <a:endParaRPr lang="en-US" smtClean="0">
              <a:latin typeface="Calibri" charset="0"/>
            </a:endParaRP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 Managing the Sales Force</a:t>
            </a:r>
          </a:p>
        </p:txBody>
      </p:sp>
      <p:sp>
        <p:nvSpPr>
          <p:cNvPr id="27651" name="Rectangle 3"/>
          <p:cNvSpPr>
            <a:spLocks noGrp="1" noChangeArrowheads="1"/>
          </p:cNvSpPr>
          <p:nvPr>
            <p:ph idx="1"/>
          </p:nvPr>
        </p:nvSpPr>
        <p:spPr>
          <a:xfrm>
            <a:off x="1447800" y="2286000"/>
            <a:ext cx="7010400" cy="3581400"/>
          </a:xfrm>
        </p:spPr>
        <p:txBody>
          <a:bodyPr/>
          <a:lstStyle/>
          <a:p>
            <a:pPr>
              <a:lnSpc>
                <a:spcPct val="80000"/>
              </a:lnSpc>
              <a:buFontTx/>
              <a:buNone/>
            </a:pPr>
            <a:r>
              <a:rPr lang="en-US" sz="2700" b="1" dirty="0" smtClean="0">
                <a:latin typeface="Calibri" charset="0"/>
              </a:rPr>
              <a:t>Territorial sales force structure </a:t>
            </a:r>
            <a:r>
              <a:rPr lang="en-US" sz="2700" dirty="0" smtClean="0">
                <a:latin typeface="Calibri" charset="0"/>
              </a:rPr>
              <a:t>refers to a structure where each salesperson is assigned an exclusive geographic area and sells the company’s full line of products and services to all customers in that territory</a:t>
            </a:r>
          </a:p>
          <a:p>
            <a:pPr>
              <a:lnSpc>
                <a:spcPct val="80000"/>
              </a:lnSpc>
            </a:pPr>
            <a:r>
              <a:rPr lang="en-US" sz="2700" dirty="0" smtClean="0">
                <a:latin typeface="Calibri" charset="0"/>
              </a:rPr>
              <a:t>Defines salesperson’s job </a:t>
            </a:r>
          </a:p>
          <a:p>
            <a:pPr>
              <a:lnSpc>
                <a:spcPct val="80000"/>
              </a:lnSpc>
            </a:pPr>
            <a:r>
              <a:rPr lang="en-US" sz="2700" dirty="0" smtClean="0">
                <a:latin typeface="Calibri" charset="0"/>
              </a:rPr>
              <a:t>Fixes accountability</a:t>
            </a:r>
          </a:p>
          <a:p>
            <a:pPr>
              <a:lnSpc>
                <a:spcPct val="80000"/>
              </a:lnSpc>
            </a:pPr>
            <a:r>
              <a:rPr lang="en-US" sz="2700" dirty="0" smtClean="0">
                <a:latin typeface="Calibri" charset="0"/>
              </a:rPr>
              <a:t>Lowers sales expenses</a:t>
            </a:r>
          </a:p>
          <a:p>
            <a:pPr>
              <a:lnSpc>
                <a:spcPct val="80000"/>
              </a:lnSpc>
            </a:pPr>
            <a:r>
              <a:rPr lang="en-US" sz="2700" dirty="0" smtClean="0">
                <a:latin typeface="Calibri" charset="0"/>
              </a:rPr>
              <a:t>Improves relationship building and selling effectiveness</a:t>
            </a:r>
          </a:p>
        </p:txBody>
      </p:sp>
      <p:sp>
        <p:nvSpPr>
          <p:cNvPr id="27652" name="Text Placeholder 7"/>
          <p:cNvSpPr>
            <a:spLocks noGrp="1"/>
          </p:cNvSpPr>
          <p:nvPr>
            <p:ph type="body" sz="quarter" idx="13"/>
          </p:nvPr>
        </p:nvSpPr>
        <p:spPr/>
        <p:txBody>
          <a:bodyPr/>
          <a:lstStyle/>
          <a:p>
            <a:pPr>
              <a:spcBef>
                <a:spcPct val="0"/>
              </a:spcBef>
            </a:pPr>
            <a:r>
              <a:rPr lang="en-US" smtClean="0">
                <a:latin typeface="Calibri" charset="0"/>
              </a:rPr>
              <a:t>Sales Force Structure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 Managing the Sales Force</a:t>
            </a:r>
          </a:p>
        </p:txBody>
      </p:sp>
      <p:sp>
        <p:nvSpPr>
          <p:cNvPr id="29699" name="Rectangle 3"/>
          <p:cNvSpPr>
            <a:spLocks noGrp="1" noChangeArrowheads="1"/>
          </p:cNvSpPr>
          <p:nvPr>
            <p:ph idx="1"/>
          </p:nvPr>
        </p:nvSpPr>
        <p:spPr/>
        <p:txBody>
          <a:bodyPr/>
          <a:lstStyle/>
          <a:p>
            <a:pPr>
              <a:buFontTx/>
              <a:buNone/>
            </a:pPr>
            <a:r>
              <a:rPr lang="en-US" b="1" smtClean="0">
                <a:latin typeface="Calibri" charset="0"/>
              </a:rPr>
              <a:t>Product sales force </a:t>
            </a:r>
            <a:r>
              <a:rPr lang="en-US" smtClean="0">
                <a:latin typeface="Calibri" charset="0"/>
              </a:rPr>
              <a:t>structure refers to a structure where each salesperson sells along product lines</a:t>
            </a:r>
          </a:p>
          <a:p>
            <a:r>
              <a:rPr lang="en-US" smtClean="0">
                <a:latin typeface="Calibri" charset="0"/>
              </a:rPr>
              <a:t>Improves product knowledge</a:t>
            </a:r>
          </a:p>
          <a:p>
            <a:r>
              <a:rPr lang="en-US" smtClean="0">
                <a:latin typeface="Calibri" charset="0"/>
              </a:rPr>
              <a:t>Can lead to territorial conflicts</a:t>
            </a:r>
          </a:p>
        </p:txBody>
      </p:sp>
      <p:sp>
        <p:nvSpPr>
          <p:cNvPr id="29700" name="Text Placeholder 7"/>
          <p:cNvSpPr>
            <a:spLocks noGrp="1"/>
          </p:cNvSpPr>
          <p:nvPr>
            <p:ph type="body" sz="quarter" idx="13"/>
          </p:nvPr>
        </p:nvSpPr>
        <p:spPr/>
        <p:txBody>
          <a:bodyPr/>
          <a:lstStyle/>
          <a:p>
            <a:pPr>
              <a:spcBef>
                <a:spcPct val="0"/>
              </a:spcBef>
            </a:pPr>
            <a:r>
              <a:rPr lang="en-US" smtClean="0">
                <a:latin typeface="Calibri" charset="0"/>
              </a:rPr>
              <a:t>Sales Force Structure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 Managing the Sales Force</a:t>
            </a:r>
          </a:p>
        </p:txBody>
      </p:sp>
      <p:sp>
        <p:nvSpPr>
          <p:cNvPr id="31747" name="Rectangle 3"/>
          <p:cNvSpPr>
            <a:spLocks noGrp="1" noChangeArrowheads="1"/>
          </p:cNvSpPr>
          <p:nvPr>
            <p:ph idx="1"/>
          </p:nvPr>
        </p:nvSpPr>
        <p:spPr/>
        <p:txBody>
          <a:bodyPr/>
          <a:lstStyle/>
          <a:p>
            <a:endParaRPr lang="en-US" smtClean="0">
              <a:latin typeface="Calibri" charset="0"/>
            </a:endParaRPr>
          </a:p>
          <a:p>
            <a:pPr>
              <a:buFontTx/>
              <a:buNone/>
            </a:pPr>
            <a:r>
              <a:rPr lang="en-US" b="1" smtClean="0">
                <a:latin typeface="Calibri" charset="0"/>
              </a:rPr>
              <a:t>Customer sales force structure </a:t>
            </a:r>
            <a:r>
              <a:rPr lang="en-US" smtClean="0">
                <a:latin typeface="Calibri" charset="0"/>
              </a:rPr>
              <a:t>refers to a structure where each salesperson sells along customer or industry lines</a:t>
            </a:r>
          </a:p>
          <a:p>
            <a:r>
              <a:rPr lang="en-US" smtClean="0">
                <a:latin typeface="Calibri" charset="0"/>
              </a:rPr>
              <a:t>Improves customer relationships</a:t>
            </a:r>
          </a:p>
        </p:txBody>
      </p:sp>
      <p:sp>
        <p:nvSpPr>
          <p:cNvPr id="31748" name="Text Placeholder 7"/>
          <p:cNvSpPr>
            <a:spLocks noGrp="1"/>
          </p:cNvSpPr>
          <p:nvPr>
            <p:ph type="body" sz="quarter" idx="13"/>
          </p:nvPr>
        </p:nvSpPr>
        <p:spPr/>
        <p:txBody>
          <a:bodyPr/>
          <a:lstStyle/>
          <a:p>
            <a:pPr>
              <a:spcBef>
                <a:spcPct val="0"/>
              </a:spcBef>
            </a:pPr>
            <a:r>
              <a:rPr lang="en-US" smtClean="0">
                <a:latin typeface="Calibri" charset="0"/>
              </a:rPr>
              <a:t>Sales Force Structure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2507</Words>
  <Application>Microsoft Office PowerPoint</Application>
  <PresentationFormat>On-screen Show (4:3)</PresentationFormat>
  <Paragraphs>397</Paragraphs>
  <Slides>42</Slides>
  <Notes>42</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1_Blank Presentation</vt:lpstr>
      <vt:lpstr> Chapter Sixteen</vt:lpstr>
      <vt:lpstr>Personal Selling and  Sales Promotion</vt:lpstr>
      <vt:lpstr>Personal Selling</vt:lpstr>
      <vt:lpstr>Personal Selling</vt:lpstr>
      <vt:lpstr>Managing the Sales Force</vt:lpstr>
      <vt:lpstr> Managing the Sales Force</vt:lpstr>
      <vt:lpstr> Managing the Sales Force</vt:lpstr>
      <vt:lpstr> Managing the Sales Force</vt:lpstr>
      <vt:lpstr> Managing the Sales Force</vt:lpstr>
      <vt:lpstr> Managing the Sales Force</vt:lpstr>
      <vt:lpstr> Managing the Sales Force</vt:lpstr>
      <vt:lpstr> Managing the Sales Force</vt:lpstr>
      <vt:lpstr>Managing the Sales Force</vt:lpstr>
      <vt:lpstr> Managing the Sales Force</vt:lpstr>
      <vt:lpstr> Managing the Sales Force</vt:lpstr>
      <vt:lpstr> Managing the Sales Force</vt:lpstr>
      <vt:lpstr> Managing the Sales Force</vt:lpstr>
      <vt:lpstr> Managing the Sales Force</vt:lpstr>
      <vt:lpstr> Managing the Sales Force</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Sales Promotion</vt:lpstr>
      <vt:lpstr>Sales Promotion</vt:lpstr>
      <vt:lpstr>Sales Promotion</vt:lpstr>
      <vt:lpstr>Sales Promotion</vt:lpstr>
      <vt:lpstr>Sales Promotion</vt:lpstr>
      <vt:lpstr>Sales Promotion</vt:lpstr>
      <vt:lpstr>Sales Promotion</vt:lpstr>
      <vt:lpstr>Sales Promotion</vt:lpstr>
      <vt:lpstr>Sales Promotion</vt:lpstr>
      <vt:lpstr>Sales Promotion</vt:lpstr>
      <vt:lpstr>Slide 42</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82</cp:revision>
  <dcterms:created xsi:type="dcterms:W3CDTF">2011-02-20T17:31:36Z</dcterms:created>
  <dcterms:modified xsi:type="dcterms:W3CDTF">2011-02-20T17:39:19Z</dcterms:modified>
</cp:coreProperties>
</file>