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F7C85F-B201-4158-9670-43BFA035BDB2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73C6904-2FB0-4F0C-B65C-88D4183A21EB}">
      <dgm:prSet phldrT="[Text]"/>
      <dgm:spPr/>
      <dgm:t>
        <a:bodyPr/>
        <a:lstStyle/>
        <a:p>
          <a:r>
            <a:rPr lang="en-US" dirty="0" smtClean="0"/>
            <a:t>Search Books</a:t>
          </a:r>
          <a:endParaRPr lang="en-US" dirty="0"/>
        </a:p>
      </dgm:t>
    </dgm:pt>
    <dgm:pt modelId="{8E5A8EB6-2174-4E88-BD22-25D7B1C22B3D}" type="parTrans" cxnId="{524D9E11-8C27-4839-A007-E6263062591C}">
      <dgm:prSet/>
      <dgm:spPr/>
      <dgm:t>
        <a:bodyPr/>
        <a:lstStyle/>
        <a:p>
          <a:endParaRPr lang="en-US"/>
        </a:p>
      </dgm:t>
    </dgm:pt>
    <dgm:pt modelId="{25D6D6D8-9AE0-4CBD-804C-3D6366618594}" type="sibTrans" cxnId="{524D9E11-8C27-4839-A007-E6263062591C}">
      <dgm:prSet/>
      <dgm:spPr/>
      <dgm:t>
        <a:bodyPr/>
        <a:lstStyle/>
        <a:p>
          <a:r>
            <a:rPr lang="en-US" dirty="0" smtClean="0"/>
            <a:t>Reserve Book</a:t>
          </a:r>
          <a:endParaRPr lang="en-US" dirty="0"/>
        </a:p>
      </dgm:t>
    </dgm:pt>
    <dgm:pt modelId="{37990782-66DA-43CC-9572-15B653AA062A}">
      <dgm:prSet phldrT="[Text]"/>
      <dgm:spPr/>
      <dgm:t>
        <a:bodyPr/>
        <a:lstStyle/>
        <a:p>
          <a:r>
            <a:rPr lang="en-US" dirty="0" smtClean="0"/>
            <a:t>Rent Book</a:t>
          </a:r>
          <a:endParaRPr lang="en-US" dirty="0"/>
        </a:p>
      </dgm:t>
    </dgm:pt>
    <dgm:pt modelId="{DA7AB907-435A-460E-A236-901F1AB51AD2}" type="parTrans" cxnId="{5B4FC1A3-9CCE-43FF-B9AE-DCEF3D7DDFC0}">
      <dgm:prSet/>
      <dgm:spPr/>
      <dgm:t>
        <a:bodyPr/>
        <a:lstStyle/>
        <a:p>
          <a:endParaRPr lang="en-US"/>
        </a:p>
      </dgm:t>
    </dgm:pt>
    <dgm:pt modelId="{83931F3D-481B-4B7F-A2F4-7C66771F963F}" type="sibTrans" cxnId="{5B4FC1A3-9CCE-43FF-B9AE-DCEF3D7DDFC0}">
      <dgm:prSet/>
      <dgm:spPr/>
      <dgm:t>
        <a:bodyPr/>
        <a:lstStyle/>
        <a:p>
          <a:r>
            <a:rPr lang="en-US" dirty="0" smtClean="0"/>
            <a:t>Maintain Books</a:t>
          </a:r>
          <a:endParaRPr lang="en-US" dirty="0"/>
        </a:p>
      </dgm:t>
    </dgm:pt>
    <dgm:pt modelId="{C0A310D6-C7C3-47CF-BADB-2E02B51746E5}">
      <dgm:prSet phldrT="[Text]"/>
      <dgm:spPr/>
      <dgm:t>
        <a:bodyPr/>
        <a:lstStyle/>
        <a:p>
          <a:r>
            <a:rPr lang="en-US" dirty="0" smtClean="0"/>
            <a:t>View Books reports</a:t>
          </a:r>
          <a:endParaRPr lang="en-US" dirty="0"/>
        </a:p>
      </dgm:t>
    </dgm:pt>
    <dgm:pt modelId="{2E9E7672-D01D-4AFF-B553-227F90E66192}" type="parTrans" cxnId="{201E0A1E-5FD0-4A6A-B0E9-A300D81011B6}">
      <dgm:prSet/>
      <dgm:spPr/>
      <dgm:t>
        <a:bodyPr/>
        <a:lstStyle/>
        <a:p>
          <a:endParaRPr lang="en-US"/>
        </a:p>
      </dgm:t>
    </dgm:pt>
    <dgm:pt modelId="{86A95492-57F7-43F9-9A47-90B6D301510D}" type="sibTrans" cxnId="{201E0A1E-5FD0-4A6A-B0E9-A300D81011B6}">
      <dgm:prSet/>
      <dgm:spPr/>
      <dgm:t>
        <a:bodyPr/>
        <a:lstStyle/>
        <a:p>
          <a:r>
            <a:rPr lang="en-US" dirty="0" smtClean="0"/>
            <a:t>Return Book</a:t>
          </a:r>
          <a:endParaRPr lang="en-US" dirty="0"/>
        </a:p>
      </dgm:t>
    </dgm:pt>
    <dgm:pt modelId="{5065882E-8EAE-4C45-AB82-4BF3647A4590}">
      <dgm:prSet/>
      <dgm:spPr/>
      <dgm:t>
        <a:bodyPr/>
        <a:lstStyle/>
        <a:p>
          <a:endParaRPr lang="en-US"/>
        </a:p>
      </dgm:t>
    </dgm:pt>
    <dgm:pt modelId="{6B6E268C-CA77-45BC-A005-0750ED29FB62}" type="parTrans" cxnId="{E5591D83-8F33-484E-9D97-05D7FA8EF138}">
      <dgm:prSet/>
      <dgm:spPr/>
      <dgm:t>
        <a:bodyPr/>
        <a:lstStyle/>
        <a:p>
          <a:endParaRPr lang="en-US"/>
        </a:p>
      </dgm:t>
    </dgm:pt>
    <dgm:pt modelId="{727B4A16-9FDE-4276-B6F0-3C6EDC56289B}" type="sibTrans" cxnId="{E5591D83-8F33-484E-9D97-05D7FA8EF138}">
      <dgm:prSet/>
      <dgm:spPr/>
      <dgm:t>
        <a:bodyPr/>
        <a:lstStyle/>
        <a:p>
          <a:endParaRPr lang="en-US"/>
        </a:p>
      </dgm:t>
    </dgm:pt>
    <dgm:pt modelId="{69DA63E0-7292-43D2-AB4C-396901694CD0}">
      <dgm:prSet/>
      <dgm:spPr/>
      <dgm:t>
        <a:bodyPr/>
        <a:lstStyle/>
        <a:p>
          <a:r>
            <a:rPr lang="en-US" dirty="0" smtClean="0"/>
            <a:t>Register Online</a:t>
          </a:r>
          <a:endParaRPr lang="en-US" dirty="0"/>
        </a:p>
      </dgm:t>
    </dgm:pt>
    <dgm:pt modelId="{929FCEE6-B405-4ACF-91ED-C3C86488F0FE}" type="parTrans" cxnId="{40726E4A-B3BF-426A-A49C-9EBC0F058B61}">
      <dgm:prSet/>
      <dgm:spPr/>
      <dgm:t>
        <a:bodyPr/>
        <a:lstStyle/>
        <a:p>
          <a:endParaRPr lang="en-US"/>
        </a:p>
      </dgm:t>
    </dgm:pt>
    <dgm:pt modelId="{D590F74C-4F1A-4ED9-A760-0B6A7DFFB7B7}" type="sibTrans" cxnId="{40726E4A-B3BF-426A-A49C-9EBC0F058B61}">
      <dgm:prSet/>
      <dgm:spPr/>
      <dgm:t>
        <a:bodyPr/>
        <a:lstStyle/>
        <a:p>
          <a:endParaRPr lang="en-US" dirty="0"/>
        </a:p>
      </dgm:t>
    </dgm:pt>
    <dgm:pt modelId="{D93DD2FD-6335-4F28-8A17-45D24769E383}" type="pres">
      <dgm:prSet presAssocID="{D5F7C85F-B201-4158-9670-43BFA035BDB2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88A461A-62A3-47AC-B891-67B32D460548}" type="pres">
      <dgm:prSet presAssocID="{073C6904-2FB0-4F0C-B65C-88D4183A21EB}" presName="composite" presStyleCnt="0"/>
      <dgm:spPr/>
    </dgm:pt>
    <dgm:pt modelId="{E9BC3978-47DE-4694-AF56-8CA9827E05C1}" type="pres">
      <dgm:prSet presAssocID="{073C6904-2FB0-4F0C-B65C-88D4183A21EB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08E9F-F2B8-4358-9134-86511DC137B8}" type="pres">
      <dgm:prSet presAssocID="{073C6904-2FB0-4F0C-B65C-88D4183A21EB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CA4A9-7071-40E3-B316-198DA78165FF}" type="pres">
      <dgm:prSet presAssocID="{073C6904-2FB0-4F0C-B65C-88D4183A21EB}" presName="BalanceSpacing" presStyleCnt="0"/>
      <dgm:spPr/>
    </dgm:pt>
    <dgm:pt modelId="{BE6BA884-F869-40EC-B447-FCD6798E08D1}" type="pres">
      <dgm:prSet presAssocID="{073C6904-2FB0-4F0C-B65C-88D4183A21EB}" presName="BalanceSpacing1" presStyleCnt="0"/>
      <dgm:spPr/>
    </dgm:pt>
    <dgm:pt modelId="{E196EC8F-DF63-43FC-BE2E-99EA971E50AE}" type="pres">
      <dgm:prSet presAssocID="{25D6D6D8-9AE0-4CBD-804C-3D6366618594}" presName="Accent1Text" presStyleLbl="node1" presStyleIdx="1" presStyleCnt="8"/>
      <dgm:spPr/>
      <dgm:t>
        <a:bodyPr/>
        <a:lstStyle/>
        <a:p>
          <a:endParaRPr lang="en-US"/>
        </a:p>
      </dgm:t>
    </dgm:pt>
    <dgm:pt modelId="{23B4A09C-56EB-4924-914E-932241A62B02}" type="pres">
      <dgm:prSet presAssocID="{25D6D6D8-9AE0-4CBD-804C-3D6366618594}" presName="spaceBetweenRectangles" presStyleCnt="0"/>
      <dgm:spPr/>
    </dgm:pt>
    <dgm:pt modelId="{805BDEE3-A0D9-47E8-85FA-887575FD2757}" type="pres">
      <dgm:prSet presAssocID="{69DA63E0-7292-43D2-AB4C-396901694CD0}" presName="composite" presStyleCnt="0"/>
      <dgm:spPr/>
    </dgm:pt>
    <dgm:pt modelId="{5DA3A15D-37FF-44F1-B19B-B35543A4C00C}" type="pres">
      <dgm:prSet presAssocID="{69DA63E0-7292-43D2-AB4C-396901694CD0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9173C1-67FF-4510-812F-6B18F287368D}" type="pres">
      <dgm:prSet presAssocID="{69DA63E0-7292-43D2-AB4C-396901694CD0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3456A1A4-C5A1-45B9-93A3-AB0150AFEF7F}" type="pres">
      <dgm:prSet presAssocID="{69DA63E0-7292-43D2-AB4C-396901694CD0}" presName="BalanceSpacing" presStyleCnt="0"/>
      <dgm:spPr/>
    </dgm:pt>
    <dgm:pt modelId="{547D46FA-2FE7-4E23-9467-315A4181C017}" type="pres">
      <dgm:prSet presAssocID="{69DA63E0-7292-43D2-AB4C-396901694CD0}" presName="BalanceSpacing1" presStyleCnt="0"/>
      <dgm:spPr/>
    </dgm:pt>
    <dgm:pt modelId="{BC295A3D-E8C5-4E1D-A66E-C98BA6164166}" type="pres">
      <dgm:prSet presAssocID="{D590F74C-4F1A-4ED9-A760-0B6A7DFFB7B7}" presName="Accent1Text" presStyleLbl="node1" presStyleIdx="3" presStyleCnt="8" custScaleX="3444" custScaleY="5016" custLinFactX="100000" custLinFactNeighborX="199243" custLinFactNeighborY="-37532"/>
      <dgm:spPr/>
      <dgm:t>
        <a:bodyPr/>
        <a:lstStyle/>
        <a:p>
          <a:endParaRPr lang="en-US"/>
        </a:p>
      </dgm:t>
    </dgm:pt>
    <dgm:pt modelId="{652B20DE-B3B9-4CAB-AE81-C8CDB39C73AB}" type="pres">
      <dgm:prSet presAssocID="{D590F74C-4F1A-4ED9-A760-0B6A7DFFB7B7}" presName="spaceBetweenRectangles" presStyleCnt="0"/>
      <dgm:spPr/>
    </dgm:pt>
    <dgm:pt modelId="{9CC15348-6E44-43F5-BB01-26A3A3828A28}" type="pres">
      <dgm:prSet presAssocID="{37990782-66DA-43CC-9572-15B653AA062A}" presName="composite" presStyleCnt="0"/>
      <dgm:spPr/>
    </dgm:pt>
    <dgm:pt modelId="{FB546170-9683-4EE1-842E-6B774D31C8AB}" type="pres">
      <dgm:prSet presAssocID="{37990782-66DA-43CC-9572-15B653AA062A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368CF-151C-4C1B-971A-64379F6F41D0}" type="pres">
      <dgm:prSet presAssocID="{37990782-66DA-43CC-9572-15B653AA062A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6F0A5A-AE05-459F-9EB1-32E2F9929226}" type="pres">
      <dgm:prSet presAssocID="{37990782-66DA-43CC-9572-15B653AA062A}" presName="BalanceSpacing" presStyleCnt="0"/>
      <dgm:spPr/>
    </dgm:pt>
    <dgm:pt modelId="{E28ED739-AC8C-448C-B1B0-1ADB098D995D}" type="pres">
      <dgm:prSet presAssocID="{37990782-66DA-43CC-9572-15B653AA062A}" presName="BalanceSpacing1" presStyleCnt="0"/>
      <dgm:spPr/>
    </dgm:pt>
    <dgm:pt modelId="{F6A447D2-7C86-4229-8915-CAEA15549465}" type="pres">
      <dgm:prSet presAssocID="{83931F3D-481B-4B7F-A2F4-7C66771F963F}" presName="Accent1Text" presStyleLbl="node1" presStyleIdx="5" presStyleCnt="8"/>
      <dgm:spPr/>
      <dgm:t>
        <a:bodyPr/>
        <a:lstStyle/>
        <a:p>
          <a:endParaRPr lang="en-US"/>
        </a:p>
      </dgm:t>
    </dgm:pt>
    <dgm:pt modelId="{0B66BFDF-0BC2-46EA-AD78-50E5475DE129}" type="pres">
      <dgm:prSet presAssocID="{83931F3D-481B-4B7F-A2F4-7C66771F963F}" presName="spaceBetweenRectangles" presStyleCnt="0"/>
      <dgm:spPr/>
    </dgm:pt>
    <dgm:pt modelId="{AEFE8BB3-533C-43FD-9D0D-55A495837832}" type="pres">
      <dgm:prSet presAssocID="{C0A310D6-C7C3-47CF-BADB-2E02B51746E5}" presName="composite" presStyleCnt="0"/>
      <dgm:spPr/>
    </dgm:pt>
    <dgm:pt modelId="{FC141098-C645-46FA-ABA6-15846A221EE8}" type="pres">
      <dgm:prSet presAssocID="{C0A310D6-C7C3-47CF-BADB-2E02B51746E5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6710A3-CA69-4BEE-B21A-1D0A4EAD1275}" type="pres">
      <dgm:prSet presAssocID="{C0A310D6-C7C3-47CF-BADB-2E02B51746E5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51C830-992B-4BD5-8680-0D2364279CD2}" type="pres">
      <dgm:prSet presAssocID="{C0A310D6-C7C3-47CF-BADB-2E02B51746E5}" presName="BalanceSpacing" presStyleCnt="0"/>
      <dgm:spPr/>
    </dgm:pt>
    <dgm:pt modelId="{907D49E7-DA8B-4714-BDA9-D3E362675954}" type="pres">
      <dgm:prSet presAssocID="{C0A310D6-C7C3-47CF-BADB-2E02B51746E5}" presName="BalanceSpacing1" presStyleCnt="0"/>
      <dgm:spPr/>
    </dgm:pt>
    <dgm:pt modelId="{978D3264-5999-458B-882F-766B5C6E96B7}" type="pres">
      <dgm:prSet presAssocID="{86A95492-57F7-43F9-9A47-90B6D301510D}" presName="Accent1Text" presStyleLbl="node1" presStyleIdx="7" presStyleCnt="8" custLinFactNeighborX="2114" custLinFactNeighborY="1928"/>
      <dgm:spPr/>
      <dgm:t>
        <a:bodyPr/>
        <a:lstStyle/>
        <a:p>
          <a:endParaRPr lang="en-US"/>
        </a:p>
      </dgm:t>
    </dgm:pt>
  </dgm:ptLst>
  <dgm:cxnLst>
    <dgm:cxn modelId="{8B95689D-C1E5-4520-A14C-1641281B75AD}" type="presOf" srcId="{C0A310D6-C7C3-47CF-BADB-2E02B51746E5}" destId="{FC141098-C645-46FA-ABA6-15846A221EE8}" srcOrd="0" destOrd="0" presId="urn:microsoft.com/office/officeart/2008/layout/AlternatingHexagons"/>
    <dgm:cxn modelId="{1011BCAC-FD56-448E-9BE4-A847B11F543B}" type="presOf" srcId="{073C6904-2FB0-4F0C-B65C-88D4183A21EB}" destId="{E9BC3978-47DE-4694-AF56-8CA9827E05C1}" srcOrd="0" destOrd="0" presId="urn:microsoft.com/office/officeart/2008/layout/AlternatingHexagons"/>
    <dgm:cxn modelId="{F27558E6-A50C-475A-A9FA-FDF5A9BB1746}" type="presOf" srcId="{86A95492-57F7-43F9-9A47-90B6D301510D}" destId="{978D3264-5999-458B-882F-766B5C6E96B7}" srcOrd="0" destOrd="0" presId="urn:microsoft.com/office/officeart/2008/layout/AlternatingHexagons"/>
    <dgm:cxn modelId="{524D9E11-8C27-4839-A007-E6263062591C}" srcId="{D5F7C85F-B201-4158-9670-43BFA035BDB2}" destId="{073C6904-2FB0-4F0C-B65C-88D4183A21EB}" srcOrd="0" destOrd="0" parTransId="{8E5A8EB6-2174-4E88-BD22-25D7B1C22B3D}" sibTransId="{25D6D6D8-9AE0-4CBD-804C-3D6366618594}"/>
    <dgm:cxn modelId="{E5591D83-8F33-484E-9D97-05D7FA8EF138}" srcId="{37990782-66DA-43CC-9572-15B653AA062A}" destId="{5065882E-8EAE-4C45-AB82-4BF3647A4590}" srcOrd="0" destOrd="0" parTransId="{6B6E268C-CA77-45BC-A005-0750ED29FB62}" sibTransId="{727B4A16-9FDE-4276-B6F0-3C6EDC56289B}"/>
    <dgm:cxn modelId="{A76C47A1-74E8-41AE-98A0-8C26EEC431E6}" type="presOf" srcId="{69DA63E0-7292-43D2-AB4C-396901694CD0}" destId="{5DA3A15D-37FF-44F1-B19B-B35543A4C00C}" srcOrd="0" destOrd="0" presId="urn:microsoft.com/office/officeart/2008/layout/AlternatingHexagons"/>
    <dgm:cxn modelId="{B71B4804-C662-4D40-9D70-0FF4A42B4B3D}" type="presOf" srcId="{5065882E-8EAE-4C45-AB82-4BF3647A4590}" destId="{501368CF-151C-4C1B-971A-64379F6F41D0}" srcOrd="0" destOrd="0" presId="urn:microsoft.com/office/officeart/2008/layout/AlternatingHexagons"/>
    <dgm:cxn modelId="{1EDF827B-1479-4BBF-94EE-5EF51556E6B6}" type="presOf" srcId="{D5F7C85F-B201-4158-9670-43BFA035BDB2}" destId="{D93DD2FD-6335-4F28-8A17-45D24769E383}" srcOrd="0" destOrd="0" presId="urn:microsoft.com/office/officeart/2008/layout/AlternatingHexagons"/>
    <dgm:cxn modelId="{B49FAA84-4A52-4981-915B-819BADC7D1A2}" type="presOf" srcId="{25D6D6D8-9AE0-4CBD-804C-3D6366618594}" destId="{E196EC8F-DF63-43FC-BE2E-99EA971E50AE}" srcOrd="0" destOrd="0" presId="urn:microsoft.com/office/officeart/2008/layout/AlternatingHexagons"/>
    <dgm:cxn modelId="{40726E4A-B3BF-426A-A49C-9EBC0F058B61}" srcId="{D5F7C85F-B201-4158-9670-43BFA035BDB2}" destId="{69DA63E0-7292-43D2-AB4C-396901694CD0}" srcOrd="1" destOrd="0" parTransId="{929FCEE6-B405-4ACF-91ED-C3C86488F0FE}" sibTransId="{D590F74C-4F1A-4ED9-A760-0B6A7DFFB7B7}"/>
    <dgm:cxn modelId="{BDC63C30-2BA9-4208-AC92-246395AB1842}" type="presOf" srcId="{83931F3D-481B-4B7F-A2F4-7C66771F963F}" destId="{F6A447D2-7C86-4229-8915-CAEA15549465}" srcOrd="0" destOrd="0" presId="urn:microsoft.com/office/officeart/2008/layout/AlternatingHexagons"/>
    <dgm:cxn modelId="{27DEBF3F-96BC-4516-8EBD-F319C20DB7E8}" type="presOf" srcId="{D590F74C-4F1A-4ED9-A760-0B6A7DFFB7B7}" destId="{BC295A3D-E8C5-4E1D-A66E-C98BA6164166}" srcOrd="0" destOrd="0" presId="urn:microsoft.com/office/officeart/2008/layout/AlternatingHexagons"/>
    <dgm:cxn modelId="{BF1F14A9-E986-402F-924D-076ACEC02B95}" type="presOf" srcId="{37990782-66DA-43CC-9572-15B653AA062A}" destId="{FB546170-9683-4EE1-842E-6B774D31C8AB}" srcOrd="0" destOrd="0" presId="urn:microsoft.com/office/officeart/2008/layout/AlternatingHexagons"/>
    <dgm:cxn modelId="{5B4FC1A3-9CCE-43FF-B9AE-DCEF3D7DDFC0}" srcId="{D5F7C85F-B201-4158-9670-43BFA035BDB2}" destId="{37990782-66DA-43CC-9572-15B653AA062A}" srcOrd="2" destOrd="0" parTransId="{DA7AB907-435A-460E-A236-901F1AB51AD2}" sibTransId="{83931F3D-481B-4B7F-A2F4-7C66771F963F}"/>
    <dgm:cxn modelId="{201E0A1E-5FD0-4A6A-B0E9-A300D81011B6}" srcId="{D5F7C85F-B201-4158-9670-43BFA035BDB2}" destId="{C0A310D6-C7C3-47CF-BADB-2E02B51746E5}" srcOrd="3" destOrd="0" parTransId="{2E9E7672-D01D-4AFF-B553-227F90E66192}" sibTransId="{86A95492-57F7-43F9-9A47-90B6D301510D}"/>
    <dgm:cxn modelId="{5C42C6C5-73BA-4DBA-B960-6C8A669ADF6C}" type="presParOf" srcId="{D93DD2FD-6335-4F28-8A17-45D24769E383}" destId="{888A461A-62A3-47AC-B891-67B32D460548}" srcOrd="0" destOrd="0" presId="urn:microsoft.com/office/officeart/2008/layout/AlternatingHexagons"/>
    <dgm:cxn modelId="{E6D00A8E-98E7-4DA9-9786-63FDF6DD147E}" type="presParOf" srcId="{888A461A-62A3-47AC-B891-67B32D460548}" destId="{E9BC3978-47DE-4694-AF56-8CA9827E05C1}" srcOrd="0" destOrd="0" presId="urn:microsoft.com/office/officeart/2008/layout/AlternatingHexagons"/>
    <dgm:cxn modelId="{1C636E67-2BE7-4A46-A5E3-C6329BC19173}" type="presParOf" srcId="{888A461A-62A3-47AC-B891-67B32D460548}" destId="{EE408E9F-F2B8-4358-9134-86511DC137B8}" srcOrd="1" destOrd="0" presId="urn:microsoft.com/office/officeart/2008/layout/AlternatingHexagons"/>
    <dgm:cxn modelId="{78630238-04D5-4A18-B145-6F334182C8F8}" type="presParOf" srcId="{888A461A-62A3-47AC-B891-67B32D460548}" destId="{6D6CA4A9-7071-40E3-B316-198DA78165FF}" srcOrd="2" destOrd="0" presId="urn:microsoft.com/office/officeart/2008/layout/AlternatingHexagons"/>
    <dgm:cxn modelId="{61C8106E-87C6-4F5A-BCF4-FE5583330343}" type="presParOf" srcId="{888A461A-62A3-47AC-B891-67B32D460548}" destId="{BE6BA884-F869-40EC-B447-FCD6798E08D1}" srcOrd="3" destOrd="0" presId="urn:microsoft.com/office/officeart/2008/layout/AlternatingHexagons"/>
    <dgm:cxn modelId="{D31BAA0C-4D21-4DC4-84CA-FDF164734E5C}" type="presParOf" srcId="{888A461A-62A3-47AC-B891-67B32D460548}" destId="{E196EC8F-DF63-43FC-BE2E-99EA971E50AE}" srcOrd="4" destOrd="0" presId="urn:microsoft.com/office/officeart/2008/layout/AlternatingHexagons"/>
    <dgm:cxn modelId="{344BE055-D011-47B6-ADA4-D4B66C5F3FCE}" type="presParOf" srcId="{D93DD2FD-6335-4F28-8A17-45D24769E383}" destId="{23B4A09C-56EB-4924-914E-932241A62B02}" srcOrd="1" destOrd="0" presId="urn:microsoft.com/office/officeart/2008/layout/AlternatingHexagons"/>
    <dgm:cxn modelId="{57CEB2AD-AF70-46AE-AECF-64D7D1C33214}" type="presParOf" srcId="{D93DD2FD-6335-4F28-8A17-45D24769E383}" destId="{805BDEE3-A0D9-47E8-85FA-887575FD2757}" srcOrd="2" destOrd="0" presId="urn:microsoft.com/office/officeart/2008/layout/AlternatingHexagons"/>
    <dgm:cxn modelId="{C86DC6CE-33DA-4EDD-8AFC-A050A2877539}" type="presParOf" srcId="{805BDEE3-A0D9-47E8-85FA-887575FD2757}" destId="{5DA3A15D-37FF-44F1-B19B-B35543A4C00C}" srcOrd="0" destOrd="0" presId="urn:microsoft.com/office/officeart/2008/layout/AlternatingHexagons"/>
    <dgm:cxn modelId="{E0E62862-4F31-405C-9606-ADC6AA8A53AA}" type="presParOf" srcId="{805BDEE3-A0D9-47E8-85FA-887575FD2757}" destId="{B49173C1-67FF-4510-812F-6B18F287368D}" srcOrd="1" destOrd="0" presId="urn:microsoft.com/office/officeart/2008/layout/AlternatingHexagons"/>
    <dgm:cxn modelId="{55455010-FBDA-4C8E-85F5-093867F36AB4}" type="presParOf" srcId="{805BDEE3-A0D9-47E8-85FA-887575FD2757}" destId="{3456A1A4-C5A1-45B9-93A3-AB0150AFEF7F}" srcOrd="2" destOrd="0" presId="urn:microsoft.com/office/officeart/2008/layout/AlternatingHexagons"/>
    <dgm:cxn modelId="{594F8523-40CC-4ED9-8F41-D7091FFCD58A}" type="presParOf" srcId="{805BDEE3-A0D9-47E8-85FA-887575FD2757}" destId="{547D46FA-2FE7-4E23-9467-315A4181C017}" srcOrd="3" destOrd="0" presId="urn:microsoft.com/office/officeart/2008/layout/AlternatingHexagons"/>
    <dgm:cxn modelId="{47DF46F8-4731-441F-9205-FE1FFA3A760B}" type="presParOf" srcId="{805BDEE3-A0D9-47E8-85FA-887575FD2757}" destId="{BC295A3D-E8C5-4E1D-A66E-C98BA6164166}" srcOrd="4" destOrd="0" presId="urn:microsoft.com/office/officeart/2008/layout/AlternatingHexagons"/>
    <dgm:cxn modelId="{EEE1C974-142B-4963-A19E-17765CA8834C}" type="presParOf" srcId="{D93DD2FD-6335-4F28-8A17-45D24769E383}" destId="{652B20DE-B3B9-4CAB-AE81-C8CDB39C73AB}" srcOrd="3" destOrd="0" presId="urn:microsoft.com/office/officeart/2008/layout/AlternatingHexagons"/>
    <dgm:cxn modelId="{FB7BDB44-AB90-4998-9D0C-AEE2C9E509D8}" type="presParOf" srcId="{D93DD2FD-6335-4F28-8A17-45D24769E383}" destId="{9CC15348-6E44-43F5-BB01-26A3A3828A28}" srcOrd="4" destOrd="0" presId="urn:microsoft.com/office/officeart/2008/layout/AlternatingHexagons"/>
    <dgm:cxn modelId="{7A481EC2-7051-4E68-A64C-578DA8C9697D}" type="presParOf" srcId="{9CC15348-6E44-43F5-BB01-26A3A3828A28}" destId="{FB546170-9683-4EE1-842E-6B774D31C8AB}" srcOrd="0" destOrd="0" presId="urn:microsoft.com/office/officeart/2008/layout/AlternatingHexagons"/>
    <dgm:cxn modelId="{2A44853C-257E-4B0F-BF2A-486ED7BEA929}" type="presParOf" srcId="{9CC15348-6E44-43F5-BB01-26A3A3828A28}" destId="{501368CF-151C-4C1B-971A-64379F6F41D0}" srcOrd="1" destOrd="0" presId="urn:microsoft.com/office/officeart/2008/layout/AlternatingHexagons"/>
    <dgm:cxn modelId="{C085B58A-2873-45D0-BB05-B57095309987}" type="presParOf" srcId="{9CC15348-6E44-43F5-BB01-26A3A3828A28}" destId="{636F0A5A-AE05-459F-9EB1-32E2F9929226}" srcOrd="2" destOrd="0" presId="urn:microsoft.com/office/officeart/2008/layout/AlternatingHexagons"/>
    <dgm:cxn modelId="{5F228C07-0D7B-4096-BC12-84699A904897}" type="presParOf" srcId="{9CC15348-6E44-43F5-BB01-26A3A3828A28}" destId="{E28ED739-AC8C-448C-B1B0-1ADB098D995D}" srcOrd="3" destOrd="0" presId="urn:microsoft.com/office/officeart/2008/layout/AlternatingHexagons"/>
    <dgm:cxn modelId="{FDB902C3-00A8-4131-A69C-2746036AA559}" type="presParOf" srcId="{9CC15348-6E44-43F5-BB01-26A3A3828A28}" destId="{F6A447D2-7C86-4229-8915-CAEA15549465}" srcOrd="4" destOrd="0" presId="urn:microsoft.com/office/officeart/2008/layout/AlternatingHexagons"/>
    <dgm:cxn modelId="{D2099A52-A98C-494F-B2EE-F52B67FFCA1B}" type="presParOf" srcId="{D93DD2FD-6335-4F28-8A17-45D24769E383}" destId="{0B66BFDF-0BC2-46EA-AD78-50E5475DE129}" srcOrd="5" destOrd="0" presId="urn:microsoft.com/office/officeart/2008/layout/AlternatingHexagons"/>
    <dgm:cxn modelId="{2517CBBF-71DD-4A7B-BF4B-96D7D536ADBB}" type="presParOf" srcId="{D93DD2FD-6335-4F28-8A17-45D24769E383}" destId="{AEFE8BB3-533C-43FD-9D0D-55A495837832}" srcOrd="6" destOrd="0" presId="urn:microsoft.com/office/officeart/2008/layout/AlternatingHexagons"/>
    <dgm:cxn modelId="{4E2B462E-F760-4A2E-97ED-6D1F3465D07A}" type="presParOf" srcId="{AEFE8BB3-533C-43FD-9D0D-55A495837832}" destId="{FC141098-C645-46FA-ABA6-15846A221EE8}" srcOrd="0" destOrd="0" presId="urn:microsoft.com/office/officeart/2008/layout/AlternatingHexagons"/>
    <dgm:cxn modelId="{F5222356-1B5C-477C-9414-BB1BB7AB7488}" type="presParOf" srcId="{AEFE8BB3-533C-43FD-9D0D-55A495837832}" destId="{8B6710A3-CA69-4BEE-B21A-1D0A4EAD1275}" srcOrd="1" destOrd="0" presId="urn:microsoft.com/office/officeart/2008/layout/AlternatingHexagons"/>
    <dgm:cxn modelId="{B8573A79-C592-4520-91EF-D895A0971EDC}" type="presParOf" srcId="{AEFE8BB3-533C-43FD-9D0D-55A495837832}" destId="{EA51C830-992B-4BD5-8680-0D2364279CD2}" srcOrd="2" destOrd="0" presId="urn:microsoft.com/office/officeart/2008/layout/AlternatingHexagons"/>
    <dgm:cxn modelId="{FAA5FE59-C08B-41C4-B9DD-FE598E715D3B}" type="presParOf" srcId="{AEFE8BB3-533C-43FD-9D0D-55A495837832}" destId="{907D49E7-DA8B-4714-BDA9-D3E362675954}" srcOrd="3" destOrd="0" presId="urn:microsoft.com/office/officeart/2008/layout/AlternatingHexagons"/>
    <dgm:cxn modelId="{73377842-4269-431A-A828-FCC68D465A39}" type="presParOf" srcId="{AEFE8BB3-533C-43FD-9D0D-55A495837832}" destId="{978D3264-5999-458B-882F-766B5C6E96B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C3978-47DE-4694-AF56-8CA9827E05C1}">
      <dsp:nvSpPr>
        <dsp:cNvPr id="0" name=""/>
        <dsp:cNvSpPr/>
      </dsp:nvSpPr>
      <dsp:spPr>
        <a:xfrm rot="5400000">
          <a:off x="3640753" y="103023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Search Books</a:t>
          </a:r>
          <a:endParaRPr lang="en-US" sz="1800" kern="1200" dirty="0"/>
        </a:p>
      </dsp:txBody>
      <dsp:txXfrm rot="-5400000">
        <a:off x="3946782" y="241614"/>
        <a:ext cx="913704" cy="1050233"/>
      </dsp:txXfrm>
    </dsp:sp>
    <dsp:sp modelId="{EE408E9F-F2B8-4358-9134-86511DC137B8}">
      <dsp:nvSpPr>
        <dsp:cNvPr id="0" name=""/>
        <dsp:cNvSpPr/>
      </dsp:nvSpPr>
      <dsp:spPr>
        <a:xfrm>
          <a:off x="5107622" y="309001"/>
          <a:ext cx="1702752" cy="91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6EC8F-DF63-43FC-BE2E-99EA971E50AE}">
      <dsp:nvSpPr>
        <dsp:cNvPr id="0" name=""/>
        <dsp:cNvSpPr/>
      </dsp:nvSpPr>
      <dsp:spPr>
        <a:xfrm rot="5400000">
          <a:off x="2207145" y="103023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Reserve Book</a:t>
          </a:r>
          <a:endParaRPr lang="en-US" sz="2200" kern="1200" dirty="0"/>
        </a:p>
      </dsp:txBody>
      <dsp:txXfrm rot="-5400000">
        <a:off x="2513174" y="241614"/>
        <a:ext cx="913704" cy="1050233"/>
      </dsp:txXfrm>
    </dsp:sp>
    <dsp:sp modelId="{5DA3A15D-37FF-44F1-B19B-B35543A4C00C}">
      <dsp:nvSpPr>
        <dsp:cNvPr id="0" name=""/>
        <dsp:cNvSpPr/>
      </dsp:nvSpPr>
      <dsp:spPr>
        <a:xfrm rot="5400000">
          <a:off x="2921202" y="1398092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Register Online</a:t>
          </a:r>
          <a:endParaRPr lang="en-US" sz="1800" kern="1200" dirty="0"/>
        </a:p>
      </dsp:txBody>
      <dsp:txXfrm rot="-5400000">
        <a:off x="3227231" y="1536683"/>
        <a:ext cx="913704" cy="1050233"/>
      </dsp:txXfrm>
    </dsp:sp>
    <dsp:sp modelId="{B49173C1-67FF-4510-812F-6B18F287368D}">
      <dsp:nvSpPr>
        <dsp:cNvPr id="0" name=""/>
        <dsp:cNvSpPr/>
      </dsp:nvSpPr>
      <dsp:spPr>
        <a:xfrm>
          <a:off x="1317625" y="1604070"/>
          <a:ext cx="1647825" cy="91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95A3D-E8C5-4E1D-A66E-C98BA6164166}">
      <dsp:nvSpPr>
        <dsp:cNvPr id="0" name=""/>
        <dsp:cNvSpPr/>
      </dsp:nvSpPr>
      <dsp:spPr>
        <a:xfrm rot="5400000">
          <a:off x="8066875" y="1466291"/>
          <a:ext cx="76532" cy="45716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-5400000">
        <a:off x="8088368" y="1461070"/>
        <a:ext cx="33546" cy="56158"/>
      </dsp:txXfrm>
    </dsp:sp>
    <dsp:sp modelId="{FB546170-9683-4EE1-842E-6B774D31C8AB}">
      <dsp:nvSpPr>
        <dsp:cNvPr id="0" name=""/>
        <dsp:cNvSpPr/>
      </dsp:nvSpPr>
      <dsp:spPr>
        <a:xfrm rot="5400000">
          <a:off x="3640753" y="2693160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Rent Book</a:t>
          </a:r>
          <a:endParaRPr lang="en-US" sz="1800" kern="1200" dirty="0"/>
        </a:p>
      </dsp:txBody>
      <dsp:txXfrm rot="-5400000">
        <a:off x="3946782" y="2831751"/>
        <a:ext cx="913704" cy="1050233"/>
      </dsp:txXfrm>
    </dsp:sp>
    <dsp:sp modelId="{501368CF-151C-4C1B-971A-64379F6F41D0}">
      <dsp:nvSpPr>
        <dsp:cNvPr id="0" name=""/>
        <dsp:cNvSpPr/>
      </dsp:nvSpPr>
      <dsp:spPr>
        <a:xfrm>
          <a:off x="5107622" y="2899138"/>
          <a:ext cx="1702752" cy="91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107622" y="2899138"/>
        <a:ext cx="1702752" cy="915458"/>
      </dsp:txXfrm>
    </dsp:sp>
    <dsp:sp modelId="{F6A447D2-7C86-4229-8915-CAEA15549465}">
      <dsp:nvSpPr>
        <dsp:cNvPr id="0" name=""/>
        <dsp:cNvSpPr/>
      </dsp:nvSpPr>
      <dsp:spPr>
        <a:xfrm rot="5400000">
          <a:off x="2207145" y="2693160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Maintain Books</a:t>
          </a:r>
          <a:endParaRPr lang="en-US" sz="1900" kern="1200" dirty="0"/>
        </a:p>
      </dsp:txBody>
      <dsp:txXfrm rot="-5400000">
        <a:off x="2513174" y="2831751"/>
        <a:ext cx="913704" cy="1050233"/>
      </dsp:txXfrm>
    </dsp:sp>
    <dsp:sp modelId="{FC141098-C645-46FA-ABA6-15846A221EE8}">
      <dsp:nvSpPr>
        <dsp:cNvPr id="0" name=""/>
        <dsp:cNvSpPr/>
      </dsp:nvSpPr>
      <dsp:spPr>
        <a:xfrm rot="5400000">
          <a:off x="2921202" y="3988228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View Books reports</a:t>
          </a:r>
          <a:endParaRPr lang="en-US" sz="1800" kern="1200" dirty="0"/>
        </a:p>
      </dsp:txBody>
      <dsp:txXfrm rot="-5400000">
        <a:off x="3227231" y="4126819"/>
        <a:ext cx="913704" cy="1050233"/>
      </dsp:txXfrm>
    </dsp:sp>
    <dsp:sp modelId="{8B6710A3-CA69-4BEE-B21A-1D0A4EAD1275}">
      <dsp:nvSpPr>
        <dsp:cNvPr id="0" name=""/>
        <dsp:cNvSpPr/>
      </dsp:nvSpPr>
      <dsp:spPr>
        <a:xfrm>
          <a:off x="1317625" y="4194206"/>
          <a:ext cx="1647825" cy="915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D3264-5999-458B-882F-766B5C6E96B7}">
      <dsp:nvSpPr>
        <dsp:cNvPr id="0" name=""/>
        <dsp:cNvSpPr/>
      </dsp:nvSpPr>
      <dsp:spPr>
        <a:xfrm rot="5400000">
          <a:off x="4382872" y="3992077"/>
          <a:ext cx="1525763" cy="1327414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Return Book</a:t>
          </a:r>
          <a:endParaRPr lang="en-US" sz="2600" kern="1200" dirty="0"/>
        </a:p>
      </dsp:txBody>
      <dsp:txXfrm rot="-5400000">
        <a:off x="4688901" y="4130668"/>
        <a:ext cx="913704" cy="1050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62F0A-439A-4800-BFBD-D1C4FE9AB893}" type="datetimeFigureOut">
              <a:rPr lang="en-US" smtClean="0"/>
              <a:t>18-Nov-20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40B84-E39C-49F6-921D-98759C1E2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65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349B-3BD3-491D-89F3-958A0BB622BC}" type="datetime1">
              <a:rPr lang="en-US" smtClean="0"/>
              <a:t>18-Nov-20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8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3A5C-8CAC-4253-AC12-ED449D4CE7E2}" type="datetime1">
              <a:rPr lang="en-US" smtClean="0"/>
              <a:t>18-Nov-20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0A0A-85DE-4E6D-9E8D-071C7A970C1C}" type="datetime1">
              <a:rPr lang="en-US" smtClean="0"/>
              <a:t>18-Nov-20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4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71B2-CD8E-4BB7-8E68-A84D9ABECC47}" type="datetime1">
              <a:rPr lang="en-US" smtClean="0"/>
              <a:t>18-Nov-20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EA28-5EF0-4ECD-A93B-E7E791D53162}" type="datetime1">
              <a:rPr lang="en-US" smtClean="0"/>
              <a:t>18-Nov-20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1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27BB-3953-4C5F-A1E4-7F7E47B20ABF}" type="datetime1">
              <a:rPr lang="en-US" smtClean="0"/>
              <a:t>18-Nov-20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7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BD69-4BDF-4E49-A76B-42838787C72E}" type="datetime1">
              <a:rPr lang="en-US" smtClean="0"/>
              <a:t>18-Nov-20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EDB2A-6106-4A06-B6B7-63D539A1A583}" type="datetime1">
              <a:rPr lang="en-US" smtClean="0"/>
              <a:t>18-Nov-20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3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9EA9-0F18-4A12-9F56-49DD347DC7C4}" type="datetime1">
              <a:rPr lang="en-US" smtClean="0"/>
              <a:t>18-Nov-20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0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D261E-4A3F-4002-AA5B-020208A6762C}" type="datetime1">
              <a:rPr lang="en-US" smtClean="0"/>
              <a:t>18-Nov-20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2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7DD8-5CC7-4F7A-8CE5-F9F65EB33E37}" type="datetime1">
              <a:rPr lang="en-US" smtClean="0"/>
              <a:t>18-Nov-20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1AB5-B08F-4E88-BF3C-73EEE9D4E447}" type="datetime1">
              <a:rPr lang="en-US" smtClean="0"/>
              <a:t>18-Nov-20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Samer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F3B0-CC5D-489D-9952-D91ED6DF9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2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Simple Library Information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User and System Requirements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18" y="-49070"/>
            <a:ext cx="10515600" cy="730106"/>
          </a:xfrm>
        </p:spPr>
        <p:txBody>
          <a:bodyPr/>
          <a:lstStyle/>
          <a:p>
            <a:r>
              <a:rPr lang="en-US" dirty="0" smtClean="0"/>
              <a:t>Small Library Information System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-1" y="6176963"/>
            <a:ext cx="12192001" cy="681037"/>
          </a:xfrm>
          <a:solidFill>
            <a:srgbClr val="FF3E11"/>
          </a:solidFill>
        </p:spPr>
        <p:txBody>
          <a:bodyPr/>
          <a:lstStyle/>
          <a:p>
            <a:pPr algn="r"/>
            <a:r>
              <a:rPr lang="en-US" sz="1600" b="1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Dr. Samer Zein</a:t>
            </a:r>
            <a:endParaRPr lang="en-US" b="1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00" y="6332815"/>
            <a:ext cx="52597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Bahnschrift Light" panose="020B0502040204020203" pitchFamily="34" charset="0"/>
              </a:rPr>
              <a:t>Birzeit University, CS </a:t>
            </a:r>
            <a:r>
              <a:rPr lang="en-US" sz="1600" b="1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Dept, Software Engineering Course</a:t>
            </a:r>
            <a:endParaRPr lang="en-US" sz="1600" b="1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1401578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68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9BC3978-47DE-4694-AF56-8CA9827E05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408E9F-F2B8-4358-9134-86511DC13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96EC8F-DF63-43FC-BE2E-99EA971E5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DA3A15D-37FF-44F1-B19B-B35543A4C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49173C1-67FF-4510-812F-6B18F2873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C295A3D-E8C5-4E1D-A66E-C98BA6164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B546170-9683-4EE1-842E-6B774D31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01368CF-151C-4C1B-971A-64379F6F4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6A447D2-7C86-4229-8915-CAEA155494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C141098-C645-46FA-ABA6-15846A221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B6710A3-CA69-4BEE-B21A-1D0A4EAD1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78D3264-5999-458B-882F-766B5C6E96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18" y="-49070"/>
            <a:ext cx="10515600" cy="1489944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latin typeface="Gill Sans MT" panose="020B0502020104020203" pitchFamily="34" charset="0"/>
              </a:rPr>
              <a:t>UR 3</a:t>
            </a:r>
            <a:r>
              <a:rPr lang="en-US" sz="3600" dirty="0" smtClean="0">
                <a:latin typeface="Gill Sans MT" panose="020B0502020104020203" pitchFamily="34" charset="0"/>
              </a:rPr>
              <a:t> : The library system should allow users to search for books online and see their availability and status.</a:t>
            </a:r>
            <a:endParaRPr lang="en-US" sz="3600" dirty="0">
              <a:latin typeface="Gill Sans MT" panose="020B05020201040202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-1" y="6176963"/>
            <a:ext cx="12192001" cy="681037"/>
          </a:xfrm>
          <a:solidFill>
            <a:srgbClr val="FF3E11"/>
          </a:solidFill>
        </p:spPr>
        <p:txBody>
          <a:bodyPr/>
          <a:lstStyle/>
          <a:p>
            <a:pPr algn="r"/>
            <a:r>
              <a:rPr lang="en-US" sz="1600" b="1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Dr. Samer Zein</a:t>
            </a:r>
            <a:endParaRPr lang="en-US" b="1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00" y="6332815"/>
            <a:ext cx="52597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Bahnschrift Light" panose="020B0502040204020203" pitchFamily="34" charset="0"/>
              </a:rPr>
              <a:t>Birzeit University, CS </a:t>
            </a:r>
            <a:r>
              <a:rPr lang="en-US" sz="1600" b="1" dirty="0" smtClean="0">
                <a:solidFill>
                  <a:schemeClr val="bg1"/>
                </a:solidFill>
                <a:latin typeface="Bahnschrift Light" panose="020B0502040204020203" pitchFamily="34" charset="0"/>
              </a:rPr>
              <a:t>Dept, Software Engineering Course</a:t>
            </a:r>
            <a:endParaRPr lang="en-US" sz="1600" b="1" dirty="0">
              <a:solidFill>
                <a:schemeClr val="bg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31800" y="1274619"/>
            <a:ext cx="10734964" cy="490234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SR 3.1: System users namely librarians, members, and managers, shall be able to search for and view books information.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SR 3.2: System users can search for books using any combination of book title, author, category, and year.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SR 3.3: The search results should contain the following book information: title, year, authors, number of pages, and book status.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SR 3.4: System shall show results in no more than 3 seconds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SR 3.5: Book status can be one of the following: available, rented, reserved, or pending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SR 3.6: Clicking on book title, the system shall display complete book information along with book cover picture.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25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203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 Light</vt:lpstr>
      <vt:lpstr>Calibri</vt:lpstr>
      <vt:lpstr>Calibri Light</vt:lpstr>
      <vt:lpstr>Gill Sans MT</vt:lpstr>
      <vt:lpstr>Office Theme</vt:lpstr>
      <vt:lpstr>Simple Library Information System</vt:lpstr>
      <vt:lpstr>Small Library Information System</vt:lpstr>
      <vt:lpstr>UR 3 : The library system should allow users to search for books online and see their availability and status.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Zain</dc:creator>
  <cp:lastModifiedBy>Samer Zain</cp:lastModifiedBy>
  <cp:revision>9</cp:revision>
  <dcterms:created xsi:type="dcterms:W3CDTF">2020-01-21T15:04:26Z</dcterms:created>
  <dcterms:modified xsi:type="dcterms:W3CDTF">2020-11-18T09:11:37Z</dcterms:modified>
</cp:coreProperties>
</file>