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6" r:id="rId2"/>
    <p:sldId id="573" r:id="rId3"/>
    <p:sldId id="482" r:id="rId4"/>
    <p:sldId id="585" r:id="rId5"/>
    <p:sldId id="653" r:id="rId6"/>
    <p:sldId id="650" r:id="rId7"/>
    <p:sldId id="586" r:id="rId8"/>
    <p:sldId id="588" r:id="rId9"/>
    <p:sldId id="589" r:id="rId10"/>
    <p:sldId id="568" r:id="rId11"/>
    <p:sldId id="569" r:id="rId12"/>
    <p:sldId id="570" r:id="rId13"/>
    <p:sldId id="571" r:id="rId14"/>
    <p:sldId id="603" r:id="rId15"/>
    <p:sldId id="606" r:id="rId16"/>
    <p:sldId id="590" r:id="rId17"/>
    <p:sldId id="591" r:id="rId18"/>
    <p:sldId id="592" r:id="rId19"/>
    <p:sldId id="593" r:id="rId20"/>
    <p:sldId id="594" r:id="rId21"/>
    <p:sldId id="595" r:id="rId22"/>
    <p:sldId id="600" r:id="rId23"/>
    <p:sldId id="601" r:id="rId24"/>
    <p:sldId id="602" r:id="rId25"/>
    <p:sldId id="652"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576">
          <p15:clr>
            <a:srgbClr val="A4A3A4"/>
          </p15:clr>
        </p15:guide>
        <p15:guide id="2" pos="57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0" autoAdjust="0"/>
    <p:restoredTop sz="94620" autoAdjust="0"/>
  </p:normalViewPr>
  <p:slideViewPr>
    <p:cSldViewPr>
      <p:cViewPr varScale="1">
        <p:scale>
          <a:sx n="142" d="100"/>
          <a:sy n="142" d="100"/>
        </p:scale>
        <p:origin x="1480" y="176"/>
      </p:cViewPr>
      <p:guideLst>
        <p:guide orient="horz" pos="576"/>
        <p:guide pos="57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0" d="100"/>
          <a:sy n="40" d="100"/>
        </p:scale>
        <p:origin x="-1404" y="-78"/>
      </p:cViewPr>
      <p:guideLst>
        <p:guide orient="horz" pos="2160"/>
        <p:guide pos="288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5DA1491-4726-444A-A25B-BE5ECDBAE9F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eaLnBrk="0" hangingPunct="0">
              <a:defRPr sz="1000" i="1">
                <a:cs typeface="+mn-cs"/>
              </a:defRPr>
            </a:lvl1pPr>
          </a:lstStyle>
          <a:p>
            <a:pPr>
              <a:defRPr/>
            </a:pPr>
            <a:endParaRPr lang="en-US"/>
          </a:p>
        </p:txBody>
      </p:sp>
      <p:sp>
        <p:nvSpPr>
          <p:cNvPr id="2051" name="Rectangle 3">
            <a:extLst>
              <a:ext uri="{FF2B5EF4-FFF2-40B4-BE49-F238E27FC236}">
                <a16:creationId xmlns:a16="http://schemas.microsoft.com/office/drawing/2014/main" id="{6DA4FD71-E4B6-BB4A-8357-C62E66E57E11}"/>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eaLnBrk="0" hangingPunct="0">
              <a:defRPr sz="1000" i="1">
                <a:cs typeface="+mn-cs"/>
              </a:defRPr>
            </a:lvl1pPr>
          </a:lstStyle>
          <a:p>
            <a:pPr>
              <a:defRPr/>
            </a:pPr>
            <a:endParaRPr lang="en-US"/>
          </a:p>
        </p:txBody>
      </p:sp>
      <p:sp>
        <p:nvSpPr>
          <p:cNvPr id="3076" name="Rectangle 4">
            <a:extLst>
              <a:ext uri="{FF2B5EF4-FFF2-40B4-BE49-F238E27FC236}">
                <a16:creationId xmlns:a16="http://schemas.microsoft.com/office/drawing/2014/main" id="{4376FBD5-FFA4-D943-A123-0BF3E1B6B414}"/>
              </a:ext>
            </a:extLst>
          </p:cNvPr>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579F1F16-EC60-1543-89B5-D6EB5F384716}"/>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C46EE871-BD6D-DD4A-A469-39038C9FF80A}"/>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eaLnBrk="0" hangingPunct="0">
              <a:defRPr sz="1000" i="1">
                <a:cs typeface="+mn-cs"/>
              </a:defRPr>
            </a:lvl1pPr>
          </a:lstStyle>
          <a:p>
            <a:pPr>
              <a:defRPr/>
            </a:pPr>
            <a:endParaRPr lang="en-US"/>
          </a:p>
        </p:txBody>
      </p:sp>
      <p:sp>
        <p:nvSpPr>
          <p:cNvPr id="2055" name="Rectangle 7">
            <a:extLst>
              <a:ext uri="{FF2B5EF4-FFF2-40B4-BE49-F238E27FC236}">
                <a16:creationId xmlns:a16="http://schemas.microsoft.com/office/drawing/2014/main" id="{15B06D95-50FF-234B-860E-443508F0D960}"/>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eaLnBrk="0" hangingPunct="0">
              <a:defRPr sz="1000" i="1"/>
            </a:lvl1pPr>
          </a:lstStyle>
          <a:p>
            <a:pPr>
              <a:defRPr/>
            </a:pPr>
            <a:fld id="{208E5B40-2796-8A46-A51C-94EEC3CBE5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 name="Rectangle 37">
            <a:extLst>
              <a:ext uri="{FF2B5EF4-FFF2-40B4-BE49-F238E27FC236}">
                <a16:creationId xmlns:a16="http://schemas.microsoft.com/office/drawing/2014/main" id="{FB8DA4B8-85D7-604B-8D75-B9CC13B5B1CA}"/>
              </a:ext>
            </a:extLst>
          </p:cNvPr>
          <p:cNvSpPr>
            <a:spLocks noChangeArrowheads="1"/>
          </p:cNvSpPr>
          <p:nvPr userDrawn="1"/>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Eleventh Edition, (c) 2017 Pearson Education, Inc. All rights reserved. </a:t>
            </a:r>
          </a:p>
        </p:txBody>
      </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5" name="Date Placeholder 34">
            <a:extLst>
              <a:ext uri="{FF2B5EF4-FFF2-40B4-BE49-F238E27FC236}">
                <a16:creationId xmlns:a16="http://schemas.microsoft.com/office/drawing/2014/main" id="{3BBDA203-8BF2-3742-82A6-DD0D1C2C3DA0}"/>
              </a:ext>
            </a:extLst>
          </p:cNvPr>
          <p:cNvSpPr>
            <a:spLocks noGrp="1" noChangeArrowheads="1"/>
          </p:cNvSpPr>
          <p:nvPr>
            <p:ph type="dt" sz="quarter" idx="10"/>
          </p:nvPr>
        </p:nvSpPr>
        <p:spPr/>
        <p:txBody>
          <a:bodyPr/>
          <a:lstStyle>
            <a:lvl1pPr>
              <a:defRPr/>
            </a:lvl1pPr>
          </a:lstStyle>
          <a:p>
            <a:pPr>
              <a:defRPr/>
            </a:pPr>
            <a:endParaRPr lang="en-US"/>
          </a:p>
        </p:txBody>
      </p:sp>
      <p:sp>
        <p:nvSpPr>
          <p:cNvPr id="36" name="Rectangle 36">
            <a:extLst>
              <a:ext uri="{FF2B5EF4-FFF2-40B4-BE49-F238E27FC236}">
                <a16:creationId xmlns:a16="http://schemas.microsoft.com/office/drawing/2014/main" id="{F321F681-B718-DC40-80F6-12F010CAAA68}"/>
              </a:ext>
            </a:extLst>
          </p:cNvPr>
          <p:cNvSpPr>
            <a:spLocks noGrp="1" noChangeArrowheads="1"/>
          </p:cNvSpPr>
          <p:nvPr>
            <p:ph type="sldNum" sz="quarter" idx="11"/>
          </p:nvPr>
        </p:nvSpPr>
        <p:spPr>
          <a:xfrm>
            <a:off x="6553200" y="6400800"/>
            <a:ext cx="1905000" cy="457200"/>
          </a:xfrm>
        </p:spPr>
        <p:txBody>
          <a:bodyPr/>
          <a:lstStyle>
            <a:lvl1pPr>
              <a:defRPr/>
            </a:lvl1pPr>
          </a:lstStyle>
          <a:p>
            <a:pPr>
              <a:defRPr/>
            </a:pPr>
            <a:fld id="{3B55523E-9AD4-DA48-AA44-45AEBEA1DCCA}" type="slidenum">
              <a:rPr lang="en-US" altLang="en-US"/>
              <a:pPr>
                <a:defRPr/>
              </a:pPr>
              <a:t>‹#›</a:t>
            </a:fld>
            <a:endParaRPr lang="en-US" altLang="en-US"/>
          </a:p>
        </p:txBody>
      </p:sp>
    </p:spTree>
    <p:extLst>
      <p:ext uri="{BB962C8B-B14F-4D97-AF65-F5344CB8AC3E}">
        <p14:creationId xmlns:p14="http://schemas.microsoft.com/office/powerpoint/2010/main" val="60698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E4AF0062-7406-2845-89A2-11818E8218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CEA93E2F-0D45-1B44-B374-AF1D6C47FCE4}"/>
              </a:ext>
            </a:extLst>
          </p:cNvPr>
          <p:cNvSpPr>
            <a:spLocks noGrp="1" noChangeArrowheads="1"/>
          </p:cNvSpPr>
          <p:nvPr>
            <p:ph type="sldNum" sz="quarter" idx="11"/>
          </p:nvPr>
        </p:nvSpPr>
        <p:spPr>
          <a:ln/>
        </p:spPr>
        <p:txBody>
          <a:bodyPr/>
          <a:lstStyle>
            <a:lvl1pPr>
              <a:defRPr/>
            </a:lvl1pPr>
          </a:lstStyle>
          <a:p>
            <a:pPr>
              <a:defRPr/>
            </a:pPr>
            <a:fld id="{8BC1E139-4B98-404A-AF13-8814DCA92083}" type="slidenum">
              <a:rPr lang="en-US" altLang="en-US"/>
              <a:pPr>
                <a:defRPr/>
              </a:pPr>
              <a:t>‹#›</a:t>
            </a:fld>
            <a:endParaRPr lang="en-US" altLang="en-US"/>
          </a:p>
        </p:txBody>
      </p:sp>
    </p:spTree>
    <p:extLst>
      <p:ext uri="{BB962C8B-B14F-4D97-AF65-F5344CB8AC3E}">
        <p14:creationId xmlns:p14="http://schemas.microsoft.com/office/powerpoint/2010/main" val="242712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8D31B9EE-B373-AD41-BCEA-F0D7C7B389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FE0E85A8-0CAA-CD4A-9E6D-A2461618B2FE}"/>
              </a:ext>
            </a:extLst>
          </p:cNvPr>
          <p:cNvSpPr>
            <a:spLocks noGrp="1" noChangeArrowheads="1"/>
          </p:cNvSpPr>
          <p:nvPr>
            <p:ph type="sldNum" sz="quarter" idx="11"/>
          </p:nvPr>
        </p:nvSpPr>
        <p:spPr>
          <a:ln/>
        </p:spPr>
        <p:txBody>
          <a:bodyPr/>
          <a:lstStyle>
            <a:lvl1pPr>
              <a:defRPr/>
            </a:lvl1pPr>
          </a:lstStyle>
          <a:p>
            <a:pPr>
              <a:defRPr/>
            </a:pPr>
            <a:fld id="{B75C6D75-E816-3B49-ACF1-0DE42455324A}" type="slidenum">
              <a:rPr lang="en-US" altLang="en-US"/>
              <a:pPr>
                <a:defRPr/>
              </a:pPr>
              <a:t>‹#›</a:t>
            </a:fld>
            <a:endParaRPr lang="en-US" altLang="en-US"/>
          </a:p>
        </p:txBody>
      </p:sp>
    </p:spTree>
    <p:extLst>
      <p:ext uri="{BB962C8B-B14F-4D97-AF65-F5344CB8AC3E}">
        <p14:creationId xmlns:p14="http://schemas.microsoft.com/office/powerpoint/2010/main" val="321962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3A662339-CF42-934F-AE1A-2C3BC90C34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F7FD8DE2-EC76-2B4D-96E2-EAC163E9F516}"/>
              </a:ext>
            </a:extLst>
          </p:cNvPr>
          <p:cNvSpPr>
            <a:spLocks noGrp="1" noChangeArrowheads="1"/>
          </p:cNvSpPr>
          <p:nvPr>
            <p:ph type="sldNum" sz="quarter" idx="11"/>
          </p:nvPr>
        </p:nvSpPr>
        <p:spPr>
          <a:ln/>
        </p:spPr>
        <p:txBody>
          <a:bodyPr/>
          <a:lstStyle>
            <a:lvl1pPr>
              <a:defRPr/>
            </a:lvl1pPr>
          </a:lstStyle>
          <a:p>
            <a:pPr>
              <a:defRPr/>
            </a:pPr>
            <a:fld id="{46E91F58-FE18-5240-A3FF-AA46212C2F22}" type="slidenum">
              <a:rPr lang="en-US" altLang="en-US"/>
              <a:pPr>
                <a:defRPr/>
              </a:pPr>
              <a:t>‹#›</a:t>
            </a:fld>
            <a:endParaRPr lang="en-US" altLang="en-US"/>
          </a:p>
        </p:txBody>
      </p:sp>
    </p:spTree>
    <p:extLst>
      <p:ext uri="{BB962C8B-B14F-4D97-AF65-F5344CB8AC3E}">
        <p14:creationId xmlns:p14="http://schemas.microsoft.com/office/powerpoint/2010/main" val="212873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a:extLst>
              <a:ext uri="{FF2B5EF4-FFF2-40B4-BE49-F238E27FC236}">
                <a16:creationId xmlns:a16="http://schemas.microsoft.com/office/drawing/2014/main" id="{7A4FC4CF-A519-CA46-BBF4-D1A0CB2E37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F3048890-0FBE-8240-AD35-CE56C80A757C}"/>
              </a:ext>
            </a:extLst>
          </p:cNvPr>
          <p:cNvSpPr>
            <a:spLocks noGrp="1" noChangeArrowheads="1"/>
          </p:cNvSpPr>
          <p:nvPr>
            <p:ph type="sldNum" sz="quarter" idx="11"/>
          </p:nvPr>
        </p:nvSpPr>
        <p:spPr>
          <a:ln/>
        </p:spPr>
        <p:txBody>
          <a:bodyPr/>
          <a:lstStyle>
            <a:lvl1pPr>
              <a:defRPr/>
            </a:lvl1pPr>
          </a:lstStyle>
          <a:p>
            <a:pPr>
              <a:defRPr/>
            </a:pPr>
            <a:fld id="{6648490E-B3D8-6542-9FF2-84032B657BED}" type="slidenum">
              <a:rPr lang="en-US" altLang="en-US"/>
              <a:pPr>
                <a:defRPr/>
              </a:pPr>
              <a:t>‹#›</a:t>
            </a:fld>
            <a:endParaRPr lang="en-US" altLang="en-US"/>
          </a:p>
        </p:txBody>
      </p:sp>
    </p:spTree>
    <p:extLst>
      <p:ext uri="{BB962C8B-B14F-4D97-AF65-F5344CB8AC3E}">
        <p14:creationId xmlns:p14="http://schemas.microsoft.com/office/powerpoint/2010/main" val="292738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id="{41B0D016-C39D-8B4F-A1B5-9E34EAC3F2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81BCCFCE-4358-6947-9FA7-9451E692ABFD}"/>
              </a:ext>
            </a:extLst>
          </p:cNvPr>
          <p:cNvSpPr>
            <a:spLocks noGrp="1" noChangeArrowheads="1"/>
          </p:cNvSpPr>
          <p:nvPr>
            <p:ph type="sldNum" sz="quarter" idx="11"/>
          </p:nvPr>
        </p:nvSpPr>
        <p:spPr>
          <a:ln/>
        </p:spPr>
        <p:txBody>
          <a:bodyPr/>
          <a:lstStyle>
            <a:lvl1pPr>
              <a:defRPr/>
            </a:lvl1pPr>
          </a:lstStyle>
          <a:p>
            <a:pPr>
              <a:defRPr/>
            </a:pPr>
            <a:fld id="{3F7F699C-C576-334B-9F0B-FBD4EDB36B10}" type="slidenum">
              <a:rPr lang="en-US" altLang="en-US"/>
              <a:pPr>
                <a:defRPr/>
              </a:pPr>
              <a:t>‹#›</a:t>
            </a:fld>
            <a:endParaRPr lang="en-US" altLang="en-US"/>
          </a:p>
        </p:txBody>
      </p:sp>
    </p:spTree>
    <p:extLst>
      <p:ext uri="{BB962C8B-B14F-4D97-AF65-F5344CB8AC3E}">
        <p14:creationId xmlns:p14="http://schemas.microsoft.com/office/powerpoint/2010/main" val="82725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a:extLst>
              <a:ext uri="{FF2B5EF4-FFF2-40B4-BE49-F238E27FC236}">
                <a16:creationId xmlns:a16="http://schemas.microsoft.com/office/drawing/2014/main" id="{EE6FDBE8-05CE-884C-967E-6780BEB9A1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4">
            <a:extLst>
              <a:ext uri="{FF2B5EF4-FFF2-40B4-BE49-F238E27FC236}">
                <a16:creationId xmlns:a16="http://schemas.microsoft.com/office/drawing/2014/main" id="{03ED3428-D9FC-8849-B780-07E24D944D03}"/>
              </a:ext>
            </a:extLst>
          </p:cNvPr>
          <p:cNvSpPr>
            <a:spLocks noGrp="1" noChangeArrowheads="1"/>
          </p:cNvSpPr>
          <p:nvPr>
            <p:ph type="sldNum" sz="quarter" idx="11"/>
          </p:nvPr>
        </p:nvSpPr>
        <p:spPr>
          <a:ln/>
        </p:spPr>
        <p:txBody>
          <a:bodyPr/>
          <a:lstStyle>
            <a:lvl1pPr>
              <a:defRPr/>
            </a:lvl1pPr>
          </a:lstStyle>
          <a:p>
            <a:pPr>
              <a:defRPr/>
            </a:pPr>
            <a:fld id="{B53BB0DC-48A6-394E-BBEA-B814A3FA2624}" type="slidenum">
              <a:rPr lang="en-US" altLang="en-US"/>
              <a:pPr>
                <a:defRPr/>
              </a:pPr>
              <a:t>‹#›</a:t>
            </a:fld>
            <a:endParaRPr lang="en-US" altLang="en-US"/>
          </a:p>
        </p:txBody>
      </p:sp>
    </p:spTree>
    <p:extLst>
      <p:ext uri="{BB962C8B-B14F-4D97-AF65-F5344CB8AC3E}">
        <p14:creationId xmlns:p14="http://schemas.microsoft.com/office/powerpoint/2010/main" val="287774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a:extLst>
              <a:ext uri="{FF2B5EF4-FFF2-40B4-BE49-F238E27FC236}">
                <a16:creationId xmlns:a16="http://schemas.microsoft.com/office/drawing/2014/main" id="{868D2A1F-EA8A-7A4F-85E0-B13E523707D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4">
            <a:extLst>
              <a:ext uri="{FF2B5EF4-FFF2-40B4-BE49-F238E27FC236}">
                <a16:creationId xmlns:a16="http://schemas.microsoft.com/office/drawing/2014/main" id="{885CE3CC-8AA7-AA46-BA46-71E2B9981372}"/>
              </a:ext>
            </a:extLst>
          </p:cNvPr>
          <p:cNvSpPr>
            <a:spLocks noGrp="1" noChangeArrowheads="1"/>
          </p:cNvSpPr>
          <p:nvPr>
            <p:ph type="sldNum" sz="quarter" idx="11"/>
          </p:nvPr>
        </p:nvSpPr>
        <p:spPr>
          <a:ln/>
        </p:spPr>
        <p:txBody>
          <a:bodyPr/>
          <a:lstStyle>
            <a:lvl1pPr>
              <a:defRPr/>
            </a:lvl1pPr>
          </a:lstStyle>
          <a:p>
            <a:pPr>
              <a:defRPr/>
            </a:pPr>
            <a:fld id="{F1DFDC4F-5FA6-2D4E-A38D-BD2BA90EB9E1}" type="slidenum">
              <a:rPr lang="en-US" altLang="en-US"/>
              <a:pPr>
                <a:defRPr/>
              </a:pPr>
              <a:t>‹#›</a:t>
            </a:fld>
            <a:endParaRPr lang="en-US" altLang="en-US"/>
          </a:p>
        </p:txBody>
      </p:sp>
    </p:spTree>
    <p:extLst>
      <p:ext uri="{BB962C8B-B14F-4D97-AF65-F5344CB8AC3E}">
        <p14:creationId xmlns:p14="http://schemas.microsoft.com/office/powerpoint/2010/main" val="30049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C4BA4EA5-DB01-E14B-B908-27DA8D6AC55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4">
            <a:extLst>
              <a:ext uri="{FF2B5EF4-FFF2-40B4-BE49-F238E27FC236}">
                <a16:creationId xmlns:a16="http://schemas.microsoft.com/office/drawing/2014/main" id="{D5F2898A-36AE-AA4D-802B-AA7D26075941}"/>
              </a:ext>
            </a:extLst>
          </p:cNvPr>
          <p:cNvSpPr>
            <a:spLocks noGrp="1" noChangeArrowheads="1"/>
          </p:cNvSpPr>
          <p:nvPr>
            <p:ph type="sldNum" sz="quarter" idx="11"/>
          </p:nvPr>
        </p:nvSpPr>
        <p:spPr>
          <a:ln/>
        </p:spPr>
        <p:txBody>
          <a:bodyPr/>
          <a:lstStyle>
            <a:lvl1pPr>
              <a:defRPr/>
            </a:lvl1pPr>
          </a:lstStyle>
          <a:p>
            <a:pPr>
              <a:defRPr/>
            </a:pPr>
            <a:fld id="{786B6C53-AEF6-1A4E-A692-F74703C0CFB9}" type="slidenum">
              <a:rPr lang="en-US" altLang="en-US"/>
              <a:pPr>
                <a:defRPr/>
              </a:pPr>
              <a:t>‹#›</a:t>
            </a:fld>
            <a:endParaRPr lang="en-US" altLang="en-US"/>
          </a:p>
        </p:txBody>
      </p:sp>
    </p:spTree>
    <p:extLst>
      <p:ext uri="{BB962C8B-B14F-4D97-AF65-F5344CB8AC3E}">
        <p14:creationId xmlns:p14="http://schemas.microsoft.com/office/powerpoint/2010/main" val="80482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55D6CF3E-0C7E-2D4A-8870-33225B8965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F6AC73B4-F2EA-1D46-AF65-B3408BB10E43}"/>
              </a:ext>
            </a:extLst>
          </p:cNvPr>
          <p:cNvSpPr>
            <a:spLocks noGrp="1" noChangeArrowheads="1"/>
          </p:cNvSpPr>
          <p:nvPr>
            <p:ph type="sldNum" sz="quarter" idx="11"/>
          </p:nvPr>
        </p:nvSpPr>
        <p:spPr>
          <a:ln/>
        </p:spPr>
        <p:txBody>
          <a:bodyPr/>
          <a:lstStyle>
            <a:lvl1pPr>
              <a:defRPr/>
            </a:lvl1pPr>
          </a:lstStyle>
          <a:p>
            <a:pPr>
              <a:defRPr/>
            </a:pPr>
            <a:fld id="{210F1C71-764C-A24F-89FA-F4CD7DEE60D3}" type="slidenum">
              <a:rPr lang="en-US" altLang="en-US"/>
              <a:pPr>
                <a:defRPr/>
              </a:pPr>
              <a:t>‹#›</a:t>
            </a:fld>
            <a:endParaRPr lang="en-US" altLang="en-US"/>
          </a:p>
        </p:txBody>
      </p:sp>
    </p:spTree>
    <p:extLst>
      <p:ext uri="{BB962C8B-B14F-4D97-AF65-F5344CB8AC3E}">
        <p14:creationId xmlns:p14="http://schemas.microsoft.com/office/powerpoint/2010/main" val="150671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C683A6B4-5921-F746-BB15-F595A30059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125DDAD3-1FA5-5B49-9DEA-1769EA1850FA}"/>
              </a:ext>
            </a:extLst>
          </p:cNvPr>
          <p:cNvSpPr>
            <a:spLocks noGrp="1" noChangeArrowheads="1"/>
          </p:cNvSpPr>
          <p:nvPr>
            <p:ph type="sldNum" sz="quarter" idx="11"/>
          </p:nvPr>
        </p:nvSpPr>
        <p:spPr>
          <a:ln/>
        </p:spPr>
        <p:txBody>
          <a:bodyPr/>
          <a:lstStyle>
            <a:lvl1pPr>
              <a:defRPr/>
            </a:lvl1pPr>
          </a:lstStyle>
          <a:p>
            <a:pPr>
              <a:defRPr/>
            </a:pPr>
            <a:fld id="{3DCE42E2-110D-3543-8E83-FD14005C5DB9}" type="slidenum">
              <a:rPr lang="en-US" altLang="en-US"/>
              <a:pPr>
                <a:defRPr/>
              </a:pPr>
              <a:t>‹#›</a:t>
            </a:fld>
            <a:endParaRPr lang="en-US" altLang="en-US"/>
          </a:p>
        </p:txBody>
      </p:sp>
    </p:spTree>
    <p:extLst>
      <p:ext uri="{BB962C8B-B14F-4D97-AF65-F5344CB8AC3E}">
        <p14:creationId xmlns:p14="http://schemas.microsoft.com/office/powerpoint/2010/main" val="290246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0">
            <a:extLst>
              <a:ext uri="{FF2B5EF4-FFF2-40B4-BE49-F238E27FC236}">
                <a16:creationId xmlns:a16="http://schemas.microsoft.com/office/drawing/2014/main" id="{280FE24B-A112-424A-90A9-D38567648669}"/>
              </a:ext>
            </a:extLst>
          </p:cNvPr>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a:extLst>
              <a:ext uri="{FF2B5EF4-FFF2-40B4-BE49-F238E27FC236}">
                <a16:creationId xmlns:a16="http://schemas.microsoft.com/office/drawing/2014/main" id="{979CD29C-7568-DF4C-8907-F74A403D1773}"/>
              </a:ext>
            </a:extLst>
          </p:cNvPr>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a:extLst>
              <a:ext uri="{FF2B5EF4-FFF2-40B4-BE49-F238E27FC236}">
                <a16:creationId xmlns:a16="http://schemas.microsoft.com/office/drawing/2014/main" id="{5BF352CA-9391-0347-A28F-8AF370677CA1}"/>
              </a:ext>
            </a:extLst>
          </p:cNvPr>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endParaRPr lang="en-US"/>
          </a:p>
        </p:txBody>
      </p:sp>
      <p:sp>
        <p:nvSpPr>
          <p:cNvPr id="1058" name="Rectangle 34">
            <a:extLst>
              <a:ext uri="{FF2B5EF4-FFF2-40B4-BE49-F238E27FC236}">
                <a16:creationId xmlns:a16="http://schemas.microsoft.com/office/drawing/2014/main" id="{30CAD667-7EB7-9A4D-A37C-FE03BEFCDDB6}"/>
              </a:ext>
            </a:extLst>
          </p:cNvPr>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CF4B194A-8A48-B34C-8588-84B368D5DF11}" type="slidenum">
              <a:rPr lang="en-US" altLang="en-US"/>
              <a:pPr>
                <a:defRPr/>
              </a:pPr>
              <a:t>‹#›</a:t>
            </a:fld>
            <a:endParaRPr lang="en-US" altLang="en-US"/>
          </a:p>
        </p:txBody>
      </p:sp>
      <p:pic>
        <p:nvPicPr>
          <p:cNvPr id="5" name="Picture 4">
            <a:extLst>
              <a:ext uri="{FF2B5EF4-FFF2-40B4-BE49-F238E27FC236}">
                <a16:creationId xmlns:a16="http://schemas.microsoft.com/office/drawing/2014/main" id="{5B5E4FBB-F17F-9246-8C1A-A23453B5BABB}"/>
              </a:ext>
            </a:extLst>
          </p:cNvPr>
          <p:cNvPicPr>
            <a:picLocks noChangeAspect="1"/>
          </p:cNvPicPr>
          <p:nvPr userDrawn="1"/>
        </p:nvPicPr>
        <p:blipFill>
          <a:blip r:embed="rId13">
            <a:alphaModFix amt="60000"/>
            <a:extLst>
              <a:ext uri="{28A0092B-C50C-407E-A947-70E740481C1C}">
                <a14:useLocalDpi xmlns:a14="http://schemas.microsoft.com/office/drawing/2010/main" val="0"/>
              </a:ext>
            </a:extLst>
          </a:blip>
          <a:stretch>
            <a:fillRect/>
          </a:stretch>
        </p:blipFill>
        <p:spPr>
          <a:xfrm>
            <a:off x="13045" y="2095500"/>
            <a:ext cx="3517900" cy="4749800"/>
          </a:xfrm>
          <a:prstGeom prst="rect">
            <a:avLst/>
          </a:prstGeom>
        </p:spPr>
      </p:pic>
      <p:sp>
        <p:nvSpPr>
          <p:cNvPr id="1031" name="Rectangle 36">
            <a:extLst>
              <a:ext uri="{FF2B5EF4-FFF2-40B4-BE49-F238E27FC236}">
                <a16:creationId xmlns:a16="http://schemas.microsoft.com/office/drawing/2014/main" id="{52AAB8C4-4FC8-D94E-BA33-115A15E0B49B}"/>
              </a:ext>
            </a:extLst>
          </p:cNvPr>
          <p:cNvSpPr>
            <a:spLocks noChangeArrowheads="1"/>
          </p:cNvSpPr>
          <p:nvPr/>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Eleventh Edition, (c) 2017 Pearson Education, Inc. All rights reserved. </a:t>
            </a:r>
          </a:p>
        </p:txBody>
      </p:sp>
      <p:pic>
        <p:nvPicPr>
          <p:cNvPr id="7" name="Picture 6">
            <a:extLst>
              <a:ext uri="{FF2B5EF4-FFF2-40B4-BE49-F238E27FC236}">
                <a16:creationId xmlns:a16="http://schemas.microsoft.com/office/drawing/2014/main" id="{84FECC2B-5670-BD43-B7E1-D951D6083E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24800" y="67592"/>
            <a:ext cx="1066800" cy="457200"/>
          </a:xfrm>
          <a:prstGeom prst="rect">
            <a:avLst/>
          </a:prstGeom>
        </p:spPr>
      </p:pic>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liveexample.pearsoncmg.com/html/TestCourse.html" TargetMode="External"/><Relationship Id="rId3" Type="http://schemas.openxmlformats.org/officeDocument/2006/relationships/hyperlink" Target="winword%20TestMortgageClass.java" TargetMode="External"/><Relationship Id="rId7" Type="http://schemas.openxmlformats.org/officeDocument/2006/relationships/hyperlink" Target="https://liveexample.pearsoncmg.com/html/Course.html"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hyperlink" Target="html/TestCourse.bat" TargetMode="Externa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hyperlink" Target="winword%20TestRationalClass.java" TargetMode="External"/><Relationship Id="rId7" Type="http://schemas.openxmlformats.org/officeDocument/2006/relationships/hyperlink" Target="https://liveexample.pearsoncmg.com/html/TestStackOfIntegers.html"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hyperlink" Target="html/TestStackOfIntegers.bat" TargetMode="Externa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winword%20TestRationalClass.jav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winword%20TestRationalClass.java" TargetMode="External"/><Relationship Id="rId1" Type="http://schemas.openxmlformats.org/officeDocument/2006/relationships/slideLayout" Target="../slideLayouts/slideLayout2.xml"/><Relationship Id="rId4" Type="http://schemas.openxmlformats.org/officeDocument/2006/relationships/hyperlink" Target="https://liveexample.pearsoncmg.com/html/StackOfIntegers.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ml/LargeFactorial.bat" TargetMode="External"/><Relationship Id="rId2" Type="http://schemas.openxmlformats.org/officeDocument/2006/relationships/hyperlink" Target="winword%20TestMortgageClass.java" TargetMode="External"/><Relationship Id="rId1" Type="http://schemas.openxmlformats.org/officeDocument/2006/relationships/slideLayout" Target="../slideLayouts/slideLayout7.xml"/><Relationship Id="rId4" Type="http://schemas.openxmlformats.org/officeDocument/2006/relationships/hyperlink" Target="https://liveexample.pearsoncmg.com/html/LargeFactorial.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liveexample.pearsoncmg.com/html/UseBMIClass.html" TargetMode="External"/><Relationship Id="rId3" Type="http://schemas.openxmlformats.org/officeDocument/2006/relationships/hyperlink" Target="winword%20TestMortgageClass.java" TargetMode="External"/><Relationship Id="rId7" Type="http://schemas.openxmlformats.org/officeDocument/2006/relationships/hyperlink" Target="https://liveexample.pearsoncmg.com/html/BMI.html"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ml/UseBMIClass.bat" TargetMode="External"/><Relationship Id="rId5" Type="http://schemas.openxmlformats.org/officeDocument/2006/relationships/image" Target="../media/image4.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winword%20TestCircle.jav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winword%20TestCircle.java"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0.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CE37AD9E-106B-B844-88D1-93614CC4D8D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4EC2633-B240-5D48-9C60-11901FB34ECC}" type="slidenum">
              <a:rPr lang="en-US" altLang="en-US" sz="1400" smtClean="0"/>
              <a:pPr>
                <a:spcBef>
                  <a:spcPct val="0"/>
                </a:spcBef>
                <a:buClrTx/>
                <a:buSzTx/>
                <a:buFontTx/>
                <a:buNone/>
              </a:pPr>
              <a:t>1</a:t>
            </a:fld>
            <a:endParaRPr lang="en-US" altLang="en-US" sz="1400"/>
          </a:p>
        </p:txBody>
      </p:sp>
      <p:sp>
        <p:nvSpPr>
          <p:cNvPr id="4099" name="Rectangle 4">
            <a:extLst>
              <a:ext uri="{FF2B5EF4-FFF2-40B4-BE49-F238E27FC236}">
                <a16:creationId xmlns:a16="http://schemas.microsoft.com/office/drawing/2014/main" id="{C70B325D-1D8C-B34E-A152-216033EB4FD6}"/>
              </a:ext>
            </a:extLst>
          </p:cNvPr>
          <p:cNvSpPr>
            <a:spLocks noGrp="1" noChangeArrowheads="1"/>
          </p:cNvSpPr>
          <p:nvPr>
            <p:ph type="title"/>
          </p:nvPr>
        </p:nvSpPr>
        <p:spPr>
          <a:xfrm>
            <a:off x="501650" y="1316038"/>
            <a:ext cx="7880350" cy="685800"/>
          </a:xfrm>
        </p:spPr>
        <p:txBody>
          <a:bodyPr/>
          <a:lstStyle/>
          <a:p>
            <a:r>
              <a:rPr lang="en-US" altLang="en-US" sz="4000"/>
              <a:t>Chapter 10 Thinking in Objects</a:t>
            </a:r>
            <a:endParaRPr lang="en-US" altLang="en-US"/>
          </a:p>
        </p:txBody>
      </p:sp>
      <p:sp>
        <p:nvSpPr>
          <p:cNvPr id="4100" name="Rectangle 10">
            <a:extLst>
              <a:ext uri="{FF2B5EF4-FFF2-40B4-BE49-F238E27FC236}">
                <a16:creationId xmlns:a16="http://schemas.microsoft.com/office/drawing/2014/main" id="{5DFAD720-4CA0-954B-A00B-E6AC56D6B3E1}"/>
              </a:ext>
            </a:extLst>
          </p:cNvPr>
          <p:cNvSpPr>
            <a:spLocks noChangeArrowheads="1"/>
          </p:cNvSpPr>
          <p:nvPr/>
        </p:nvSpPr>
        <p:spPr bwMode="auto">
          <a:xfrm>
            <a:off x="2090738" y="219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1" name="Rectangle 12">
            <a:extLst>
              <a:ext uri="{FF2B5EF4-FFF2-40B4-BE49-F238E27FC236}">
                <a16:creationId xmlns:a16="http://schemas.microsoft.com/office/drawing/2014/main" id="{82B7023F-F07F-674E-9FA3-C0E764A19B9A}"/>
              </a:ext>
            </a:extLst>
          </p:cNvPr>
          <p:cNvSpPr>
            <a:spLocks noChangeArrowheads="1"/>
          </p:cNvSpPr>
          <p:nvPr/>
        </p:nvSpPr>
        <p:spPr bwMode="auto">
          <a:xfrm>
            <a:off x="2090738"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2" name="Rectangle 14">
            <a:extLst>
              <a:ext uri="{FF2B5EF4-FFF2-40B4-BE49-F238E27FC236}">
                <a16:creationId xmlns:a16="http://schemas.microsoft.com/office/drawing/2014/main" id="{DEF5D28F-3956-B242-A4A4-EEB5C5F7DBE5}"/>
              </a:ext>
            </a:extLst>
          </p:cNvPr>
          <p:cNvSpPr>
            <a:spLocks noChangeArrowheads="1"/>
          </p:cNvSpPr>
          <p:nvPr/>
        </p:nvSpPr>
        <p:spPr bwMode="auto">
          <a:xfrm>
            <a:off x="2090738"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3" name="Rectangle 16">
            <a:extLst>
              <a:ext uri="{FF2B5EF4-FFF2-40B4-BE49-F238E27FC236}">
                <a16:creationId xmlns:a16="http://schemas.microsoft.com/office/drawing/2014/main" id="{8FA3C077-A60F-0F49-8AF5-75C3E5E26DEB}"/>
              </a:ext>
            </a:extLst>
          </p:cNvPr>
          <p:cNvSpPr>
            <a:spLocks noChangeArrowheads="1"/>
          </p:cNvSpPr>
          <p:nvPr/>
        </p:nvSpPr>
        <p:spPr bwMode="auto">
          <a:xfrm>
            <a:off x="0" y="1951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A3C010E7-FF2E-7641-ADB2-EC02C70B553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6FAF7D6-3CD9-4943-B41B-C066E55D06AC}" type="slidenum">
              <a:rPr lang="en-US" altLang="en-US" sz="1400" smtClean="0"/>
              <a:pPr>
                <a:spcBef>
                  <a:spcPct val="0"/>
                </a:spcBef>
                <a:buClrTx/>
                <a:buSzTx/>
                <a:buFontTx/>
                <a:buNone/>
              </a:pPr>
              <a:t>10</a:t>
            </a:fld>
            <a:endParaRPr lang="en-US" altLang="en-US" sz="1400"/>
          </a:p>
        </p:txBody>
      </p:sp>
      <p:sp>
        <p:nvSpPr>
          <p:cNvPr id="17411" name="Rectangle 2">
            <a:extLst>
              <a:ext uri="{FF2B5EF4-FFF2-40B4-BE49-F238E27FC236}">
                <a16:creationId xmlns:a16="http://schemas.microsoft.com/office/drawing/2014/main" id="{B32979B6-790C-4543-84E1-2B5AE83D7FDA}"/>
              </a:ext>
            </a:extLst>
          </p:cNvPr>
          <p:cNvSpPr>
            <a:spLocks noGrp="1" noChangeArrowheads="1"/>
          </p:cNvSpPr>
          <p:nvPr>
            <p:ph type="title"/>
          </p:nvPr>
        </p:nvSpPr>
        <p:spPr>
          <a:xfrm>
            <a:off x="685800" y="381000"/>
            <a:ext cx="7772400" cy="609600"/>
          </a:xfrm>
        </p:spPr>
        <p:txBody>
          <a:bodyPr/>
          <a:lstStyle/>
          <a:p>
            <a:r>
              <a:rPr lang="en-US" altLang="en-US"/>
              <a:t>Example: The Course Class</a:t>
            </a:r>
            <a:endParaRPr lang="en-US" altLang="en-US">
              <a:hlinkClick r:id="rId3" action="ppaction://program"/>
            </a:endParaRPr>
          </a:p>
        </p:txBody>
      </p:sp>
      <p:sp>
        <p:nvSpPr>
          <p:cNvPr id="17412" name="Rectangle 3">
            <a:extLst>
              <a:ext uri="{FF2B5EF4-FFF2-40B4-BE49-F238E27FC236}">
                <a16:creationId xmlns:a16="http://schemas.microsoft.com/office/drawing/2014/main" id="{9A582059-7C61-F949-A9CF-DBEF03FFBDEA}"/>
              </a:ext>
            </a:extLst>
          </p:cNvPr>
          <p:cNvSpPr>
            <a:spLocks noChangeArrowheads="1"/>
          </p:cNvSpPr>
          <p:nvPr/>
        </p:nvSpPr>
        <p:spPr bwMode="auto">
          <a:xfrm>
            <a:off x="3371850" y="2370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7413" name="Rectangle 7">
            <a:extLst>
              <a:ext uri="{FF2B5EF4-FFF2-40B4-BE49-F238E27FC236}">
                <a16:creationId xmlns:a16="http://schemas.microsoft.com/office/drawing/2014/main" id="{BEEABB3D-43D3-4644-948C-A973CBAE5CC0}"/>
              </a:ext>
            </a:extLst>
          </p:cNvPr>
          <p:cNvSpPr>
            <a:spLocks noChangeArrowheads="1"/>
          </p:cNvSpPr>
          <p:nvPr/>
        </p:nvSpPr>
        <p:spPr bwMode="auto">
          <a:xfrm>
            <a:off x="3055938" y="2370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7414" name="Rectangle 8">
            <a:extLst>
              <a:ext uri="{FF2B5EF4-FFF2-40B4-BE49-F238E27FC236}">
                <a16:creationId xmlns:a16="http://schemas.microsoft.com/office/drawing/2014/main" id="{99A4F883-AA96-C74D-9859-96EC1AEDC77F}"/>
              </a:ext>
            </a:extLst>
          </p:cNvPr>
          <p:cNvSpPr>
            <a:spLocks noChangeArrowheads="1"/>
          </p:cNvSpPr>
          <p:nvPr/>
        </p:nvSpPr>
        <p:spPr bwMode="auto">
          <a:xfrm>
            <a:off x="0" y="180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7415" name="Rectangle 9">
            <a:extLst>
              <a:ext uri="{FF2B5EF4-FFF2-40B4-BE49-F238E27FC236}">
                <a16:creationId xmlns:a16="http://schemas.microsoft.com/office/drawing/2014/main" id="{A631D686-8E0C-074E-998C-2D46C2F6C547}"/>
              </a:ext>
            </a:extLst>
          </p:cNvPr>
          <p:cNvSpPr>
            <a:spLocks noChangeArrowheads="1"/>
          </p:cNvSpPr>
          <p:nvPr/>
        </p:nvSpPr>
        <p:spPr bwMode="auto">
          <a:xfrm>
            <a:off x="0" y="1806575"/>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tabLst>
                <a:tab pos="2286000" algn="l"/>
                <a:tab pos="2743200" algn="l"/>
                <a:tab pos="3200400" algn="l"/>
                <a:tab pos="3657600" algn="l"/>
                <a:tab pos="4114800" algn="l"/>
                <a:tab pos="4572000" algn="l"/>
                <a:tab pos="502920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2286000" algn="l"/>
                <a:tab pos="2743200" algn="l"/>
                <a:tab pos="3200400" algn="l"/>
                <a:tab pos="3657600" algn="l"/>
                <a:tab pos="4114800" algn="l"/>
                <a:tab pos="4572000" algn="l"/>
                <a:tab pos="502920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2286000" algn="l"/>
                <a:tab pos="2743200" algn="l"/>
                <a:tab pos="3200400" algn="l"/>
                <a:tab pos="3657600" algn="l"/>
                <a:tab pos="4114800" algn="l"/>
                <a:tab pos="4572000" algn="l"/>
                <a:tab pos="502920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9pPr>
          </a:lstStyle>
          <a:p>
            <a:pPr>
              <a:spcBef>
                <a:spcPct val="0"/>
              </a:spcBef>
              <a:buClrTx/>
              <a:buSzTx/>
              <a:buFontTx/>
              <a:buNone/>
            </a:pPr>
            <a:r>
              <a:rPr lang="en-US" altLang="en-US" sz="1200" b="1" i="1">
                <a:solidFill>
                  <a:srgbClr val="0000FF"/>
                </a:solidFill>
                <a:latin typeface="Courier" pitchFamily="2" charset="0"/>
                <a:cs typeface="Times New Roman" panose="02020603050405020304" pitchFamily="18" charset="0"/>
              </a:rPr>
              <a:t>	</a:t>
            </a:r>
          </a:p>
          <a:p>
            <a:pPr>
              <a:spcBef>
                <a:spcPct val="0"/>
              </a:spcBef>
              <a:buClrTx/>
              <a:buSzTx/>
              <a:buFontTx/>
              <a:buNone/>
            </a:pPr>
            <a:endParaRPr lang="en-US" altLang="en-US" sz="2400"/>
          </a:p>
        </p:txBody>
      </p:sp>
      <p:sp>
        <p:nvSpPr>
          <p:cNvPr id="17416" name="Rectangle 10">
            <a:extLst>
              <a:ext uri="{FF2B5EF4-FFF2-40B4-BE49-F238E27FC236}">
                <a16:creationId xmlns:a16="http://schemas.microsoft.com/office/drawing/2014/main" id="{11EAC0C4-EF89-C64D-92FF-9FDA445F857D}"/>
              </a:ext>
            </a:extLst>
          </p:cNvPr>
          <p:cNvSpPr>
            <a:spLocks noChangeArrowheads="1"/>
          </p:cNvSpPr>
          <p:nvPr/>
        </p:nvSpPr>
        <p:spPr bwMode="auto">
          <a:xfrm>
            <a:off x="2557463" y="172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7417" name="Rectangle 11">
            <a:extLst>
              <a:ext uri="{FF2B5EF4-FFF2-40B4-BE49-F238E27FC236}">
                <a16:creationId xmlns:a16="http://schemas.microsoft.com/office/drawing/2014/main" id="{44B018A4-4D17-0F40-AD84-8A6F7A8B80C4}"/>
              </a:ext>
            </a:extLst>
          </p:cNvPr>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7418" name="Rectangle 12">
            <a:extLst>
              <a:ext uri="{FF2B5EF4-FFF2-40B4-BE49-F238E27FC236}">
                <a16:creationId xmlns:a16="http://schemas.microsoft.com/office/drawing/2014/main" id="{43796943-FEA9-DB4B-B3C3-D06A943C8DAD}"/>
              </a:ext>
            </a:extLst>
          </p:cNvPr>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7419" name="Rectangle 15">
            <a:extLst>
              <a:ext uri="{FF2B5EF4-FFF2-40B4-BE49-F238E27FC236}">
                <a16:creationId xmlns:a16="http://schemas.microsoft.com/office/drawing/2014/main" id="{65FB1096-836C-D14C-A612-1291212B6539}"/>
              </a:ext>
            </a:extLst>
          </p:cNvPr>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7420" name="Object 14">
            <a:extLst>
              <a:ext uri="{FF2B5EF4-FFF2-40B4-BE49-F238E27FC236}">
                <a16:creationId xmlns:a16="http://schemas.microsoft.com/office/drawing/2014/main" id="{E6F275B5-7E29-BD4C-97A8-11724CBEAD25}"/>
              </a:ext>
            </a:extLst>
          </p:cNvPr>
          <p:cNvGraphicFramePr>
            <a:graphicFrameLocks noChangeAspect="1"/>
          </p:cNvGraphicFramePr>
          <p:nvPr/>
        </p:nvGraphicFramePr>
        <p:xfrm>
          <a:off x="117475" y="1393825"/>
          <a:ext cx="9144000" cy="3554413"/>
        </p:xfrm>
        <a:graphic>
          <a:graphicData uri="http://schemas.openxmlformats.org/presentationml/2006/ole">
            <mc:AlternateContent xmlns:mc="http://schemas.openxmlformats.org/markup-compatibility/2006">
              <mc:Choice xmlns:v="urn:schemas-microsoft-com:vml" Requires="v">
                <p:oleObj spid="_x0000_s17434" name="Picture" r:id="rId4" imgW="3251200" imgH="1257300" progId="Word.Picture.8">
                  <p:embed/>
                </p:oleObj>
              </mc:Choice>
              <mc:Fallback>
                <p:oleObj name="Picture" r:id="rId4" imgW="3251200" imgH="1257300" progId="Word.Picture.8">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1393825"/>
                        <a:ext cx="9144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21" name="AutoShape 10">
            <a:hlinkClick r:id="rId6" action="ppaction://program" highlightClick="1"/>
            <a:extLst>
              <a:ext uri="{FF2B5EF4-FFF2-40B4-BE49-F238E27FC236}">
                <a16:creationId xmlns:a16="http://schemas.microsoft.com/office/drawing/2014/main" id="{5DC99287-20D6-324A-98CF-ACC6ED373480}"/>
              </a:ext>
            </a:extLst>
          </p:cNvPr>
          <p:cNvSpPr>
            <a:spLocks noChangeArrowheads="1"/>
          </p:cNvSpPr>
          <p:nvPr/>
        </p:nvSpPr>
        <p:spPr bwMode="auto">
          <a:xfrm>
            <a:off x="7875588" y="5618163"/>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17422" name="Rectangle 19">
            <a:hlinkClick r:id="rId7"/>
            <a:extLst>
              <a:ext uri="{FF2B5EF4-FFF2-40B4-BE49-F238E27FC236}">
                <a16:creationId xmlns:a16="http://schemas.microsoft.com/office/drawing/2014/main" id="{5BD91209-8ACA-0D45-BE2D-670FD30711E0}"/>
              </a:ext>
            </a:extLst>
          </p:cNvPr>
          <p:cNvSpPr>
            <a:spLocks noChangeArrowheads="1"/>
          </p:cNvSpPr>
          <p:nvPr/>
        </p:nvSpPr>
        <p:spPr bwMode="auto">
          <a:xfrm>
            <a:off x="3611563" y="5618163"/>
            <a:ext cx="193198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a:t>Course</a:t>
            </a:r>
          </a:p>
        </p:txBody>
      </p:sp>
      <p:sp>
        <p:nvSpPr>
          <p:cNvPr id="17423" name="Rectangle 20">
            <a:hlinkClick r:id="rId8"/>
            <a:extLst>
              <a:ext uri="{FF2B5EF4-FFF2-40B4-BE49-F238E27FC236}">
                <a16:creationId xmlns:a16="http://schemas.microsoft.com/office/drawing/2014/main" id="{510169F9-D9E0-F64C-8263-302ED42A4370}"/>
              </a:ext>
            </a:extLst>
          </p:cNvPr>
          <p:cNvSpPr>
            <a:spLocks noChangeArrowheads="1"/>
          </p:cNvSpPr>
          <p:nvPr/>
        </p:nvSpPr>
        <p:spPr bwMode="auto">
          <a:xfrm>
            <a:off x="5724525" y="5618163"/>
            <a:ext cx="193198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TestCourse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3D0BAD50-7263-1549-A234-63FB512D820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AB0F176-40D6-0644-A6AC-0A1B06D755EE}" type="slidenum">
              <a:rPr lang="en-US" altLang="en-US" sz="1400" smtClean="0"/>
              <a:pPr>
                <a:spcBef>
                  <a:spcPct val="0"/>
                </a:spcBef>
                <a:buClrTx/>
                <a:buSzTx/>
                <a:buFontTx/>
                <a:buNone/>
              </a:pPr>
              <a:t>11</a:t>
            </a:fld>
            <a:endParaRPr lang="en-US" altLang="en-US" sz="1400"/>
          </a:p>
        </p:txBody>
      </p:sp>
      <p:sp>
        <p:nvSpPr>
          <p:cNvPr id="18435" name="Rectangle 2">
            <a:extLst>
              <a:ext uri="{FF2B5EF4-FFF2-40B4-BE49-F238E27FC236}">
                <a16:creationId xmlns:a16="http://schemas.microsoft.com/office/drawing/2014/main" id="{CDFD131A-ECB4-574F-87DC-A069A559D83A}"/>
              </a:ext>
            </a:extLst>
          </p:cNvPr>
          <p:cNvSpPr>
            <a:spLocks noGrp="1" noChangeArrowheads="1"/>
          </p:cNvSpPr>
          <p:nvPr>
            <p:ph type="title"/>
          </p:nvPr>
        </p:nvSpPr>
        <p:spPr>
          <a:xfrm>
            <a:off x="685800" y="457200"/>
            <a:ext cx="7772400" cy="838200"/>
          </a:xfrm>
        </p:spPr>
        <p:txBody>
          <a:bodyPr/>
          <a:lstStyle/>
          <a:p>
            <a:r>
              <a:rPr lang="en-US" altLang="en-US"/>
              <a:t>Example: The </a:t>
            </a:r>
            <a:r>
              <a:rPr lang="en-US" altLang="en-US" sz="4200">
                <a:latin typeface="Courier New" panose="02070309020205020404" pitchFamily="49" charset="0"/>
              </a:rPr>
              <a:t>StackOfIntegers</a:t>
            </a:r>
            <a:r>
              <a:rPr lang="en-US" altLang="en-US"/>
              <a:t> Class</a:t>
            </a:r>
            <a:endParaRPr lang="en-US" altLang="en-US" u="sng">
              <a:latin typeface="Book Antiqua" panose="02040602050305030304" pitchFamily="18" charset="0"/>
              <a:hlinkClick r:id="rId3" action="ppaction://program"/>
            </a:endParaRPr>
          </a:p>
        </p:txBody>
      </p:sp>
      <p:sp>
        <p:nvSpPr>
          <p:cNvPr id="18436" name="Rectangle 5">
            <a:extLst>
              <a:ext uri="{FF2B5EF4-FFF2-40B4-BE49-F238E27FC236}">
                <a16:creationId xmlns:a16="http://schemas.microsoft.com/office/drawing/2014/main" id="{E5F7580F-C6AC-F945-958E-EB479FBACF7A}"/>
              </a:ext>
            </a:extLst>
          </p:cNvPr>
          <p:cNvSpPr>
            <a:spLocks noChangeArrowheads="1"/>
          </p:cNvSpPr>
          <p:nvPr/>
        </p:nvSpPr>
        <p:spPr bwMode="auto">
          <a:xfrm>
            <a:off x="388620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8437" name="Rectangle 6">
            <a:extLst>
              <a:ext uri="{FF2B5EF4-FFF2-40B4-BE49-F238E27FC236}">
                <a16:creationId xmlns:a16="http://schemas.microsoft.com/office/drawing/2014/main" id="{09C8D5E2-735A-764D-A782-65CB91F2EAC8}"/>
              </a:ext>
            </a:extLst>
          </p:cNvPr>
          <p:cNvSpPr>
            <a:spLocks noChangeArrowheads="1"/>
          </p:cNvSpPr>
          <p:nvPr/>
        </p:nvSpPr>
        <p:spPr bwMode="auto">
          <a:xfrm>
            <a:off x="2770188"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8438" name="Rectangle 7">
            <a:extLst>
              <a:ext uri="{FF2B5EF4-FFF2-40B4-BE49-F238E27FC236}">
                <a16:creationId xmlns:a16="http://schemas.microsoft.com/office/drawing/2014/main" id="{6FCD6264-DC62-8243-9E86-73CD924F2526}"/>
              </a:ext>
            </a:extLst>
          </p:cNvPr>
          <p:cNvSpPr>
            <a:spLocks noChangeArrowheads="1"/>
          </p:cNvSpPr>
          <p:nvPr/>
        </p:nvSpPr>
        <p:spPr bwMode="auto">
          <a:xfrm>
            <a:off x="0" y="2346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8439" name="Object 8">
            <a:extLst>
              <a:ext uri="{FF2B5EF4-FFF2-40B4-BE49-F238E27FC236}">
                <a16:creationId xmlns:a16="http://schemas.microsoft.com/office/drawing/2014/main" id="{987F0BF4-1862-0844-9DE6-8CFBE34EC5BF}"/>
              </a:ext>
            </a:extLst>
          </p:cNvPr>
          <p:cNvGraphicFramePr>
            <a:graphicFrameLocks noChangeAspect="1"/>
          </p:cNvGraphicFramePr>
          <p:nvPr/>
        </p:nvGraphicFramePr>
        <p:xfrm>
          <a:off x="309563" y="1508125"/>
          <a:ext cx="8564562" cy="4116388"/>
        </p:xfrm>
        <a:graphic>
          <a:graphicData uri="http://schemas.openxmlformats.org/presentationml/2006/ole">
            <mc:AlternateContent xmlns:mc="http://schemas.openxmlformats.org/markup-compatibility/2006">
              <mc:Choice xmlns:v="urn:schemas-microsoft-com:vml" Requires="v">
                <p:oleObj spid="_x0000_s18453" name="Picture" r:id="rId4" imgW="23787100" imgH="11417300" progId="Word.Picture.8">
                  <p:embed/>
                </p:oleObj>
              </mc:Choice>
              <mc:Fallback>
                <p:oleObj name="Picture" r:id="rId4" imgW="23787100" imgH="11417300" progId="Word.Picture.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1508125"/>
                        <a:ext cx="8564562"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0" name="Rectangle 9">
            <a:extLst>
              <a:ext uri="{FF2B5EF4-FFF2-40B4-BE49-F238E27FC236}">
                <a16:creationId xmlns:a16="http://schemas.microsoft.com/office/drawing/2014/main" id="{B660A601-15E2-A540-A568-269FC5BD2E9B}"/>
              </a:ext>
            </a:extLst>
          </p:cNvPr>
          <p:cNvSpPr>
            <a:spLocks noChangeArrowheads="1"/>
          </p:cNvSpPr>
          <p:nvPr/>
        </p:nvSpPr>
        <p:spPr bwMode="auto">
          <a:xfrm>
            <a:off x="0" y="4251325"/>
            <a:ext cx="11334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000">
                <a:solidFill>
                  <a:srgbClr val="0000FF"/>
                </a:solidFill>
                <a:latin typeface="Courier New" panose="02070309020205020404" pitchFamily="49" charset="0"/>
                <a:ea typeface="Times New Roman" panose="02020603050405020304" pitchFamily="18" charset="0"/>
                <a:cs typeface="Courier New" panose="02070309020205020404" pitchFamily="49" charset="0"/>
              </a:rPr>
              <a:t>	</a:t>
            </a:r>
            <a:r>
              <a:rPr lang="en-US" altLang="en-US" sz="1100">
                <a:ea typeface="Times New Roman" panose="02020603050405020304" pitchFamily="18" charset="0"/>
                <a:cs typeface="Courier New" panose="02070309020205020404" pitchFamily="49" charset="0"/>
              </a:rPr>
              <a:t> </a:t>
            </a:r>
            <a:endParaRPr lang="en-US" altLang="en-US" sz="2400">
              <a:ea typeface="Times New Roman" panose="02020603050405020304" pitchFamily="18" charset="0"/>
              <a:cs typeface="Courier New" panose="02070309020205020404" pitchFamily="49" charset="0"/>
            </a:endParaRPr>
          </a:p>
        </p:txBody>
      </p:sp>
      <p:sp>
        <p:nvSpPr>
          <p:cNvPr id="18441" name="AutoShape 10">
            <a:hlinkClick r:id="rId6" action="ppaction://program" highlightClick="1"/>
            <a:extLst>
              <a:ext uri="{FF2B5EF4-FFF2-40B4-BE49-F238E27FC236}">
                <a16:creationId xmlns:a16="http://schemas.microsoft.com/office/drawing/2014/main" id="{870A69CB-4068-A048-8E55-A274FBC83BBC}"/>
              </a:ext>
            </a:extLst>
          </p:cNvPr>
          <p:cNvSpPr>
            <a:spLocks noChangeArrowheads="1"/>
          </p:cNvSpPr>
          <p:nvPr/>
        </p:nvSpPr>
        <p:spPr bwMode="auto">
          <a:xfrm>
            <a:off x="7451725" y="584835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18442" name="Rectangle 13">
            <a:hlinkClick r:id="rId7"/>
            <a:extLst>
              <a:ext uri="{FF2B5EF4-FFF2-40B4-BE49-F238E27FC236}">
                <a16:creationId xmlns:a16="http://schemas.microsoft.com/office/drawing/2014/main" id="{72F3A0D3-C5E7-E045-AA88-096FA1F2A928}"/>
              </a:ext>
            </a:extLst>
          </p:cNvPr>
          <p:cNvSpPr>
            <a:spLocks noChangeArrowheads="1"/>
          </p:cNvSpPr>
          <p:nvPr/>
        </p:nvSpPr>
        <p:spPr bwMode="auto">
          <a:xfrm>
            <a:off x="4879975" y="5848350"/>
            <a:ext cx="235426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TestStackOfIntegers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4C7AF85E-220E-BD4D-8B57-7917F91DD1A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E9FB252-E389-A34C-884A-974052FD3509}" type="slidenum">
              <a:rPr lang="en-US" altLang="en-US" sz="1400" smtClean="0"/>
              <a:pPr>
                <a:spcBef>
                  <a:spcPct val="0"/>
                </a:spcBef>
                <a:buClrTx/>
                <a:buSzTx/>
                <a:buFontTx/>
                <a:buNone/>
              </a:pPr>
              <a:t>12</a:t>
            </a:fld>
            <a:endParaRPr lang="en-US" altLang="en-US" sz="1400"/>
          </a:p>
        </p:txBody>
      </p:sp>
      <p:sp>
        <p:nvSpPr>
          <p:cNvPr id="19459" name="Rectangle 2">
            <a:extLst>
              <a:ext uri="{FF2B5EF4-FFF2-40B4-BE49-F238E27FC236}">
                <a16:creationId xmlns:a16="http://schemas.microsoft.com/office/drawing/2014/main" id="{BFDB2BB7-D89B-F147-82C9-98C65FF525E1}"/>
              </a:ext>
            </a:extLst>
          </p:cNvPr>
          <p:cNvSpPr>
            <a:spLocks noGrp="1" noChangeArrowheads="1"/>
          </p:cNvSpPr>
          <p:nvPr>
            <p:ph type="title"/>
          </p:nvPr>
        </p:nvSpPr>
        <p:spPr>
          <a:xfrm>
            <a:off x="0" y="457200"/>
            <a:ext cx="9144000" cy="838200"/>
          </a:xfrm>
        </p:spPr>
        <p:txBody>
          <a:bodyPr/>
          <a:lstStyle/>
          <a:p>
            <a:r>
              <a:rPr lang="en-US" altLang="en-US"/>
              <a:t>Designing the StackOfIntegers Class</a:t>
            </a:r>
            <a:endParaRPr lang="en-US" altLang="en-US">
              <a:hlinkClick r:id="rId2" action="ppaction://program"/>
            </a:endParaRPr>
          </a:p>
        </p:txBody>
      </p:sp>
      <p:sp>
        <p:nvSpPr>
          <p:cNvPr id="19460" name="Rectangle 4">
            <a:extLst>
              <a:ext uri="{FF2B5EF4-FFF2-40B4-BE49-F238E27FC236}">
                <a16:creationId xmlns:a16="http://schemas.microsoft.com/office/drawing/2014/main" id="{9BA6739D-B6D4-3B46-A136-4DC6E2C128F4}"/>
              </a:ext>
            </a:extLst>
          </p:cNvPr>
          <p:cNvSpPr>
            <a:spLocks noChangeArrowheads="1"/>
          </p:cNvSpPr>
          <p:nvPr/>
        </p:nvSpPr>
        <p:spPr bwMode="auto">
          <a:xfrm>
            <a:off x="388620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1" name="Rectangle 5">
            <a:extLst>
              <a:ext uri="{FF2B5EF4-FFF2-40B4-BE49-F238E27FC236}">
                <a16:creationId xmlns:a16="http://schemas.microsoft.com/office/drawing/2014/main" id="{115BBDC6-ECC9-514D-8ED1-DF09983049E5}"/>
              </a:ext>
            </a:extLst>
          </p:cNvPr>
          <p:cNvSpPr>
            <a:spLocks noChangeArrowheads="1"/>
          </p:cNvSpPr>
          <p:nvPr/>
        </p:nvSpPr>
        <p:spPr bwMode="auto">
          <a:xfrm>
            <a:off x="2770188"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2" name="Rectangle 6">
            <a:extLst>
              <a:ext uri="{FF2B5EF4-FFF2-40B4-BE49-F238E27FC236}">
                <a16:creationId xmlns:a16="http://schemas.microsoft.com/office/drawing/2014/main" id="{F792B9E1-6FA7-CB4B-8F14-E5B1C4C47167}"/>
              </a:ext>
            </a:extLst>
          </p:cNvPr>
          <p:cNvSpPr>
            <a:spLocks noChangeArrowheads="1"/>
          </p:cNvSpPr>
          <p:nvPr/>
        </p:nvSpPr>
        <p:spPr bwMode="auto">
          <a:xfrm>
            <a:off x="0" y="2346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3" name="Rectangle 7">
            <a:extLst>
              <a:ext uri="{FF2B5EF4-FFF2-40B4-BE49-F238E27FC236}">
                <a16:creationId xmlns:a16="http://schemas.microsoft.com/office/drawing/2014/main" id="{DA4C1D98-7EC5-DA41-A60E-A30AE813C43B}"/>
              </a:ext>
            </a:extLst>
          </p:cNvPr>
          <p:cNvSpPr>
            <a:spLocks noChangeArrowheads="1"/>
          </p:cNvSpPr>
          <p:nvPr/>
        </p:nvSpPr>
        <p:spPr bwMode="auto">
          <a:xfrm>
            <a:off x="0" y="4251325"/>
            <a:ext cx="11334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000">
                <a:solidFill>
                  <a:srgbClr val="0000FF"/>
                </a:solidFill>
                <a:latin typeface="Courier New" panose="02070309020205020404" pitchFamily="49" charset="0"/>
                <a:ea typeface="Times New Roman" panose="02020603050405020304" pitchFamily="18" charset="0"/>
                <a:cs typeface="Courier New" panose="02070309020205020404" pitchFamily="49" charset="0"/>
              </a:rPr>
              <a:t>	</a:t>
            </a:r>
            <a:r>
              <a:rPr lang="en-US" altLang="en-US" sz="1100">
                <a:ea typeface="Times New Roman" panose="02020603050405020304" pitchFamily="18" charset="0"/>
                <a:cs typeface="Courier New" panose="02070309020205020404" pitchFamily="49" charset="0"/>
              </a:rPr>
              <a:t> </a:t>
            </a:r>
            <a:endParaRPr lang="en-US" altLang="en-US" sz="2400">
              <a:ea typeface="Times New Roman" panose="02020603050405020304" pitchFamily="18" charset="0"/>
              <a:cs typeface="Courier New" panose="02070309020205020404" pitchFamily="49" charset="0"/>
            </a:endParaRPr>
          </a:p>
        </p:txBody>
      </p:sp>
      <p:sp>
        <p:nvSpPr>
          <p:cNvPr id="19464" name="Rectangle 8">
            <a:extLst>
              <a:ext uri="{FF2B5EF4-FFF2-40B4-BE49-F238E27FC236}">
                <a16:creationId xmlns:a16="http://schemas.microsoft.com/office/drawing/2014/main" id="{F48858E8-B00D-4D41-BCE9-959C9F66E5D4}"/>
              </a:ext>
            </a:extLst>
          </p:cNvPr>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5" name="Rectangle 11">
            <a:extLst>
              <a:ext uri="{FF2B5EF4-FFF2-40B4-BE49-F238E27FC236}">
                <a16:creationId xmlns:a16="http://schemas.microsoft.com/office/drawing/2014/main" id="{DF299BA1-717B-FD43-B767-4F89BBC436BB}"/>
              </a:ext>
            </a:extLst>
          </p:cNvPr>
          <p:cNvSpPr>
            <a:spLocks noChangeArrowheads="1"/>
          </p:cNvSpPr>
          <p:nvPr/>
        </p:nvSpPr>
        <p:spPr bwMode="auto">
          <a:xfrm>
            <a:off x="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9466" name="Picture 11">
            <a:extLst>
              <a:ext uri="{FF2B5EF4-FFF2-40B4-BE49-F238E27FC236}">
                <a16:creationId xmlns:a16="http://schemas.microsoft.com/office/drawing/2014/main" id="{E391CC79-B493-4E42-88C8-EC081B7A2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651000"/>
            <a:ext cx="88265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281E6D22-EF84-F742-8817-C52655B51CF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5382E28-E1F2-A945-BBE6-622A0A21F38A}" type="slidenum">
              <a:rPr lang="en-US" altLang="en-US" sz="1400" smtClean="0"/>
              <a:pPr>
                <a:spcBef>
                  <a:spcPct val="0"/>
                </a:spcBef>
                <a:buClrTx/>
                <a:buSzTx/>
                <a:buFontTx/>
                <a:buNone/>
              </a:pPr>
              <a:t>13</a:t>
            </a:fld>
            <a:endParaRPr lang="en-US" altLang="en-US" sz="1400"/>
          </a:p>
        </p:txBody>
      </p:sp>
      <p:sp>
        <p:nvSpPr>
          <p:cNvPr id="20483" name="Rectangle 2">
            <a:extLst>
              <a:ext uri="{FF2B5EF4-FFF2-40B4-BE49-F238E27FC236}">
                <a16:creationId xmlns:a16="http://schemas.microsoft.com/office/drawing/2014/main" id="{EFBACDB5-C51C-6C4A-88A1-C0852353C582}"/>
              </a:ext>
            </a:extLst>
          </p:cNvPr>
          <p:cNvSpPr>
            <a:spLocks noGrp="1" noChangeArrowheads="1"/>
          </p:cNvSpPr>
          <p:nvPr>
            <p:ph type="title"/>
          </p:nvPr>
        </p:nvSpPr>
        <p:spPr>
          <a:xfrm>
            <a:off x="685800" y="457200"/>
            <a:ext cx="7772400" cy="838200"/>
          </a:xfrm>
        </p:spPr>
        <p:txBody>
          <a:bodyPr/>
          <a:lstStyle/>
          <a:p>
            <a:r>
              <a:rPr lang="en-US" altLang="en-US"/>
              <a:t>Implementing </a:t>
            </a:r>
            <a:r>
              <a:rPr lang="en-US" altLang="en-US" sz="4200">
                <a:latin typeface="Courier New" panose="02070309020205020404" pitchFamily="49" charset="0"/>
              </a:rPr>
              <a:t>StackOfIntegers</a:t>
            </a:r>
            <a:r>
              <a:rPr lang="en-US" altLang="en-US"/>
              <a:t> Class</a:t>
            </a:r>
            <a:endParaRPr lang="en-US" altLang="en-US" u="sng">
              <a:latin typeface="Book Antiqua" panose="02040602050305030304" pitchFamily="18" charset="0"/>
              <a:hlinkClick r:id="rId2" action="ppaction://program"/>
            </a:endParaRPr>
          </a:p>
        </p:txBody>
      </p:sp>
      <p:sp>
        <p:nvSpPr>
          <p:cNvPr id="20484" name="Rectangle 4">
            <a:extLst>
              <a:ext uri="{FF2B5EF4-FFF2-40B4-BE49-F238E27FC236}">
                <a16:creationId xmlns:a16="http://schemas.microsoft.com/office/drawing/2014/main" id="{6CF6F1C5-0786-9248-BDFD-7E42FADE6426}"/>
              </a:ext>
            </a:extLst>
          </p:cNvPr>
          <p:cNvSpPr>
            <a:spLocks noChangeArrowheads="1"/>
          </p:cNvSpPr>
          <p:nvPr/>
        </p:nvSpPr>
        <p:spPr bwMode="auto">
          <a:xfrm>
            <a:off x="388620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0485" name="Rectangle 5">
            <a:extLst>
              <a:ext uri="{FF2B5EF4-FFF2-40B4-BE49-F238E27FC236}">
                <a16:creationId xmlns:a16="http://schemas.microsoft.com/office/drawing/2014/main" id="{EE0809CE-8657-FA48-B4F5-7BD28ECC1EAC}"/>
              </a:ext>
            </a:extLst>
          </p:cNvPr>
          <p:cNvSpPr>
            <a:spLocks noChangeArrowheads="1"/>
          </p:cNvSpPr>
          <p:nvPr/>
        </p:nvSpPr>
        <p:spPr bwMode="auto">
          <a:xfrm>
            <a:off x="2770188"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0486" name="Rectangle 6">
            <a:extLst>
              <a:ext uri="{FF2B5EF4-FFF2-40B4-BE49-F238E27FC236}">
                <a16:creationId xmlns:a16="http://schemas.microsoft.com/office/drawing/2014/main" id="{B57C6913-118D-3B46-9503-2EFF633D4CE4}"/>
              </a:ext>
            </a:extLst>
          </p:cNvPr>
          <p:cNvSpPr>
            <a:spLocks noChangeArrowheads="1"/>
          </p:cNvSpPr>
          <p:nvPr/>
        </p:nvSpPr>
        <p:spPr bwMode="auto">
          <a:xfrm>
            <a:off x="0" y="2346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0487" name="Rectangle 7">
            <a:extLst>
              <a:ext uri="{FF2B5EF4-FFF2-40B4-BE49-F238E27FC236}">
                <a16:creationId xmlns:a16="http://schemas.microsoft.com/office/drawing/2014/main" id="{DDAC5387-23EC-8040-87E4-BA7E2C7E62CC}"/>
              </a:ext>
            </a:extLst>
          </p:cNvPr>
          <p:cNvSpPr>
            <a:spLocks noChangeArrowheads="1"/>
          </p:cNvSpPr>
          <p:nvPr/>
        </p:nvSpPr>
        <p:spPr bwMode="auto">
          <a:xfrm>
            <a:off x="0" y="4251325"/>
            <a:ext cx="11334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000">
                <a:solidFill>
                  <a:srgbClr val="0000FF"/>
                </a:solidFill>
                <a:latin typeface="Courier New" panose="02070309020205020404" pitchFamily="49" charset="0"/>
                <a:ea typeface="Times New Roman" panose="02020603050405020304" pitchFamily="18" charset="0"/>
                <a:cs typeface="Courier New" panose="02070309020205020404" pitchFamily="49" charset="0"/>
              </a:rPr>
              <a:t>	</a:t>
            </a:r>
            <a:r>
              <a:rPr lang="en-US" altLang="en-US" sz="1100">
                <a:ea typeface="Times New Roman" panose="02020603050405020304" pitchFamily="18" charset="0"/>
                <a:cs typeface="Courier New" panose="02070309020205020404" pitchFamily="49" charset="0"/>
              </a:rPr>
              <a:t> </a:t>
            </a:r>
            <a:endParaRPr lang="en-US" altLang="en-US" sz="2400">
              <a:ea typeface="Times New Roman" panose="02020603050405020304" pitchFamily="18" charset="0"/>
              <a:cs typeface="Courier New" panose="02070309020205020404" pitchFamily="49" charset="0"/>
            </a:endParaRPr>
          </a:p>
        </p:txBody>
      </p:sp>
      <p:sp>
        <p:nvSpPr>
          <p:cNvPr id="20488" name="Rectangle 8">
            <a:extLst>
              <a:ext uri="{FF2B5EF4-FFF2-40B4-BE49-F238E27FC236}">
                <a16:creationId xmlns:a16="http://schemas.microsoft.com/office/drawing/2014/main" id="{A95EAE56-FBFE-6944-BE72-62F4DE65CBA8}"/>
              </a:ext>
            </a:extLst>
          </p:cNvPr>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0489" name="Picture 12">
            <a:extLst>
              <a:ext uri="{FF2B5EF4-FFF2-40B4-BE49-F238E27FC236}">
                <a16:creationId xmlns:a16="http://schemas.microsoft.com/office/drawing/2014/main" id="{1736E8BE-2D18-404E-B2C8-FD9F119B4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590675"/>
            <a:ext cx="8639175" cy="394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0490" name="Rectangle 13">
            <a:hlinkClick r:id="rId4"/>
            <a:extLst>
              <a:ext uri="{FF2B5EF4-FFF2-40B4-BE49-F238E27FC236}">
                <a16:creationId xmlns:a16="http://schemas.microsoft.com/office/drawing/2014/main" id="{D4199734-D7A0-5C45-A5C4-D750E6B66058}"/>
              </a:ext>
            </a:extLst>
          </p:cNvPr>
          <p:cNvSpPr>
            <a:spLocks noChangeArrowheads="1"/>
          </p:cNvSpPr>
          <p:nvPr/>
        </p:nvSpPr>
        <p:spPr bwMode="auto">
          <a:xfrm>
            <a:off x="4879975" y="5848350"/>
            <a:ext cx="235426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StackOfIntegers</a:t>
            </a:r>
            <a:endParaRPr lang="en-US"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a:extLst>
              <a:ext uri="{FF2B5EF4-FFF2-40B4-BE49-F238E27FC236}">
                <a16:creationId xmlns:a16="http://schemas.microsoft.com/office/drawing/2014/main" id="{AA1A2208-244E-A74E-AB65-CF626115E55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1FAC123-2E2E-6F40-8BD6-A358585468BE}" type="slidenum">
              <a:rPr lang="en-US" altLang="en-US" sz="1400" smtClean="0"/>
              <a:pPr>
                <a:spcBef>
                  <a:spcPct val="0"/>
                </a:spcBef>
                <a:buClrTx/>
                <a:buSzTx/>
                <a:buFontTx/>
                <a:buNone/>
              </a:pPr>
              <a:t>14</a:t>
            </a:fld>
            <a:endParaRPr lang="en-US" altLang="en-US" sz="1400"/>
          </a:p>
        </p:txBody>
      </p:sp>
      <p:sp>
        <p:nvSpPr>
          <p:cNvPr id="21507" name="Slide Number Placeholder 4">
            <a:extLst>
              <a:ext uri="{FF2B5EF4-FFF2-40B4-BE49-F238E27FC236}">
                <a16:creationId xmlns:a16="http://schemas.microsoft.com/office/drawing/2014/main" id="{7603F122-E63A-2D4A-8F22-001B25DA2169}"/>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EDBDEE90-3BF8-584D-A2FC-D8A8616C8CC7}" type="slidenum">
              <a:rPr lang="en-US" altLang="en-US" sz="1400"/>
              <a:pPr algn="r">
                <a:spcBef>
                  <a:spcPct val="0"/>
                </a:spcBef>
                <a:buClrTx/>
                <a:buSzTx/>
                <a:buFontTx/>
                <a:buNone/>
              </a:pPr>
              <a:t>14</a:t>
            </a:fld>
            <a:endParaRPr lang="en-US" altLang="en-US" sz="1400"/>
          </a:p>
        </p:txBody>
      </p:sp>
      <p:sp>
        <p:nvSpPr>
          <p:cNvPr id="21508" name="Rectangle 2">
            <a:extLst>
              <a:ext uri="{FF2B5EF4-FFF2-40B4-BE49-F238E27FC236}">
                <a16:creationId xmlns:a16="http://schemas.microsoft.com/office/drawing/2014/main" id="{F05421B1-B4C2-4149-B30C-2622E29B7C62}"/>
              </a:ext>
            </a:extLst>
          </p:cNvPr>
          <p:cNvSpPr>
            <a:spLocks noGrp="1" noChangeArrowheads="1"/>
          </p:cNvSpPr>
          <p:nvPr>
            <p:ph type="title" idx="4294967295"/>
          </p:nvPr>
        </p:nvSpPr>
        <p:spPr>
          <a:xfrm>
            <a:off x="685800" y="0"/>
            <a:ext cx="7772400" cy="1428750"/>
          </a:xfrm>
        </p:spPr>
        <p:txBody>
          <a:bodyPr/>
          <a:lstStyle/>
          <a:p>
            <a:r>
              <a:rPr lang="en-US" altLang="en-US"/>
              <a:t>Wrapper Classes</a:t>
            </a:r>
          </a:p>
        </p:txBody>
      </p:sp>
      <p:sp>
        <p:nvSpPr>
          <p:cNvPr id="21509" name="Rectangle 3">
            <a:extLst>
              <a:ext uri="{FF2B5EF4-FFF2-40B4-BE49-F238E27FC236}">
                <a16:creationId xmlns:a16="http://schemas.microsoft.com/office/drawing/2014/main" id="{348EC395-8F6D-5A4B-9246-A3DE21BACF92}"/>
              </a:ext>
            </a:extLst>
          </p:cNvPr>
          <p:cNvSpPr>
            <a:spLocks noGrp="1" noChangeArrowheads="1"/>
          </p:cNvSpPr>
          <p:nvPr>
            <p:ph type="body" idx="4294967295"/>
          </p:nvPr>
        </p:nvSpPr>
        <p:spPr>
          <a:xfrm>
            <a:off x="304800" y="1371600"/>
            <a:ext cx="2286000" cy="2133600"/>
          </a:xfrm>
        </p:spPr>
        <p:txBody>
          <a:bodyPr/>
          <a:lstStyle/>
          <a:p>
            <a:pPr>
              <a:buFont typeface="Wingdings" pitchFamily="2" charset="2"/>
              <a:buChar char="q"/>
            </a:pPr>
            <a:r>
              <a:rPr lang="en-US" altLang="en-US" sz="2400"/>
              <a:t>Boolean</a:t>
            </a:r>
          </a:p>
          <a:p>
            <a:pPr>
              <a:spcBef>
                <a:spcPct val="50000"/>
              </a:spcBef>
              <a:buFont typeface="Wingdings" pitchFamily="2" charset="2"/>
              <a:buChar char="q"/>
            </a:pPr>
            <a:r>
              <a:rPr lang="en-US" altLang="en-US" sz="2400"/>
              <a:t>Character</a:t>
            </a:r>
          </a:p>
          <a:p>
            <a:pPr>
              <a:spcBef>
                <a:spcPct val="50000"/>
              </a:spcBef>
              <a:buFont typeface="Wingdings" pitchFamily="2" charset="2"/>
              <a:buChar char="q"/>
            </a:pPr>
            <a:r>
              <a:rPr lang="en-US" altLang="en-US" sz="2400"/>
              <a:t>Short</a:t>
            </a:r>
          </a:p>
          <a:p>
            <a:pPr>
              <a:spcBef>
                <a:spcPct val="50000"/>
              </a:spcBef>
              <a:buFont typeface="Wingdings" pitchFamily="2" charset="2"/>
              <a:buChar char="q"/>
            </a:pPr>
            <a:r>
              <a:rPr lang="en-US" altLang="en-US" sz="2400"/>
              <a:t>Byte</a:t>
            </a:r>
            <a:endParaRPr lang="en-US" altLang="en-US" sz="2800"/>
          </a:p>
        </p:txBody>
      </p:sp>
      <p:sp>
        <p:nvSpPr>
          <p:cNvPr id="21510" name="Rectangle 4">
            <a:extLst>
              <a:ext uri="{FF2B5EF4-FFF2-40B4-BE49-F238E27FC236}">
                <a16:creationId xmlns:a16="http://schemas.microsoft.com/office/drawing/2014/main" id="{B6448BA1-8BED-314A-A374-EC254FD1EB1A}"/>
              </a:ext>
            </a:extLst>
          </p:cNvPr>
          <p:cNvSpPr>
            <a:spLocks noChangeArrowheads="1"/>
          </p:cNvSpPr>
          <p:nvPr/>
        </p:nvSpPr>
        <p:spPr bwMode="auto">
          <a:xfrm>
            <a:off x="2743200" y="1447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Wingdings" pitchFamily="2" charset="2"/>
              <a:buChar char="q"/>
            </a:pPr>
            <a:r>
              <a:rPr lang="en-US" altLang="en-US" sz="2400"/>
              <a:t>Integer</a:t>
            </a:r>
          </a:p>
          <a:p>
            <a:pPr>
              <a:buFont typeface="Wingdings" pitchFamily="2" charset="2"/>
              <a:buChar char="q"/>
            </a:pPr>
            <a:r>
              <a:rPr lang="en-US" altLang="en-US" sz="2400"/>
              <a:t>Long</a:t>
            </a:r>
          </a:p>
          <a:p>
            <a:pPr>
              <a:spcBef>
                <a:spcPct val="50000"/>
              </a:spcBef>
              <a:buFont typeface="Wingdings" pitchFamily="2" charset="2"/>
              <a:buChar char="q"/>
            </a:pPr>
            <a:r>
              <a:rPr lang="en-US" altLang="en-US" sz="2400"/>
              <a:t>Float</a:t>
            </a:r>
          </a:p>
          <a:p>
            <a:pPr>
              <a:spcBef>
                <a:spcPct val="50000"/>
              </a:spcBef>
              <a:buFont typeface="Wingdings" pitchFamily="2" charset="2"/>
              <a:buChar char="q"/>
            </a:pPr>
            <a:r>
              <a:rPr lang="en-US" altLang="en-US" sz="2400"/>
              <a:t>Double</a:t>
            </a:r>
            <a:endParaRPr lang="en-US" altLang="en-US" sz="2800"/>
          </a:p>
        </p:txBody>
      </p:sp>
      <p:sp>
        <p:nvSpPr>
          <p:cNvPr id="21511" name="Rectangle 5">
            <a:extLst>
              <a:ext uri="{FF2B5EF4-FFF2-40B4-BE49-F238E27FC236}">
                <a16:creationId xmlns:a16="http://schemas.microsoft.com/office/drawing/2014/main" id="{B18A979D-C949-E542-AD3C-D24BDB65B77F}"/>
              </a:ext>
            </a:extLst>
          </p:cNvPr>
          <p:cNvSpPr>
            <a:spLocks noChangeArrowheads="1"/>
          </p:cNvSpPr>
          <p:nvPr/>
        </p:nvSpPr>
        <p:spPr bwMode="auto">
          <a:xfrm>
            <a:off x="2114550" y="2541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1512" name="Text Box 7">
            <a:extLst>
              <a:ext uri="{FF2B5EF4-FFF2-40B4-BE49-F238E27FC236}">
                <a16:creationId xmlns:a16="http://schemas.microsoft.com/office/drawing/2014/main" id="{A46EC0E8-CB75-F24B-B693-315652D59A35}"/>
              </a:ext>
            </a:extLst>
          </p:cNvPr>
          <p:cNvSpPr txBox="1">
            <a:spLocks noChangeArrowheads="1"/>
          </p:cNvSpPr>
          <p:nvPr/>
        </p:nvSpPr>
        <p:spPr bwMode="auto">
          <a:xfrm>
            <a:off x="5181600" y="1371600"/>
            <a:ext cx="3810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cs typeface="Courier New" panose="02070309020205020404" pitchFamily="49" charset="0"/>
              </a:rPr>
              <a:t>NOTE: (1) The wrapper classes do not have no-arg constructors. (2) The instances of all wrapper classes are immutable, i.e., their internal values cannot be changed once the objects are created.</a:t>
            </a:r>
            <a:r>
              <a:rPr lang="en-US" altLang="en-US" sz="20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a:extLst>
              <a:ext uri="{FF2B5EF4-FFF2-40B4-BE49-F238E27FC236}">
                <a16:creationId xmlns:a16="http://schemas.microsoft.com/office/drawing/2014/main" id="{21651E20-2BC0-D541-B820-44FBB695EDB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C0DBB7F-D116-9440-9C32-6E6F1B7BCA3F}" type="slidenum">
              <a:rPr lang="en-US" altLang="en-US" sz="1400" smtClean="0"/>
              <a:pPr>
                <a:spcBef>
                  <a:spcPct val="0"/>
                </a:spcBef>
                <a:buClrTx/>
                <a:buSzTx/>
                <a:buFontTx/>
                <a:buNone/>
              </a:pPr>
              <a:t>15</a:t>
            </a:fld>
            <a:endParaRPr lang="en-US" altLang="en-US" sz="1400"/>
          </a:p>
        </p:txBody>
      </p:sp>
      <p:sp>
        <p:nvSpPr>
          <p:cNvPr id="22531" name="Slide Number Placeholder 4">
            <a:extLst>
              <a:ext uri="{FF2B5EF4-FFF2-40B4-BE49-F238E27FC236}">
                <a16:creationId xmlns:a16="http://schemas.microsoft.com/office/drawing/2014/main" id="{7111A709-D3C7-7044-A94B-E307BB3D683E}"/>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D3B851CA-215B-314D-8F78-B62A2E82AAA9}" type="slidenum">
              <a:rPr lang="en-US" altLang="en-US" sz="1400"/>
              <a:pPr algn="r">
                <a:spcBef>
                  <a:spcPct val="0"/>
                </a:spcBef>
                <a:buClrTx/>
                <a:buSzTx/>
                <a:buFontTx/>
                <a:buNone/>
              </a:pPr>
              <a:t>15</a:t>
            </a:fld>
            <a:endParaRPr lang="en-US" altLang="en-US" sz="1400"/>
          </a:p>
        </p:txBody>
      </p:sp>
      <p:sp>
        <p:nvSpPr>
          <p:cNvPr id="22532" name="Rectangle 2">
            <a:extLst>
              <a:ext uri="{FF2B5EF4-FFF2-40B4-BE49-F238E27FC236}">
                <a16:creationId xmlns:a16="http://schemas.microsoft.com/office/drawing/2014/main" id="{0554AFDC-85DE-9C4D-B4B3-5E02FF61F098}"/>
              </a:ext>
            </a:extLst>
          </p:cNvPr>
          <p:cNvSpPr>
            <a:spLocks noGrp="1" noChangeArrowheads="1"/>
          </p:cNvSpPr>
          <p:nvPr>
            <p:ph type="title" idx="4294967295"/>
          </p:nvPr>
        </p:nvSpPr>
        <p:spPr>
          <a:xfrm>
            <a:off x="228600" y="228600"/>
            <a:ext cx="8610600" cy="609600"/>
          </a:xfrm>
        </p:spPr>
        <p:txBody>
          <a:bodyPr/>
          <a:lstStyle/>
          <a:p>
            <a:r>
              <a:rPr lang="en-US" altLang="en-US"/>
              <a:t>The </a:t>
            </a:r>
            <a:r>
              <a:rPr lang="en-US" altLang="en-US" sz="4200">
                <a:latin typeface="Courier New" panose="02070309020205020404" pitchFamily="49" charset="0"/>
              </a:rPr>
              <a:t>Integer</a:t>
            </a:r>
            <a:r>
              <a:rPr lang="en-US" altLang="en-US"/>
              <a:t> and </a:t>
            </a:r>
            <a:r>
              <a:rPr lang="en-US" altLang="en-US" sz="4200">
                <a:latin typeface="Courier New" panose="02070309020205020404" pitchFamily="49" charset="0"/>
              </a:rPr>
              <a:t>Double</a:t>
            </a:r>
            <a:r>
              <a:rPr lang="en-US" altLang="en-US"/>
              <a:t> Classes</a:t>
            </a:r>
          </a:p>
        </p:txBody>
      </p:sp>
      <p:sp>
        <p:nvSpPr>
          <p:cNvPr id="22533" name="Rectangle 6">
            <a:extLst>
              <a:ext uri="{FF2B5EF4-FFF2-40B4-BE49-F238E27FC236}">
                <a16:creationId xmlns:a16="http://schemas.microsoft.com/office/drawing/2014/main" id="{D6456AD6-66D1-604F-80A4-C69C8B79DAE7}"/>
              </a:ext>
            </a:extLst>
          </p:cNvPr>
          <p:cNvSpPr>
            <a:spLocks noChangeArrowheads="1"/>
          </p:cNvSpPr>
          <p:nvPr/>
        </p:nvSpPr>
        <p:spPr bwMode="auto">
          <a:xfrm>
            <a:off x="2743200"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2534" name="Rectangle 8">
            <a:extLst>
              <a:ext uri="{FF2B5EF4-FFF2-40B4-BE49-F238E27FC236}">
                <a16:creationId xmlns:a16="http://schemas.microsoft.com/office/drawing/2014/main" id="{E8CD38FB-78F3-0145-A327-D504D95D30C4}"/>
              </a:ext>
            </a:extLst>
          </p:cNvPr>
          <p:cNvSpPr>
            <a:spLocks noChangeArrowheads="1"/>
          </p:cNvSpPr>
          <p:nvPr/>
        </p:nvSpPr>
        <p:spPr bwMode="auto">
          <a:xfrm>
            <a:off x="2743200"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2535" name="Rectangle 10">
            <a:extLst>
              <a:ext uri="{FF2B5EF4-FFF2-40B4-BE49-F238E27FC236}">
                <a16:creationId xmlns:a16="http://schemas.microsoft.com/office/drawing/2014/main" id="{67A9A018-A9D7-984F-BC7F-77D5B2D04762}"/>
              </a:ext>
            </a:extLst>
          </p:cNvPr>
          <p:cNvSpPr>
            <a:spLocks noChangeArrowheads="1"/>
          </p:cNvSpPr>
          <p:nvPr/>
        </p:nvSpPr>
        <p:spPr bwMode="auto">
          <a:xfrm>
            <a:off x="2628900"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2536" name="Rectangle 9">
            <a:extLst>
              <a:ext uri="{FF2B5EF4-FFF2-40B4-BE49-F238E27FC236}">
                <a16:creationId xmlns:a16="http://schemas.microsoft.com/office/drawing/2014/main" id="{65394A87-17DB-7746-9FF6-4DA57536C494}"/>
              </a:ext>
            </a:extLst>
          </p:cNvPr>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2537" name="Object 8">
            <a:extLst>
              <a:ext uri="{FF2B5EF4-FFF2-40B4-BE49-F238E27FC236}">
                <a16:creationId xmlns:a16="http://schemas.microsoft.com/office/drawing/2014/main" id="{216355AD-7D3C-9D48-A366-F7B5AB38522C}"/>
              </a:ext>
            </a:extLst>
          </p:cNvPr>
          <p:cNvGraphicFramePr>
            <a:graphicFrameLocks noChangeAspect="1"/>
          </p:cNvGraphicFramePr>
          <p:nvPr/>
        </p:nvGraphicFramePr>
        <p:xfrm>
          <a:off x="4763" y="1331913"/>
          <a:ext cx="9134475" cy="4968875"/>
        </p:xfrm>
        <a:graphic>
          <a:graphicData uri="http://schemas.openxmlformats.org/presentationml/2006/ole">
            <mc:AlternateContent xmlns:mc="http://schemas.openxmlformats.org/markup-compatibility/2006">
              <mc:Choice xmlns:v="urn:schemas-microsoft-com:vml" Requires="v">
                <p:oleObj spid="_x0000_s22548" name="Picture" r:id="rId3" imgW="34582100" imgH="18834100" progId="Word.Picture.8">
                  <p:embed/>
                </p:oleObj>
              </mc:Choice>
              <mc:Fallback>
                <p:oleObj name="Picture" r:id="rId3" imgW="34582100" imgH="18834100" progId="Word.Picture.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331913"/>
                        <a:ext cx="91344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a:extLst>
              <a:ext uri="{FF2B5EF4-FFF2-40B4-BE49-F238E27FC236}">
                <a16:creationId xmlns:a16="http://schemas.microsoft.com/office/drawing/2014/main" id="{64ED94AC-C9CE-1E47-9C86-D9A7698D909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D6C3AAD-409B-324C-AEF9-2276E7FCC804}" type="slidenum">
              <a:rPr lang="en-US" altLang="en-US" sz="1400" smtClean="0"/>
              <a:pPr>
                <a:spcBef>
                  <a:spcPct val="0"/>
                </a:spcBef>
                <a:buClrTx/>
                <a:buSzTx/>
                <a:buFontTx/>
                <a:buNone/>
              </a:pPr>
              <a:t>16</a:t>
            </a:fld>
            <a:endParaRPr lang="en-US" altLang="en-US" sz="1400"/>
          </a:p>
        </p:txBody>
      </p:sp>
      <p:sp>
        <p:nvSpPr>
          <p:cNvPr id="23555" name="Slide Number Placeholder 4">
            <a:extLst>
              <a:ext uri="{FF2B5EF4-FFF2-40B4-BE49-F238E27FC236}">
                <a16:creationId xmlns:a16="http://schemas.microsoft.com/office/drawing/2014/main" id="{0D976C29-3FBD-D940-AD3C-BBAD7FA2EA54}"/>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487AF3BF-CA17-0C41-9154-2FCEF2F31AD3}" type="slidenum">
              <a:rPr lang="en-US" altLang="en-US" sz="1400"/>
              <a:pPr algn="r">
                <a:spcBef>
                  <a:spcPct val="0"/>
                </a:spcBef>
                <a:buClrTx/>
                <a:buSzTx/>
                <a:buFontTx/>
                <a:buNone/>
              </a:pPr>
              <a:t>16</a:t>
            </a:fld>
            <a:endParaRPr lang="en-US" altLang="en-US" sz="1400"/>
          </a:p>
        </p:txBody>
      </p:sp>
      <p:sp>
        <p:nvSpPr>
          <p:cNvPr id="23556" name="Rectangle 2">
            <a:extLst>
              <a:ext uri="{FF2B5EF4-FFF2-40B4-BE49-F238E27FC236}">
                <a16:creationId xmlns:a16="http://schemas.microsoft.com/office/drawing/2014/main" id="{12D2EFE3-D0BD-794D-AF03-59D9D9CD4AD0}"/>
              </a:ext>
            </a:extLst>
          </p:cNvPr>
          <p:cNvSpPr>
            <a:spLocks noGrp="1" noChangeArrowheads="1"/>
          </p:cNvSpPr>
          <p:nvPr>
            <p:ph type="title" idx="4294967295"/>
          </p:nvPr>
        </p:nvSpPr>
        <p:spPr>
          <a:xfrm>
            <a:off x="685800" y="381000"/>
            <a:ext cx="7772400" cy="1428750"/>
          </a:xfrm>
        </p:spPr>
        <p:txBody>
          <a:bodyPr/>
          <a:lstStyle/>
          <a:p>
            <a:r>
              <a:rPr lang="en-US" altLang="en-US"/>
              <a:t>The </a:t>
            </a:r>
            <a:r>
              <a:rPr lang="en-US" altLang="en-US" sz="4200">
                <a:latin typeface="Courier New" panose="02070309020205020404" pitchFamily="49" charset="0"/>
              </a:rPr>
              <a:t>Integer</a:t>
            </a:r>
            <a:r>
              <a:rPr lang="en-US" altLang="en-US"/>
              <a:t> Class</a:t>
            </a:r>
            <a:br>
              <a:rPr lang="en-US" altLang="en-US"/>
            </a:br>
            <a:r>
              <a:rPr lang="en-US" altLang="en-US"/>
              <a:t>and the </a:t>
            </a:r>
            <a:r>
              <a:rPr lang="en-US" altLang="en-US" sz="4200">
                <a:latin typeface="Courier New" panose="02070309020205020404" pitchFamily="49" charset="0"/>
              </a:rPr>
              <a:t>Double</a:t>
            </a:r>
            <a:r>
              <a:rPr lang="en-US" altLang="en-US"/>
              <a:t> Class</a:t>
            </a:r>
          </a:p>
        </p:txBody>
      </p:sp>
      <p:sp>
        <p:nvSpPr>
          <p:cNvPr id="23557" name="Rectangle 3">
            <a:extLst>
              <a:ext uri="{FF2B5EF4-FFF2-40B4-BE49-F238E27FC236}">
                <a16:creationId xmlns:a16="http://schemas.microsoft.com/office/drawing/2014/main" id="{CA2B59FD-D10B-EC42-9FFC-91BE451B9D67}"/>
              </a:ext>
            </a:extLst>
          </p:cNvPr>
          <p:cNvSpPr>
            <a:spLocks noGrp="1" noChangeArrowheads="1"/>
          </p:cNvSpPr>
          <p:nvPr>
            <p:ph type="body" idx="4294967295"/>
          </p:nvPr>
        </p:nvSpPr>
        <p:spPr>
          <a:xfrm>
            <a:off x="838200" y="1981200"/>
            <a:ext cx="7772400" cy="2514600"/>
          </a:xfrm>
        </p:spPr>
        <p:txBody>
          <a:bodyPr/>
          <a:lstStyle/>
          <a:p>
            <a:pPr>
              <a:lnSpc>
                <a:spcPct val="90000"/>
              </a:lnSpc>
              <a:spcBef>
                <a:spcPct val="50000"/>
              </a:spcBef>
              <a:buFont typeface="Wingdings" pitchFamily="2" charset="2"/>
              <a:buChar char="q"/>
            </a:pPr>
            <a:r>
              <a:rPr lang="en-US" altLang="en-US"/>
              <a:t>Constructors</a:t>
            </a:r>
          </a:p>
          <a:p>
            <a:pPr>
              <a:lnSpc>
                <a:spcPct val="90000"/>
              </a:lnSpc>
              <a:spcBef>
                <a:spcPct val="100000"/>
              </a:spcBef>
              <a:buFont typeface="Wingdings" pitchFamily="2" charset="2"/>
              <a:buChar char="q"/>
            </a:pPr>
            <a:r>
              <a:rPr lang="en-US" altLang="en-US"/>
              <a:t>Class Constants </a:t>
            </a:r>
            <a:r>
              <a:rPr lang="en-US" altLang="en-US" sz="3000">
                <a:latin typeface="Courier New" panose="02070309020205020404" pitchFamily="49" charset="0"/>
              </a:rPr>
              <a:t>MAX_VALUE</a:t>
            </a:r>
            <a:r>
              <a:rPr lang="en-US" altLang="en-US"/>
              <a:t>, </a:t>
            </a:r>
            <a:r>
              <a:rPr lang="en-US" altLang="en-US" sz="3000">
                <a:latin typeface="Courier New" panose="02070309020205020404" pitchFamily="49" charset="0"/>
              </a:rPr>
              <a:t>MIN_VALUE</a:t>
            </a:r>
            <a:endParaRPr lang="en-US" altLang="en-US"/>
          </a:p>
          <a:p>
            <a:pPr>
              <a:lnSpc>
                <a:spcPct val="90000"/>
              </a:lnSpc>
              <a:spcBef>
                <a:spcPct val="100000"/>
              </a:spcBef>
              <a:buFont typeface="Wingdings" pitchFamily="2" charset="2"/>
              <a:buChar char="q"/>
            </a:pPr>
            <a:r>
              <a:rPr lang="en-US" altLang="en-US"/>
              <a:t>Conversion Methods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a:extLst>
              <a:ext uri="{FF2B5EF4-FFF2-40B4-BE49-F238E27FC236}">
                <a16:creationId xmlns:a16="http://schemas.microsoft.com/office/drawing/2014/main" id="{ACC052B7-D8C6-1844-91BA-1B5EC84EA37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4D85F56-D4F8-B746-A9E8-DABCDBD67453}" type="slidenum">
              <a:rPr lang="en-US" altLang="en-US" sz="1400" smtClean="0"/>
              <a:pPr>
                <a:spcBef>
                  <a:spcPct val="0"/>
                </a:spcBef>
                <a:buClrTx/>
                <a:buSzTx/>
                <a:buFontTx/>
                <a:buNone/>
              </a:pPr>
              <a:t>17</a:t>
            </a:fld>
            <a:endParaRPr lang="en-US" altLang="en-US" sz="1400"/>
          </a:p>
        </p:txBody>
      </p:sp>
      <p:sp>
        <p:nvSpPr>
          <p:cNvPr id="24579" name="Slide Number Placeholder 4">
            <a:extLst>
              <a:ext uri="{FF2B5EF4-FFF2-40B4-BE49-F238E27FC236}">
                <a16:creationId xmlns:a16="http://schemas.microsoft.com/office/drawing/2014/main" id="{80CD334C-A94E-A646-BFC8-94FC2C33C21C}"/>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B1CE1C3B-FFE1-6145-A42C-7498AAA56A30}" type="slidenum">
              <a:rPr lang="en-US" altLang="en-US" sz="1400"/>
              <a:pPr algn="r">
                <a:spcBef>
                  <a:spcPct val="0"/>
                </a:spcBef>
                <a:buClrTx/>
                <a:buSzTx/>
                <a:buFontTx/>
                <a:buNone/>
              </a:pPr>
              <a:t>17</a:t>
            </a:fld>
            <a:endParaRPr lang="en-US" altLang="en-US" sz="1400"/>
          </a:p>
        </p:txBody>
      </p:sp>
      <p:sp>
        <p:nvSpPr>
          <p:cNvPr id="24580" name="Rectangle 2">
            <a:extLst>
              <a:ext uri="{FF2B5EF4-FFF2-40B4-BE49-F238E27FC236}">
                <a16:creationId xmlns:a16="http://schemas.microsoft.com/office/drawing/2014/main" id="{7B331EE1-F206-FE46-B70D-AC0BAF4C3689}"/>
              </a:ext>
            </a:extLst>
          </p:cNvPr>
          <p:cNvSpPr>
            <a:spLocks noGrp="1" noChangeArrowheads="1"/>
          </p:cNvSpPr>
          <p:nvPr>
            <p:ph type="title" idx="4294967295"/>
          </p:nvPr>
        </p:nvSpPr>
        <p:spPr>
          <a:xfrm>
            <a:off x="0" y="381000"/>
            <a:ext cx="8839200" cy="914400"/>
          </a:xfrm>
        </p:spPr>
        <p:txBody>
          <a:bodyPr/>
          <a:lstStyle/>
          <a:p>
            <a:r>
              <a:rPr lang="en-US" altLang="en-US">
                <a:cs typeface="Times New Roman" panose="02020603050405020304" pitchFamily="18" charset="0"/>
              </a:rPr>
              <a:t>Numeric Wrapper Class Constructors</a:t>
            </a:r>
            <a:r>
              <a:rPr lang="en-US" altLang="en-US"/>
              <a:t> </a:t>
            </a:r>
          </a:p>
        </p:txBody>
      </p:sp>
      <p:sp>
        <p:nvSpPr>
          <p:cNvPr id="24581" name="Rectangle 3">
            <a:extLst>
              <a:ext uri="{FF2B5EF4-FFF2-40B4-BE49-F238E27FC236}">
                <a16:creationId xmlns:a16="http://schemas.microsoft.com/office/drawing/2014/main" id="{49150FC6-BC4C-5C41-9B68-63BBB36F323D}"/>
              </a:ext>
            </a:extLst>
          </p:cNvPr>
          <p:cNvSpPr>
            <a:spLocks noGrp="1" noChangeArrowheads="1"/>
          </p:cNvSpPr>
          <p:nvPr>
            <p:ph type="body" idx="4294967295"/>
          </p:nvPr>
        </p:nvSpPr>
        <p:spPr>
          <a:xfrm>
            <a:off x="228600" y="1371600"/>
            <a:ext cx="8534400" cy="4953000"/>
          </a:xfrm>
        </p:spPr>
        <p:txBody>
          <a:bodyPr/>
          <a:lstStyle/>
          <a:p>
            <a:pPr marL="0" indent="0">
              <a:spcBef>
                <a:spcPct val="50000"/>
              </a:spcBef>
              <a:buFont typeface="Monotype Sorts" pitchFamily="2" charset="2"/>
              <a:buNone/>
            </a:pPr>
            <a:r>
              <a:rPr lang="en-US" altLang="en-US">
                <a:cs typeface="Times New Roman" panose="02020603050405020304" pitchFamily="18" charset="0"/>
              </a:rPr>
              <a:t>You can construct a wrapper object either from a primitive data type value or from a string representing the numeric value. The constructors for Integer and Double are:</a:t>
            </a:r>
          </a:p>
          <a:p>
            <a:pPr lvl="1">
              <a:spcBef>
                <a:spcPct val="50000"/>
              </a:spcBef>
              <a:buFontTx/>
              <a:buNone/>
            </a:pPr>
            <a:r>
              <a:rPr lang="en-US" altLang="en-US">
                <a:cs typeface="Times New Roman" panose="02020603050405020304" pitchFamily="18" charset="0"/>
              </a:rPr>
              <a:t>public Integer(int value)</a:t>
            </a:r>
          </a:p>
          <a:p>
            <a:pPr lvl="1">
              <a:spcBef>
                <a:spcPct val="50000"/>
              </a:spcBef>
              <a:buFontTx/>
              <a:buNone/>
            </a:pPr>
            <a:r>
              <a:rPr lang="en-US" altLang="en-US">
                <a:cs typeface="Times New Roman" panose="02020603050405020304" pitchFamily="18" charset="0"/>
              </a:rPr>
              <a:t>public Integer(String s)</a:t>
            </a:r>
          </a:p>
          <a:p>
            <a:pPr lvl="1">
              <a:spcBef>
                <a:spcPct val="50000"/>
              </a:spcBef>
              <a:buFontTx/>
              <a:buNone/>
            </a:pPr>
            <a:r>
              <a:rPr lang="en-US" altLang="en-US">
                <a:cs typeface="Times New Roman" panose="02020603050405020304" pitchFamily="18" charset="0"/>
              </a:rPr>
              <a:t>public Double(double value)</a:t>
            </a:r>
          </a:p>
          <a:p>
            <a:pPr lvl="1">
              <a:spcBef>
                <a:spcPct val="50000"/>
              </a:spcBef>
              <a:buFontTx/>
              <a:buNone/>
            </a:pPr>
            <a:r>
              <a:rPr lang="en-US" altLang="en-US">
                <a:cs typeface="Times New Roman" panose="02020603050405020304" pitchFamily="18" charset="0"/>
              </a:rPr>
              <a:t>public Double(String 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a:extLst>
              <a:ext uri="{FF2B5EF4-FFF2-40B4-BE49-F238E27FC236}">
                <a16:creationId xmlns:a16="http://schemas.microsoft.com/office/drawing/2014/main" id="{D3E8EB28-B209-E346-85E0-620BBA058B6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F593606-F325-D24B-B6E6-85FAB44C7B7E}" type="slidenum">
              <a:rPr lang="en-US" altLang="en-US" sz="1400" smtClean="0"/>
              <a:pPr>
                <a:spcBef>
                  <a:spcPct val="0"/>
                </a:spcBef>
                <a:buClrTx/>
                <a:buSzTx/>
                <a:buFontTx/>
                <a:buNone/>
              </a:pPr>
              <a:t>18</a:t>
            </a:fld>
            <a:endParaRPr lang="en-US" altLang="en-US" sz="1400"/>
          </a:p>
        </p:txBody>
      </p:sp>
      <p:sp>
        <p:nvSpPr>
          <p:cNvPr id="25603" name="Slide Number Placeholder 4">
            <a:extLst>
              <a:ext uri="{FF2B5EF4-FFF2-40B4-BE49-F238E27FC236}">
                <a16:creationId xmlns:a16="http://schemas.microsoft.com/office/drawing/2014/main" id="{A7686E39-D527-F442-AA81-3ABEA44D8048}"/>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D69A9936-3024-6344-8767-2929AC4E0148}" type="slidenum">
              <a:rPr lang="en-US" altLang="en-US" sz="1400"/>
              <a:pPr algn="r">
                <a:spcBef>
                  <a:spcPct val="0"/>
                </a:spcBef>
                <a:buClrTx/>
                <a:buSzTx/>
                <a:buFontTx/>
                <a:buNone/>
              </a:pPr>
              <a:t>18</a:t>
            </a:fld>
            <a:endParaRPr lang="en-US" altLang="en-US" sz="1400"/>
          </a:p>
        </p:txBody>
      </p:sp>
      <p:sp>
        <p:nvSpPr>
          <p:cNvPr id="25604" name="Rectangle 2">
            <a:extLst>
              <a:ext uri="{FF2B5EF4-FFF2-40B4-BE49-F238E27FC236}">
                <a16:creationId xmlns:a16="http://schemas.microsoft.com/office/drawing/2014/main" id="{CC006D11-977F-124A-8CFA-D83E697BA522}"/>
              </a:ext>
            </a:extLst>
          </p:cNvPr>
          <p:cNvSpPr>
            <a:spLocks noGrp="1" noChangeArrowheads="1"/>
          </p:cNvSpPr>
          <p:nvPr>
            <p:ph type="title" idx="4294967295"/>
          </p:nvPr>
        </p:nvSpPr>
        <p:spPr>
          <a:xfrm>
            <a:off x="0" y="228600"/>
            <a:ext cx="8839200" cy="914400"/>
          </a:xfrm>
        </p:spPr>
        <p:txBody>
          <a:bodyPr/>
          <a:lstStyle/>
          <a:p>
            <a:r>
              <a:rPr lang="en-US" altLang="en-US">
                <a:cs typeface="Times New Roman" panose="02020603050405020304" pitchFamily="18" charset="0"/>
              </a:rPr>
              <a:t>Numeric Wrapper Class Constants</a:t>
            </a:r>
            <a:r>
              <a:rPr lang="en-US" altLang="en-US"/>
              <a:t> </a:t>
            </a:r>
          </a:p>
        </p:txBody>
      </p:sp>
      <p:sp>
        <p:nvSpPr>
          <p:cNvPr id="25605" name="Rectangle 3">
            <a:extLst>
              <a:ext uri="{FF2B5EF4-FFF2-40B4-BE49-F238E27FC236}">
                <a16:creationId xmlns:a16="http://schemas.microsoft.com/office/drawing/2014/main" id="{22B0AD69-2F23-9A43-8999-C1A752AE63C9}"/>
              </a:ext>
            </a:extLst>
          </p:cNvPr>
          <p:cNvSpPr>
            <a:spLocks noGrp="1" noChangeArrowheads="1"/>
          </p:cNvSpPr>
          <p:nvPr>
            <p:ph type="body" idx="4294967295"/>
          </p:nvPr>
        </p:nvSpPr>
        <p:spPr>
          <a:xfrm>
            <a:off x="457200" y="1295400"/>
            <a:ext cx="8305800" cy="5029200"/>
          </a:xfrm>
        </p:spPr>
        <p:txBody>
          <a:bodyPr/>
          <a:lstStyle/>
          <a:p>
            <a:pPr marL="0" indent="0">
              <a:spcBef>
                <a:spcPct val="50000"/>
              </a:spcBef>
              <a:buFont typeface="Monotype Sorts" pitchFamily="2" charset="2"/>
              <a:buNone/>
            </a:pPr>
            <a:r>
              <a:rPr lang="en-US" altLang="en-US" sz="2800" dirty="0">
                <a:cs typeface="Times New Roman" panose="02020603050405020304" pitchFamily="18" charset="0"/>
              </a:rPr>
              <a:t>Each numerical wrapper class has the constants </a:t>
            </a:r>
            <a:r>
              <a:rPr lang="en-US" altLang="en-US" sz="2800" u="sng" dirty="0">
                <a:cs typeface="Times New Roman" panose="02020603050405020304" pitchFamily="18" charset="0"/>
              </a:rPr>
              <a:t>MAX_VALUE</a:t>
            </a:r>
            <a:r>
              <a:rPr lang="en-US" altLang="en-US" sz="2800" dirty="0">
                <a:cs typeface="Times New Roman" panose="02020603050405020304" pitchFamily="18" charset="0"/>
              </a:rPr>
              <a:t> and </a:t>
            </a:r>
            <a:r>
              <a:rPr lang="en-US" altLang="en-US" sz="2800" u="sng" dirty="0">
                <a:cs typeface="Times New Roman" panose="02020603050405020304" pitchFamily="18" charset="0"/>
              </a:rPr>
              <a:t>MIN_VALUE</a:t>
            </a:r>
            <a:r>
              <a:rPr lang="en-US" altLang="en-US" sz="2800" dirty="0">
                <a:cs typeface="Times New Roman" panose="02020603050405020304" pitchFamily="18" charset="0"/>
              </a:rPr>
              <a:t>. </a:t>
            </a:r>
            <a:r>
              <a:rPr lang="en-US" altLang="en-US" sz="2800" u="sng" dirty="0">
                <a:cs typeface="Times New Roman" panose="02020603050405020304" pitchFamily="18" charset="0"/>
              </a:rPr>
              <a:t>MAX_VALUE</a:t>
            </a:r>
            <a:r>
              <a:rPr lang="en-US" altLang="en-US" sz="2800" dirty="0">
                <a:cs typeface="Times New Roman" panose="02020603050405020304" pitchFamily="18" charset="0"/>
              </a:rPr>
              <a:t> represents the maximum value of the corresponding primitive data type. For </a:t>
            </a:r>
            <a:r>
              <a:rPr lang="en-US" altLang="en-US" sz="2800" u="sng" dirty="0">
                <a:cs typeface="Times New Roman" panose="02020603050405020304" pitchFamily="18" charset="0"/>
              </a:rPr>
              <a:t>Byte</a:t>
            </a:r>
            <a:r>
              <a:rPr lang="en-US" altLang="en-US" sz="2800" dirty="0">
                <a:cs typeface="Times New Roman" panose="02020603050405020304" pitchFamily="18" charset="0"/>
              </a:rPr>
              <a:t>, </a:t>
            </a:r>
            <a:r>
              <a:rPr lang="en-US" altLang="en-US" sz="2800" u="sng" dirty="0">
                <a:cs typeface="Times New Roman" panose="02020603050405020304" pitchFamily="18" charset="0"/>
              </a:rPr>
              <a:t>Short</a:t>
            </a:r>
            <a:r>
              <a:rPr lang="en-US" altLang="en-US" sz="2800" dirty="0">
                <a:cs typeface="Times New Roman" panose="02020603050405020304" pitchFamily="18" charset="0"/>
              </a:rPr>
              <a:t>, </a:t>
            </a:r>
            <a:r>
              <a:rPr lang="en-US" altLang="en-US" sz="2800" u="sng" dirty="0">
                <a:cs typeface="Times New Roman" panose="02020603050405020304" pitchFamily="18" charset="0"/>
              </a:rPr>
              <a:t>Integer</a:t>
            </a:r>
            <a:r>
              <a:rPr lang="en-US" altLang="en-US" sz="2800" dirty="0">
                <a:cs typeface="Times New Roman" panose="02020603050405020304" pitchFamily="18" charset="0"/>
              </a:rPr>
              <a:t>, and </a:t>
            </a:r>
            <a:r>
              <a:rPr lang="en-US" altLang="en-US" sz="2800" u="sng" dirty="0">
                <a:cs typeface="Times New Roman" panose="02020603050405020304" pitchFamily="18" charset="0"/>
              </a:rPr>
              <a:t>Long</a:t>
            </a:r>
            <a:r>
              <a:rPr lang="en-US" altLang="en-US" sz="2800" dirty="0">
                <a:cs typeface="Times New Roman" panose="02020603050405020304" pitchFamily="18" charset="0"/>
              </a:rPr>
              <a:t>, </a:t>
            </a:r>
            <a:r>
              <a:rPr lang="en-US" altLang="en-US" sz="2800" u="sng" dirty="0">
                <a:cs typeface="Times New Roman" panose="02020603050405020304" pitchFamily="18" charset="0"/>
              </a:rPr>
              <a:t>MIN_VALUE</a:t>
            </a:r>
            <a:r>
              <a:rPr lang="en-US" altLang="en-US" sz="2800" dirty="0">
                <a:cs typeface="Times New Roman" panose="02020603050405020304" pitchFamily="18" charset="0"/>
              </a:rPr>
              <a:t> represents the minimum </a:t>
            </a:r>
            <a:r>
              <a:rPr lang="en-US" altLang="en-US" sz="2800" u="sng" dirty="0">
                <a:cs typeface="Times New Roman" panose="02020603050405020304" pitchFamily="18" charset="0"/>
              </a:rPr>
              <a:t>byte</a:t>
            </a:r>
            <a:r>
              <a:rPr lang="en-US" altLang="en-US" sz="2800" dirty="0">
                <a:cs typeface="Times New Roman" panose="02020603050405020304" pitchFamily="18" charset="0"/>
              </a:rPr>
              <a:t>, </a:t>
            </a:r>
            <a:r>
              <a:rPr lang="en-US" altLang="en-US" sz="2800" u="sng" dirty="0">
                <a:cs typeface="Times New Roman" panose="02020603050405020304" pitchFamily="18" charset="0"/>
              </a:rPr>
              <a:t>short</a:t>
            </a:r>
            <a:r>
              <a:rPr lang="en-US" altLang="en-US" sz="2800" dirty="0">
                <a:cs typeface="Times New Roman" panose="02020603050405020304" pitchFamily="18" charset="0"/>
              </a:rPr>
              <a:t>, </a:t>
            </a:r>
            <a:r>
              <a:rPr lang="en-US" altLang="en-US" sz="2800" u="sng" dirty="0" err="1">
                <a:cs typeface="Times New Roman" panose="02020603050405020304" pitchFamily="18" charset="0"/>
              </a:rPr>
              <a:t>int</a:t>
            </a:r>
            <a:r>
              <a:rPr lang="en-US" altLang="en-US" sz="2800" dirty="0">
                <a:cs typeface="Times New Roman" panose="02020603050405020304" pitchFamily="18" charset="0"/>
              </a:rPr>
              <a:t>, and </a:t>
            </a:r>
            <a:r>
              <a:rPr lang="en-US" altLang="en-US" sz="2800" u="sng" dirty="0">
                <a:cs typeface="Times New Roman" panose="02020603050405020304" pitchFamily="18" charset="0"/>
              </a:rPr>
              <a:t>long</a:t>
            </a:r>
            <a:r>
              <a:rPr lang="en-US" altLang="en-US" sz="2800" dirty="0">
                <a:cs typeface="Times New Roman" panose="02020603050405020304" pitchFamily="18" charset="0"/>
              </a:rPr>
              <a:t> values. For </a:t>
            </a:r>
            <a:r>
              <a:rPr lang="en-US" altLang="en-US" sz="2800" u="sng" dirty="0">
                <a:cs typeface="Times New Roman" panose="02020603050405020304" pitchFamily="18" charset="0"/>
              </a:rPr>
              <a:t>Float</a:t>
            </a:r>
            <a:r>
              <a:rPr lang="en-US" altLang="en-US" sz="2800" dirty="0">
                <a:cs typeface="Times New Roman" panose="02020603050405020304" pitchFamily="18" charset="0"/>
              </a:rPr>
              <a:t> and </a:t>
            </a:r>
            <a:r>
              <a:rPr lang="en-US" altLang="en-US" sz="2800" u="sng" dirty="0">
                <a:cs typeface="Times New Roman" panose="02020603050405020304" pitchFamily="18" charset="0"/>
              </a:rPr>
              <a:t>Double</a:t>
            </a:r>
            <a:r>
              <a:rPr lang="en-US" altLang="en-US" sz="2800" dirty="0">
                <a:cs typeface="Times New Roman" panose="02020603050405020304" pitchFamily="18" charset="0"/>
              </a:rPr>
              <a:t>, </a:t>
            </a:r>
            <a:r>
              <a:rPr lang="en-US" altLang="en-US" sz="2800" u="sng" dirty="0">
                <a:cs typeface="Times New Roman" panose="02020603050405020304" pitchFamily="18" charset="0"/>
              </a:rPr>
              <a:t>MIN_VALUE</a:t>
            </a:r>
            <a:r>
              <a:rPr lang="en-US" altLang="en-US" sz="2800" dirty="0">
                <a:cs typeface="Times New Roman" panose="02020603050405020304" pitchFamily="18" charset="0"/>
              </a:rPr>
              <a:t> represents the minimum </a:t>
            </a:r>
            <a:r>
              <a:rPr lang="en-US" altLang="en-US" sz="2800" i="1" dirty="0">
                <a:cs typeface="Times New Roman" panose="02020603050405020304" pitchFamily="18" charset="0"/>
              </a:rPr>
              <a:t>positive</a:t>
            </a:r>
            <a:r>
              <a:rPr lang="en-US" altLang="en-US" sz="2800" dirty="0">
                <a:cs typeface="Times New Roman" panose="02020603050405020304" pitchFamily="18" charset="0"/>
              </a:rPr>
              <a:t> </a:t>
            </a:r>
            <a:r>
              <a:rPr lang="en-US" altLang="en-US" sz="2800" u="sng" dirty="0">
                <a:cs typeface="Times New Roman" panose="02020603050405020304" pitchFamily="18" charset="0"/>
              </a:rPr>
              <a:t>float</a:t>
            </a:r>
            <a:r>
              <a:rPr lang="en-US" altLang="en-US" sz="2800" dirty="0">
                <a:cs typeface="Times New Roman" panose="02020603050405020304" pitchFamily="18" charset="0"/>
              </a:rPr>
              <a:t> and </a:t>
            </a:r>
            <a:r>
              <a:rPr lang="en-US" altLang="en-US" sz="2800" u="sng" dirty="0">
                <a:cs typeface="Times New Roman" panose="02020603050405020304" pitchFamily="18" charset="0"/>
              </a:rPr>
              <a:t>double</a:t>
            </a:r>
            <a:r>
              <a:rPr lang="en-US" altLang="en-US" sz="2800" dirty="0">
                <a:cs typeface="Times New Roman" panose="02020603050405020304" pitchFamily="18" charset="0"/>
              </a:rPr>
              <a:t> values. The following statements display the maximum integer (2,147,483,647), the minimum positive float (1.4E-45), and the maximum double floating-point number (1.79769313486231570e+308d).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a:extLst>
              <a:ext uri="{FF2B5EF4-FFF2-40B4-BE49-F238E27FC236}">
                <a16:creationId xmlns:a16="http://schemas.microsoft.com/office/drawing/2014/main" id="{7E92C20E-8A7C-FD49-A140-AE96547F833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2FCA1F6-6573-4F4B-8B4D-9DC40254631F}" type="slidenum">
              <a:rPr lang="en-US" altLang="en-US" sz="1400" smtClean="0"/>
              <a:pPr>
                <a:spcBef>
                  <a:spcPct val="0"/>
                </a:spcBef>
                <a:buClrTx/>
                <a:buSzTx/>
                <a:buFontTx/>
                <a:buNone/>
              </a:pPr>
              <a:t>19</a:t>
            </a:fld>
            <a:endParaRPr lang="en-US" altLang="en-US" sz="1400"/>
          </a:p>
        </p:txBody>
      </p:sp>
      <p:sp>
        <p:nvSpPr>
          <p:cNvPr id="26627" name="Slide Number Placeholder 4">
            <a:extLst>
              <a:ext uri="{FF2B5EF4-FFF2-40B4-BE49-F238E27FC236}">
                <a16:creationId xmlns:a16="http://schemas.microsoft.com/office/drawing/2014/main" id="{B793BDF8-69FE-304F-9E4F-6FB8D679AB47}"/>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97191756-31E5-E841-B2DE-FEC9BFC84003}" type="slidenum">
              <a:rPr lang="en-US" altLang="en-US" sz="1400"/>
              <a:pPr algn="r">
                <a:spcBef>
                  <a:spcPct val="0"/>
                </a:spcBef>
                <a:buClrTx/>
                <a:buSzTx/>
                <a:buFontTx/>
                <a:buNone/>
              </a:pPr>
              <a:t>19</a:t>
            </a:fld>
            <a:endParaRPr lang="en-US" altLang="en-US" sz="1400"/>
          </a:p>
        </p:txBody>
      </p:sp>
      <p:sp>
        <p:nvSpPr>
          <p:cNvPr id="26628" name="Rectangle 2">
            <a:extLst>
              <a:ext uri="{FF2B5EF4-FFF2-40B4-BE49-F238E27FC236}">
                <a16:creationId xmlns:a16="http://schemas.microsoft.com/office/drawing/2014/main" id="{B7237191-45C6-994A-8F34-3E4B27A850F8}"/>
              </a:ext>
            </a:extLst>
          </p:cNvPr>
          <p:cNvSpPr>
            <a:spLocks noGrp="1" noChangeArrowheads="1"/>
          </p:cNvSpPr>
          <p:nvPr>
            <p:ph type="title" idx="4294967295"/>
          </p:nvPr>
        </p:nvSpPr>
        <p:spPr>
          <a:xfrm>
            <a:off x="0" y="228600"/>
            <a:ext cx="8839200" cy="914400"/>
          </a:xfrm>
        </p:spPr>
        <p:txBody>
          <a:bodyPr/>
          <a:lstStyle/>
          <a:p>
            <a:r>
              <a:rPr lang="en-US" altLang="en-US">
                <a:cs typeface="Times New Roman" panose="02020603050405020304" pitchFamily="18" charset="0"/>
              </a:rPr>
              <a:t>Conversion Methods</a:t>
            </a:r>
          </a:p>
        </p:txBody>
      </p:sp>
      <p:sp>
        <p:nvSpPr>
          <p:cNvPr id="26629" name="Rectangle 3">
            <a:extLst>
              <a:ext uri="{FF2B5EF4-FFF2-40B4-BE49-F238E27FC236}">
                <a16:creationId xmlns:a16="http://schemas.microsoft.com/office/drawing/2014/main" id="{820287FF-1C00-1647-96F7-3C9CC7C9F4B6}"/>
              </a:ext>
            </a:extLst>
          </p:cNvPr>
          <p:cNvSpPr>
            <a:spLocks noGrp="1" noChangeArrowheads="1"/>
          </p:cNvSpPr>
          <p:nvPr>
            <p:ph type="body" idx="4294967295"/>
          </p:nvPr>
        </p:nvSpPr>
        <p:spPr>
          <a:xfrm>
            <a:off x="228600" y="1143000"/>
            <a:ext cx="8534400" cy="5181600"/>
          </a:xfrm>
        </p:spPr>
        <p:txBody>
          <a:bodyPr/>
          <a:lstStyle/>
          <a:p>
            <a:pPr marL="0" indent="0">
              <a:spcBef>
                <a:spcPct val="50000"/>
              </a:spcBef>
              <a:buFont typeface="Monotype Sorts" pitchFamily="2" charset="2"/>
              <a:buNone/>
            </a:pPr>
            <a:r>
              <a:rPr lang="en-US" altLang="en-US" sz="3600">
                <a:cs typeface="Times New Roman" panose="02020603050405020304" pitchFamily="18" charset="0"/>
              </a:rPr>
              <a:t>Each numeric wrapper class implements the abstract methods </a:t>
            </a:r>
            <a:r>
              <a:rPr lang="en-US" altLang="en-US" sz="3600" u="sng">
                <a:cs typeface="Times New Roman" panose="02020603050405020304" pitchFamily="18" charset="0"/>
              </a:rPr>
              <a:t>doubleValue</a:t>
            </a:r>
            <a:r>
              <a:rPr lang="en-US" altLang="en-US" sz="3600">
                <a:cs typeface="Times New Roman" panose="02020603050405020304" pitchFamily="18" charset="0"/>
              </a:rPr>
              <a:t>, </a:t>
            </a:r>
            <a:r>
              <a:rPr lang="en-US" altLang="en-US" sz="3600" u="sng">
                <a:cs typeface="Times New Roman" panose="02020603050405020304" pitchFamily="18" charset="0"/>
              </a:rPr>
              <a:t>floatValue</a:t>
            </a:r>
            <a:r>
              <a:rPr lang="en-US" altLang="en-US" sz="3600">
                <a:cs typeface="Times New Roman" panose="02020603050405020304" pitchFamily="18" charset="0"/>
              </a:rPr>
              <a:t>, </a:t>
            </a:r>
            <a:r>
              <a:rPr lang="en-US" altLang="en-US" sz="3600" u="sng">
                <a:cs typeface="Times New Roman" panose="02020603050405020304" pitchFamily="18" charset="0"/>
              </a:rPr>
              <a:t>intValue</a:t>
            </a:r>
            <a:r>
              <a:rPr lang="en-US" altLang="en-US" sz="3600">
                <a:cs typeface="Times New Roman" panose="02020603050405020304" pitchFamily="18" charset="0"/>
              </a:rPr>
              <a:t>, </a:t>
            </a:r>
            <a:r>
              <a:rPr lang="en-US" altLang="en-US" sz="3600" u="sng">
                <a:cs typeface="Times New Roman" panose="02020603050405020304" pitchFamily="18" charset="0"/>
              </a:rPr>
              <a:t>longValue</a:t>
            </a:r>
            <a:r>
              <a:rPr lang="en-US" altLang="en-US" sz="3600">
                <a:cs typeface="Times New Roman" panose="02020603050405020304" pitchFamily="18" charset="0"/>
              </a:rPr>
              <a:t>, and </a:t>
            </a:r>
            <a:r>
              <a:rPr lang="en-US" altLang="en-US" sz="3600" u="sng">
                <a:cs typeface="Times New Roman" panose="02020603050405020304" pitchFamily="18" charset="0"/>
              </a:rPr>
              <a:t>shortValue</a:t>
            </a:r>
            <a:r>
              <a:rPr lang="en-US" altLang="en-US" sz="3600">
                <a:cs typeface="Times New Roman" panose="02020603050405020304" pitchFamily="18" charset="0"/>
              </a:rPr>
              <a:t>, which are defined in the </a:t>
            </a:r>
            <a:r>
              <a:rPr lang="en-US" altLang="en-US" sz="3600" u="sng">
                <a:cs typeface="Times New Roman" panose="02020603050405020304" pitchFamily="18" charset="0"/>
              </a:rPr>
              <a:t>Number</a:t>
            </a:r>
            <a:r>
              <a:rPr lang="en-US" altLang="en-US" sz="3600">
                <a:cs typeface="Times New Roman" panose="02020603050405020304" pitchFamily="18" charset="0"/>
              </a:rPr>
              <a:t> class. These methods “convert” objects into primitive type values.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77C283F5-56F9-FC4B-A994-FF315F925EF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3E4F42C-5F74-A44B-B77A-8B0FA7D10B56}" type="slidenum">
              <a:rPr lang="en-US" altLang="en-US" sz="1400" smtClean="0"/>
              <a:pPr>
                <a:spcBef>
                  <a:spcPct val="0"/>
                </a:spcBef>
                <a:buClrTx/>
                <a:buSzTx/>
                <a:buFontTx/>
                <a:buNone/>
              </a:pPr>
              <a:t>2</a:t>
            </a:fld>
            <a:endParaRPr lang="en-US" altLang="en-US" sz="1400"/>
          </a:p>
        </p:txBody>
      </p:sp>
      <p:sp>
        <p:nvSpPr>
          <p:cNvPr id="7171" name="Rectangle 2">
            <a:extLst>
              <a:ext uri="{FF2B5EF4-FFF2-40B4-BE49-F238E27FC236}">
                <a16:creationId xmlns:a16="http://schemas.microsoft.com/office/drawing/2014/main" id="{4120F013-D1B8-AD40-80F1-12DE4C10A828}"/>
              </a:ext>
            </a:extLst>
          </p:cNvPr>
          <p:cNvSpPr>
            <a:spLocks noGrp="1" noChangeArrowheads="1"/>
          </p:cNvSpPr>
          <p:nvPr>
            <p:ph type="title"/>
          </p:nvPr>
        </p:nvSpPr>
        <p:spPr>
          <a:xfrm>
            <a:off x="304800" y="228600"/>
            <a:ext cx="8534400" cy="685800"/>
          </a:xfrm>
        </p:spPr>
        <p:txBody>
          <a:bodyPr/>
          <a:lstStyle/>
          <a:p>
            <a:r>
              <a:rPr lang="en-US" altLang="en-US"/>
              <a:t>Class Abstraction and Encapsulation</a:t>
            </a:r>
            <a:endParaRPr lang="en-US" altLang="en-US">
              <a:hlinkClick r:id="rId3" action="ppaction://program"/>
            </a:endParaRPr>
          </a:p>
        </p:txBody>
      </p:sp>
      <p:sp>
        <p:nvSpPr>
          <p:cNvPr id="7172" name="Rectangle 3">
            <a:extLst>
              <a:ext uri="{FF2B5EF4-FFF2-40B4-BE49-F238E27FC236}">
                <a16:creationId xmlns:a16="http://schemas.microsoft.com/office/drawing/2014/main" id="{1AF7FC49-412D-F34D-8F93-B18FFDE404CB}"/>
              </a:ext>
            </a:extLst>
          </p:cNvPr>
          <p:cNvSpPr>
            <a:spLocks noGrp="1" noChangeArrowheads="1"/>
          </p:cNvSpPr>
          <p:nvPr>
            <p:ph type="body" idx="1"/>
          </p:nvPr>
        </p:nvSpPr>
        <p:spPr>
          <a:xfrm>
            <a:off x="304800" y="1143000"/>
            <a:ext cx="8534400" cy="2514600"/>
          </a:xfrm>
        </p:spPr>
        <p:txBody>
          <a:bodyPr/>
          <a:lstStyle/>
          <a:p>
            <a:pPr marL="0" indent="0">
              <a:lnSpc>
                <a:spcPct val="90000"/>
              </a:lnSpc>
              <a:buFont typeface="Monotype Sorts" pitchFamily="2" charset="2"/>
              <a:buNone/>
            </a:pPr>
            <a:r>
              <a:rPr lang="en-US" altLang="en-US" sz="2800" dirty="0"/>
              <a:t>Class abstraction means to separate class implementation from the use of the class. The creator of the class provides a description of the class and let the user know how the class can be used. The user of the class does not need to know how the class is implemented. The detail of implementation is encapsulated and hidden from the user. </a:t>
            </a:r>
          </a:p>
        </p:txBody>
      </p:sp>
      <p:sp>
        <p:nvSpPr>
          <p:cNvPr id="7173" name="Rectangle 4">
            <a:extLst>
              <a:ext uri="{FF2B5EF4-FFF2-40B4-BE49-F238E27FC236}">
                <a16:creationId xmlns:a16="http://schemas.microsoft.com/office/drawing/2014/main" id="{C93138EE-7ECF-6E42-9C2C-81C75953D62F}"/>
              </a:ext>
            </a:extLst>
          </p:cNvPr>
          <p:cNvSpPr>
            <a:spLocks noChangeArrowheads="1"/>
          </p:cNvSpPr>
          <p:nvPr/>
        </p:nvSpPr>
        <p:spPr bwMode="auto">
          <a:xfrm>
            <a:off x="1914525"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174" name="Object 5">
            <a:extLst>
              <a:ext uri="{FF2B5EF4-FFF2-40B4-BE49-F238E27FC236}">
                <a16:creationId xmlns:a16="http://schemas.microsoft.com/office/drawing/2014/main" id="{4A2A4704-221E-F14D-A61E-81451AD3E5A6}"/>
              </a:ext>
            </a:extLst>
          </p:cNvPr>
          <p:cNvGraphicFramePr>
            <a:graphicFrameLocks noChangeAspect="1"/>
          </p:cNvGraphicFramePr>
          <p:nvPr/>
        </p:nvGraphicFramePr>
        <p:xfrm>
          <a:off x="228600" y="4191000"/>
          <a:ext cx="8610600" cy="1481138"/>
        </p:xfrm>
        <a:graphic>
          <a:graphicData uri="http://schemas.openxmlformats.org/presentationml/2006/ole">
            <mc:AlternateContent xmlns:mc="http://schemas.openxmlformats.org/markup-compatibility/2006">
              <mc:Choice xmlns:v="urn:schemas-microsoft-com:vml" Requires="v">
                <p:oleObj spid="_x0000_s7185" r:id="rId4" imgW="31889700" imgH="5486400" progId="Word.Picture.8">
                  <p:embed/>
                </p:oleObj>
              </mc:Choice>
              <mc:Fallback>
                <p:oleObj r:id="rId4" imgW="31889700" imgH="54864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91000"/>
                        <a:ext cx="86106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a:extLst>
              <a:ext uri="{FF2B5EF4-FFF2-40B4-BE49-F238E27FC236}">
                <a16:creationId xmlns:a16="http://schemas.microsoft.com/office/drawing/2014/main" id="{34F1D546-F183-744F-BA33-C7B2FE5F64F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4F68EE6-5ABA-4346-9FDD-7798F23FE9B9}" type="slidenum">
              <a:rPr lang="en-US" altLang="en-US" sz="1400" smtClean="0"/>
              <a:pPr>
                <a:spcBef>
                  <a:spcPct val="0"/>
                </a:spcBef>
                <a:buClrTx/>
                <a:buSzTx/>
                <a:buFontTx/>
                <a:buNone/>
              </a:pPr>
              <a:t>20</a:t>
            </a:fld>
            <a:endParaRPr lang="en-US" altLang="en-US" sz="1400"/>
          </a:p>
        </p:txBody>
      </p:sp>
      <p:sp>
        <p:nvSpPr>
          <p:cNvPr id="27651" name="Slide Number Placeholder 4">
            <a:extLst>
              <a:ext uri="{FF2B5EF4-FFF2-40B4-BE49-F238E27FC236}">
                <a16:creationId xmlns:a16="http://schemas.microsoft.com/office/drawing/2014/main" id="{F3075D68-38A9-E445-B50B-0B66F6770A74}"/>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D6E51C21-AADE-9840-9695-5D6E45041882}" type="slidenum">
              <a:rPr lang="en-US" altLang="en-US" sz="1400"/>
              <a:pPr algn="r">
                <a:spcBef>
                  <a:spcPct val="0"/>
                </a:spcBef>
                <a:buClrTx/>
                <a:buSzTx/>
                <a:buFontTx/>
                <a:buNone/>
              </a:pPr>
              <a:t>20</a:t>
            </a:fld>
            <a:endParaRPr lang="en-US" altLang="en-US" sz="1400"/>
          </a:p>
        </p:txBody>
      </p:sp>
      <p:sp>
        <p:nvSpPr>
          <p:cNvPr id="27652" name="Rectangle 2">
            <a:extLst>
              <a:ext uri="{FF2B5EF4-FFF2-40B4-BE49-F238E27FC236}">
                <a16:creationId xmlns:a16="http://schemas.microsoft.com/office/drawing/2014/main" id="{3032A17D-44D6-3142-8A66-BFD2DE363119}"/>
              </a:ext>
            </a:extLst>
          </p:cNvPr>
          <p:cNvSpPr>
            <a:spLocks noGrp="1" noChangeArrowheads="1"/>
          </p:cNvSpPr>
          <p:nvPr>
            <p:ph type="title" idx="4294967295"/>
          </p:nvPr>
        </p:nvSpPr>
        <p:spPr>
          <a:xfrm>
            <a:off x="0" y="228600"/>
            <a:ext cx="8839200" cy="914400"/>
          </a:xfrm>
        </p:spPr>
        <p:txBody>
          <a:bodyPr/>
          <a:lstStyle/>
          <a:p>
            <a:r>
              <a:rPr lang="en-US" altLang="en-US">
                <a:cs typeface="Times New Roman" panose="02020603050405020304" pitchFamily="18" charset="0"/>
              </a:rPr>
              <a:t>The Static </a:t>
            </a:r>
            <a:r>
              <a:rPr lang="en-US" altLang="en-US" u="sng">
                <a:cs typeface="Times New Roman" panose="02020603050405020304" pitchFamily="18" charset="0"/>
              </a:rPr>
              <a:t>valueOf</a:t>
            </a:r>
            <a:r>
              <a:rPr lang="en-US" altLang="en-US">
                <a:cs typeface="Times New Roman" panose="02020603050405020304" pitchFamily="18" charset="0"/>
              </a:rPr>
              <a:t> Methods</a:t>
            </a:r>
          </a:p>
        </p:txBody>
      </p:sp>
      <p:sp>
        <p:nvSpPr>
          <p:cNvPr id="27653" name="Rectangle 3">
            <a:extLst>
              <a:ext uri="{FF2B5EF4-FFF2-40B4-BE49-F238E27FC236}">
                <a16:creationId xmlns:a16="http://schemas.microsoft.com/office/drawing/2014/main" id="{A3768025-BC82-DA44-9C98-1FB630E542D5}"/>
              </a:ext>
            </a:extLst>
          </p:cNvPr>
          <p:cNvSpPr>
            <a:spLocks noGrp="1" noChangeArrowheads="1"/>
          </p:cNvSpPr>
          <p:nvPr>
            <p:ph type="body" idx="4294967295"/>
          </p:nvPr>
        </p:nvSpPr>
        <p:spPr>
          <a:xfrm>
            <a:off x="228600" y="1143000"/>
            <a:ext cx="8534400" cy="5181600"/>
          </a:xfrm>
        </p:spPr>
        <p:txBody>
          <a:bodyPr/>
          <a:lstStyle/>
          <a:p>
            <a:pPr marL="0" indent="0">
              <a:spcBef>
                <a:spcPct val="50000"/>
              </a:spcBef>
              <a:buFont typeface="Monotype Sorts" pitchFamily="2" charset="2"/>
              <a:buNone/>
            </a:pPr>
            <a:r>
              <a:rPr lang="en-US" altLang="en-US" sz="3600">
                <a:cs typeface="Times New Roman" panose="02020603050405020304" pitchFamily="18" charset="0"/>
              </a:rPr>
              <a:t>The numeric wrapper classes have a useful class method, valueOf(String s). This method creates a new object initialized to the value represented by the specified string. For example:</a:t>
            </a:r>
          </a:p>
          <a:p>
            <a:pPr marL="0" indent="0">
              <a:spcBef>
                <a:spcPct val="50000"/>
              </a:spcBef>
              <a:buFont typeface="Monotype Sorts" pitchFamily="2" charset="2"/>
              <a:buNone/>
            </a:pPr>
            <a:r>
              <a:rPr lang="en-US" altLang="en-US">
                <a:latin typeface="Courier New" panose="02070309020205020404" pitchFamily="49" charset="0"/>
                <a:cs typeface="Courier New" panose="02070309020205020404" pitchFamily="49" charset="0"/>
              </a:rPr>
              <a:t> </a:t>
            </a:r>
          </a:p>
          <a:p>
            <a:pPr lvl="1">
              <a:spcBef>
                <a:spcPct val="50000"/>
              </a:spcBef>
              <a:buFontTx/>
              <a:buNone/>
            </a:pPr>
            <a:r>
              <a:rPr lang="en-US" altLang="en-US">
                <a:cs typeface="Times New Roman" panose="02020603050405020304" pitchFamily="18" charset="0"/>
              </a:rPr>
              <a:t>Double doubleObject = Double.valueOf("12.4");</a:t>
            </a:r>
          </a:p>
          <a:p>
            <a:pPr lvl="1">
              <a:spcBef>
                <a:spcPct val="50000"/>
              </a:spcBef>
              <a:buFontTx/>
              <a:buNone/>
            </a:pPr>
            <a:r>
              <a:rPr lang="en-US" altLang="en-US">
                <a:cs typeface="Times New Roman" panose="02020603050405020304" pitchFamily="18" charset="0"/>
              </a:rPr>
              <a:t>Integer integerObject = Integer.valueOf("12");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a:extLst>
              <a:ext uri="{FF2B5EF4-FFF2-40B4-BE49-F238E27FC236}">
                <a16:creationId xmlns:a16="http://schemas.microsoft.com/office/drawing/2014/main" id="{21D0D8A9-C6F4-474D-AD4F-250D1E54AD0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B07640C-4C92-D646-94FE-A10E80FF7232}" type="slidenum">
              <a:rPr lang="en-US" altLang="en-US" sz="1400" smtClean="0"/>
              <a:pPr>
                <a:spcBef>
                  <a:spcPct val="0"/>
                </a:spcBef>
                <a:buClrTx/>
                <a:buSzTx/>
                <a:buFontTx/>
                <a:buNone/>
              </a:pPr>
              <a:t>21</a:t>
            </a:fld>
            <a:endParaRPr lang="en-US" altLang="en-US" sz="1400"/>
          </a:p>
        </p:txBody>
      </p:sp>
      <p:sp>
        <p:nvSpPr>
          <p:cNvPr id="28675" name="Slide Number Placeholder 4">
            <a:extLst>
              <a:ext uri="{FF2B5EF4-FFF2-40B4-BE49-F238E27FC236}">
                <a16:creationId xmlns:a16="http://schemas.microsoft.com/office/drawing/2014/main" id="{66E95279-5183-D148-A93C-1EBDB6F5AB25}"/>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5FED7D5A-2330-7140-892C-99BBF5F80A9E}" type="slidenum">
              <a:rPr lang="en-US" altLang="en-US" sz="1400"/>
              <a:pPr algn="r">
                <a:spcBef>
                  <a:spcPct val="0"/>
                </a:spcBef>
                <a:buClrTx/>
                <a:buSzTx/>
                <a:buFontTx/>
                <a:buNone/>
              </a:pPr>
              <a:t>21</a:t>
            </a:fld>
            <a:endParaRPr lang="en-US" altLang="en-US" sz="1400"/>
          </a:p>
        </p:txBody>
      </p:sp>
      <p:sp>
        <p:nvSpPr>
          <p:cNvPr id="28676" name="Rectangle 2">
            <a:extLst>
              <a:ext uri="{FF2B5EF4-FFF2-40B4-BE49-F238E27FC236}">
                <a16:creationId xmlns:a16="http://schemas.microsoft.com/office/drawing/2014/main" id="{ADE1D0A8-B9AD-8B46-ABB3-613A8AD8435C}"/>
              </a:ext>
            </a:extLst>
          </p:cNvPr>
          <p:cNvSpPr>
            <a:spLocks noGrp="1" noChangeArrowheads="1"/>
          </p:cNvSpPr>
          <p:nvPr>
            <p:ph type="title" idx="4294967295"/>
          </p:nvPr>
        </p:nvSpPr>
        <p:spPr>
          <a:xfrm>
            <a:off x="0" y="228600"/>
            <a:ext cx="8839200" cy="914400"/>
          </a:xfrm>
        </p:spPr>
        <p:txBody>
          <a:bodyPr/>
          <a:lstStyle/>
          <a:p>
            <a:r>
              <a:rPr lang="en-US" altLang="en-US">
                <a:cs typeface="Times New Roman" panose="02020603050405020304" pitchFamily="18" charset="0"/>
              </a:rPr>
              <a:t>The Methods for Parsing Strings into Numbers </a:t>
            </a:r>
          </a:p>
        </p:txBody>
      </p:sp>
      <p:sp>
        <p:nvSpPr>
          <p:cNvPr id="28677" name="Rectangle 3">
            <a:extLst>
              <a:ext uri="{FF2B5EF4-FFF2-40B4-BE49-F238E27FC236}">
                <a16:creationId xmlns:a16="http://schemas.microsoft.com/office/drawing/2014/main" id="{E32F9A76-2F1B-084F-B668-F602BCCE7F81}"/>
              </a:ext>
            </a:extLst>
          </p:cNvPr>
          <p:cNvSpPr>
            <a:spLocks noGrp="1" noChangeArrowheads="1"/>
          </p:cNvSpPr>
          <p:nvPr>
            <p:ph type="body" idx="4294967295"/>
          </p:nvPr>
        </p:nvSpPr>
        <p:spPr>
          <a:xfrm>
            <a:off x="228600" y="1447800"/>
            <a:ext cx="8534400" cy="4876800"/>
          </a:xfrm>
        </p:spPr>
        <p:txBody>
          <a:bodyPr/>
          <a:lstStyle/>
          <a:p>
            <a:pPr marL="0" indent="0">
              <a:spcBef>
                <a:spcPct val="50000"/>
              </a:spcBef>
              <a:buFont typeface="Monotype Sorts" pitchFamily="2" charset="2"/>
              <a:buNone/>
            </a:pPr>
            <a:r>
              <a:rPr lang="en-US" altLang="en-US" sz="3600">
                <a:cs typeface="Times New Roman" panose="02020603050405020304" pitchFamily="18" charset="0"/>
              </a:rPr>
              <a:t>You have used the parseInt method in the Integer class to parse a numeric string into an int value and the parseDouble method in the Double class to parse a numeric string into a double value. Each numeric wrapper class has two overloaded parsing methods to parse a numeric string into an appropriate numeric value.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a:extLst>
              <a:ext uri="{FF2B5EF4-FFF2-40B4-BE49-F238E27FC236}">
                <a16:creationId xmlns:a16="http://schemas.microsoft.com/office/drawing/2014/main" id="{F88E9BF7-59A0-C84C-A850-A524C0DFFDEC}"/>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FBDFC6D-EADF-1047-94B1-CAEB6F007B9A}" type="slidenum">
              <a:rPr lang="en-US" altLang="en-US" sz="1400" smtClean="0"/>
              <a:pPr>
                <a:spcBef>
                  <a:spcPct val="0"/>
                </a:spcBef>
                <a:buClrTx/>
                <a:buSzTx/>
                <a:buFontTx/>
                <a:buNone/>
              </a:pPr>
              <a:t>22</a:t>
            </a:fld>
            <a:endParaRPr lang="en-US" altLang="en-US" sz="1400"/>
          </a:p>
        </p:txBody>
      </p:sp>
      <p:sp>
        <p:nvSpPr>
          <p:cNvPr id="29699" name="Slide Number Placeholder 4">
            <a:extLst>
              <a:ext uri="{FF2B5EF4-FFF2-40B4-BE49-F238E27FC236}">
                <a16:creationId xmlns:a16="http://schemas.microsoft.com/office/drawing/2014/main" id="{60DCDD36-62E7-A94F-908B-D69A3A5A1951}"/>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E88F85E3-148F-F547-9CEB-E661A6314FD9}" type="slidenum">
              <a:rPr lang="en-US" altLang="en-US" sz="1400"/>
              <a:pPr algn="r">
                <a:spcBef>
                  <a:spcPct val="0"/>
                </a:spcBef>
                <a:buClrTx/>
                <a:buSzTx/>
                <a:buFontTx/>
                <a:buNone/>
              </a:pPr>
              <a:t>22</a:t>
            </a:fld>
            <a:endParaRPr lang="en-US" altLang="en-US" sz="1400"/>
          </a:p>
        </p:txBody>
      </p:sp>
      <p:sp>
        <p:nvSpPr>
          <p:cNvPr id="29700" name="Rectangle 1026">
            <a:extLst>
              <a:ext uri="{FF2B5EF4-FFF2-40B4-BE49-F238E27FC236}">
                <a16:creationId xmlns:a16="http://schemas.microsoft.com/office/drawing/2014/main" id="{B0B25EF9-1C5D-0146-B1E5-B35583F96221}"/>
              </a:ext>
            </a:extLst>
          </p:cNvPr>
          <p:cNvSpPr>
            <a:spLocks noGrp="1" noChangeArrowheads="1"/>
          </p:cNvSpPr>
          <p:nvPr>
            <p:ph type="title" idx="4294967295"/>
          </p:nvPr>
        </p:nvSpPr>
        <p:spPr>
          <a:xfrm>
            <a:off x="1219200" y="152400"/>
            <a:ext cx="7543800" cy="685800"/>
          </a:xfrm>
        </p:spPr>
        <p:txBody>
          <a:bodyPr/>
          <a:lstStyle/>
          <a:p>
            <a:r>
              <a:rPr lang="en-US" altLang="en-US" sz="2400">
                <a:latin typeface="Courier New" panose="02070309020205020404" pitchFamily="49" charset="0"/>
                <a:cs typeface="Courier New" panose="02070309020205020404" pitchFamily="49" charset="0"/>
              </a:rPr>
              <a:t>Automatic Conversion Between Primitive Types and Wrapper Class Types</a:t>
            </a:r>
            <a:endParaRPr lang="en-US" altLang="en-US" sz="2400">
              <a:cs typeface="Times New Roman" panose="02020603050405020304" pitchFamily="18" charset="0"/>
            </a:endParaRPr>
          </a:p>
        </p:txBody>
      </p:sp>
      <p:sp>
        <p:nvSpPr>
          <p:cNvPr id="29701" name="Rectangle 1027">
            <a:extLst>
              <a:ext uri="{FF2B5EF4-FFF2-40B4-BE49-F238E27FC236}">
                <a16:creationId xmlns:a16="http://schemas.microsoft.com/office/drawing/2014/main" id="{606B61A7-D3C0-A84F-B816-79E17F6629B6}"/>
              </a:ext>
            </a:extLst>
          </p:cNvPr>
          <p:cNvSpPr>
            <a:spLocks noGrp="1" noChangeArrowheads="1"/>
          </p:cNvSpPr>
          <p:nvPr>
            <p:ph type="body" idx="4294967295"/>
          </p:nvPr>
        </p:nvSpPr>
        <p:spPr>
          <a:xfrm>
            <a:off x="228600" y="1371600"/>
            <a:ext cx="8686800" cy="609600"/>
          </a:xfrm>
        </p:spPr>
        <p:txBody>
          <a:bodyPr/>
          <a:lstStyle/>
          <a:p>
            <a:pPr marL="0" indent="0">
              <a:lnSpc>
                <a:spcPct val="90000"/>
              </a:lnSpc>
              <a:spcBef>
                <a:spcPct val="0"/>
              </a:spcBef>
              <a:buClrTx/>
              <a:buSzTx/>
              <a:buFontTx/>
              <a:buNone/>
            </a:pPr>
            <a:r>
              <a:rPr lang="en-US" altLang="en-US" sz="2000">
                <a:cs typeface="Times New Roman" panose="02020603050405020304" pitchFamily="18" charset="0"/>
              </a:rPr>
              <a:t>JDK 1.5 allows primitive type and wrapper classes to be converted automatically. For example, the following statement in (a) can be simplified as in (b): </a:t>
            </a:r>
          </a:p>
        </p:txBody>
      </p:sp>
      <p:sp>
        <p:nvSpPr>
          <p:cNvPr id="29702" name="Rectangle 1030">
            <a:extLst>
              <a:ext uri="{FF2B5EF4-FFF2-40B4-BE49-F238E27FC236}">
                <a16:creationId xmlns:a16="http://schemas.microsoft.com/office/drawing/2014/main" id="{7C50034B-CED7-F242-868E-CBB06EE8EA8C}"/>
              </a:ext>
            </a:extLst>
          </p:cNvPr>
          <p:cNvSpPr>
            <a:spLocks noChangeArrowheads="1"/>
          </p:cNvSpPr>
          <p:nvPr/>
        </p:nvSpPr>
        <p:spPr bwMode="auto">
          <a:xfrm>
            <a:off x="2143125"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9703" name="Object 1029">
            <a:extLst>
              <a:ext uri="{FF2B5EF4-FFF2-40B4-BE49-F238E27FC236}">
                <a16:creationId xmlns:a16="http://schemas.microsoft.com/office/drawing/2014/main" id="{4E32C173-55AC-CF4D-8715-22648C66AADF}"/>
              </a:ext>
            </a:extLst>
          </p:cNvPr>
          <p:cNvGraphicFramePr>
            <a:graphicFrameLocks noChangeAspect="1"/>
          </p:cNvGraphicFramePr>
          <p:nvPr/>
        </p:nvGraphicFramePr>
        <p:xfrm>
          <a:off x="228600" y="2362200"/>
          <a:ext cx="8764588" cy="1203325"/>
        </p:xfrm>
        <a:graphic>
          <a:graphicData uri="http://schemas.openxmlformats.org/presentationml/2006/ole">
            <mc:AlternateContent xmlns:mc="http://schemas.openxmlformats.org/markup-compatibility/2006">
              <mc:Choice xmlns:v="urn:schemas-microsoft-com:vml" Requires="v">
                <p:oleObj spid="_x0000_s29719" name="Picture" r:id="rId3" imgW="30149800" imgH="4152900" progId="Word.Picture.8">
                  <p:embed/>
                </p:oleObj>
              </mc:Choice>
              <mc:Fallback>
                <p:oleObj name="Picture" r:id="rId3" imgW="30149800" imgH="4152900" progId="Word.Picture.8">
                  <p:embed/>
                  <p:pic>
                    <p:nvPicPr>
                      <p:cNvPr id="0" name="Object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876458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4" name="Rectangle 1031">
            <a:extLst>
              <a:ext uri="{FF2B5EF4-FFF2-40B4-BE49-F238E27FC236}">
                <a16:creationId xmlns:a16="http://schemas.microsoft.com/office/drawing/2014/main" id="{3B8B78F8-78EA-C64A-907A-1DD8E9B32A66}"/>
              </a:ext>
            </a:extLst>
          </p:cNvPr>
          <p:cNvSpPr>
            <a:spLocks noChangeArrowheads="1"/>
          </p:cNvSpPr>
          <p:nvPr/>
        </p:nvSpPr>
        <p:spPr bwMode="auto">
          <a:xfrm>
            <a:off x="228600" y="38862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SzTx/>
              <a:buFontTx/>
              <a:buNone/>
            </a:pPr>
            <a:r>
              <a:rPr lang="en-US" altLang="en-US" sz="2000" u="sng">
                <a:cs typeface="Times New Roman" panose="02020603050405020304" pitchFamily="18" charset="0"/>
              </a:rPr>
              <a:t>Integer[] intArray = {1, 2, 3};</a:t>
            </a:r>
          </a:p>
          <a:p>
            <a:pPr>
              <a:lnSpc>
                <a:spcPct val="90000"/>
              </a:lnSpc>
              <a:spcBef>
                <a:spcPct val="0"/>
              </a:spcBef>
              <a:buClrTx/>
              <a:buSzTx/>
              <a:buFontTx/>
              <a:buNone/>
            </a:pPr>
            <a:r>
              <a:rPr lang="en-US" altLang="en-US" sz="2000" u="sng">
                <a:cs typeface="Times New Roman" panose="02020603050405020304" pitchFamily="18" charset="0"/>
              </a:rPr>
              <a:t>System.out.println(intArray[0] + intArray[1] + intArray[2]);</a:t>
            </a:r>
            <a:endParaRPr lang="en-US" altLang="en-US" sz="2000">
              <a:cs typeface="Times New Roman" panose="02020603050405020304" pitchFamily="18" charset="0"/>
            </a:endParaRPr>
          </a:p>
        </p:txBody>
      </p:sp>
      <p:sp>
        <p:nvSpPr>
          <p:cNvPr id="29705" name="Rectangle 1032">
            <a:extLst>
              <a:ext uri="{FF2B5EF4-FFF2-40B4-BE49-F238E27FC236}">
                <a16:creationId xmlns:a16="http://schemas.microsoft.com/office/drawing/2014/main" id="{61964BD2-BD7B-7149-AF2D-20F196C35A5E}"/>
              </a:ext>
            </a:extLst>
          </p:cNvPr>
          <p:cNvSpPr>
            <a:spLocks noChangeArrowheads="1"/>
          </p:cNvSpPr>
          <p:nvPr/>
        </p:nvSpPr>
        <p:spPr bwMode="auto">
          <a:xfrm>
            <a:off x="2286000" y="51054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SzTx/>
              <a:buFontTx/>
              <a:buNone/>
            </a:pPr>
            <a:r>
              <a:rPr lang="en-US" altLang="en-US" sz="2000">
                <a:cs typeface="Times New Roman" panose="02020603050405020304" pitchFamily="18" charset="0"/>
              </a:rPr>
              <a:t>Unboxing</a:t>
            </a:r>
          </a:p>
        </p:txBody>
      </p:sp>
      <p:sp>
        <p:nvSpPr>
          <p:cNvPr id="29706" name="Line 1033">
            <a:extLst>
              <a:ext uri="{FF2B5EF4-FFF2-40B4-BE49-F238E27FC236}">
                <a16:creationId xmlns:a16="http://schemas.microsoft.com/office/drawing/2014/main" id="{6F8C901F-3D5D-7540-B789-36B25FE12ED9}"/>
              </a:ext>
            </a:extLst>
          </p:cNvPr>
          <p:cNvSpPr>
            <a:spLocks noChangeShapeType="1"/>
          </p:cNvSpPr>
          <p:nvPr/>
        </p:nvSpPr>
        <p:spPr bwMode="auto">
          <a:xfrm flipV="1">
            <a:off x="2895600" y="4495800"/>
            <a:ext cx="0" cy="609600"/>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07" name="Line 1034">
            <a:extLst>
              <a:ext uri="{FF2B5EF4-FFF2-40B4-BE49-F238E27FC236}">
                <a16:creationId xmlns:a16="http://schemas.microsoft.com/office/drawing/2014/main" id="{0CCB358C-F3B4-F54D-A9A1-F66B4F15DCF3}"/>
              </a:ext>
            </a:extLst>
          </p:cNvPr>
          <p:cNvSpPr>
            <a:spLocks noChangeShapeType="1"/>
          </p:cNvSpPr>
          <p:nvPr/>
        </p:nvSpPr>
        <p:spPr bwMode="auto">
          <a:xfrm flipV="1">
            <a:off x="3048000" y="4495800"/>
            <a:ext cx="1066800" cy="609600"/>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08" name="Line 1035">
            <a:extLst>
              <a:ext uri="{FF2B5EF4-FFF2-40B4-BE49-F238E27FC236}">
                <a16:creationId xmlns:a16="http://schemas.microsoft.com/office/drawing/2014/main" id="{E9483BC3-6089-E94E-99F5-B31B3F568D28}"/>
              </a:ext>
            </a:extLst>
          </p:cNvPr>
          <p:cNvSpPr>
            <a:spLocks noChangeShapeType="1"/>
          </p:cNvSpPr>
          <p:nvPr/>
        </p:nvSpPr>
        <p:spPr bwMode="auto">
          <a:xfrm flipV="1">
            <a:off x="3200400" y="4495800"/>
            <a:ext cx="2514600" cy="609600"/>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a:extLst>
              <a:ext uri="{FF2B5EF4-FFF2-40B4-BE49-F238E27FC236}">
                <a16:creationId xmlns:a16="http://schemas.microsoft.com/office/drawing/2014/main" id="{6716E938-5299-4548-B400-6CD98E83F9A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8F6E56C-CD70-034B-87A3-131DFE6ADBC1}" type="slidenum">
              <a:rPr lang="en-US" altLang="en-US" sz="1400" smtClean="0"/>
              <a:pPr>
                <a:spcBef>
                  <a:spcPct val="0"/>
                </a:spcBef>
                <a:buClrTx/>
                <a:buSzTx/>
                <a:buFontTx/>
                <a:buNone/>
              </a:pPr>
              <a:t>23</a:t>
            </a:fld>
            <a:endParaRPr lang="en-US" altLang="en-US" sz="1400"/>
          </a:p>
        </p:txBody>
      </p:sp>
      <p:sp>
        <p:nvSpPr>
          <p:cNvPr id="30723" name="Slide Number Placeholder 4">
            <a:extLst>
              <a:ext uri="{FF2B5EF4-FFF2-40B4-BE49-F238E27FC236}">
                <a16:creationId xmlns:a16="http://schemas.microsoft.com/office/drawing/2014/main" id="{24DC5302-3349-6942-8879-1C75C21EFEDA}"/>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E3B5A20D-700E-BD4A-AAFD-FC23DE12AC1A}" type="slidenum">
              <a:rPr lang="en-US" altLang="en-US" sz="1400"/>
              <a:pPr algn="r">
                <a:spcBef>
                  <a:spcPct val="0"/>
                </a:spcBef>
                <a:buClrTx/>
                <a:buSzTx/>
                <a:buFontTx/>
                <a:buNone/>
              </a:pPr>
              <a:t>23</a:t>
            </a:fld>
            <a:endParaRPr lang="en-US" altLang="en-US" sz="1400"/>
          </a:p>
        </p:txBody>
      </p:sp>
      <p:sp>
        <p:nvSpPr>
          <p:cNvPr id="30724" name="Rectangle 2">
            <a:extLst>
              <a:ext uri="{FF2B5EF4-FFF2-40B4-BE49-F238E27FC236}">
                <a16:creationId xmlns:a16="http://schemas.microsoft.com/office/drawing/2014/main" id="{156AFC51-9B33-8F44-BC4D-AD6C6E690F00}"/>
              </a:ext>
            </a:extLst>
          </p:cNvPr>
          <p:cNvSpPr>
            <a:spLocks noGrp="1" noChangeArrowheads="1"/>
          </p:cNvSpPr>
          <p:nvPr>
            <p:ph type="title" idx="4294967295"/>
          </p:nvPr>
        </p:nvSpPr>
        <p:spPr>
          <a:xfrm>
            <a:off x="304800" y="381000"/>
            <a:ext cx="8534400" cy="762000"/>
          </a:xfrm>
        </p:spPr>
        <p:txBody>
          <a:bodyPr/>
          <a:lstStyle/>
          <a:p>
            <a:r>
              <a:rPr lang="en-US" altLang="en-US"/>
              <a:t>BigInteger and BigDecimal</a:t>
            </a:r>
            <a:endParaRPr lang="en-US" altLang="en-US" sz="4800">
              <a:hlinkClick r:id="rId2" action="ppaction://program"/>
            </a:endParaRPr>
          </a:p>
        </p:txBody>
      </p:sp>
      <p:sp>
        <p:nvSpPr>
          <p:cNvPr id="30725" name="Rectangle 3">
            <a:extLst>
              <a:ext uri="{FF2B5EF4-FFF2-40B4-BE49-F238E27FC236}">
                <a16:creationId xmlns:a16="http://schemas.microsoft.com/office/drawing/2014/main" id="{734F3007-75FC-944A-A5A7-131766B53882}"/>
              </a:ext>
            </a:extLst>
          </p:cNvPr>
          <p:cNvSpPr>
            <a:spLocks noGrp="1" noChangeArrowheads="1"/>
          </p:cNvSpPr>
          <p:nvPr>
            <p:ph type="body" idx="4294967295"/>
          </p:nvPr>
        </p:nvSpPr>
        <p:spPr>
          <a:xfrm>
            <a:off x="381000" y="1447800"/>
            <a:ext cx="8458200" cy="4876800"/>
          </a:xfrm>
        </p:spPr>
        <p:txBody>
          <a:bodyPr/>
          <a:lstStyle/>
          <a:p>
            <a:pPr marL="0" indent="0">
              <a:buFont typeface="Monotype Sorts" pitchFamily="2" charset="2"/>
              <a:buNone/>
            </a:pPr>
            <a:r>
              <a:rPr lang="en-US" altLang="en-US"/>
              <a:t>If you need to compute with very large integers or high precision floating-point values, you can use the </a:t>
            </a:r>
            <a:r>
              <a:rPr lang="en-US" altLang="en-US" u="sng"/>
              <a:t>BigInteger</a:t>
            </a:r>
            <a:r>
              <a:rPr lang="en-US" altLang="en-US"/>
              <a:t> and </a:t>
            </a:r>
            <a:r>
              <a:rPr lang="en-US" altLang="en-US" u="sng"/>
              <a:t>BigDecimal</a:t>
            </a:r>
            <a:r>
              <a:rPr lang="en-US" altLang="en-US"/>
              <a:t> classes in the </a:t>
            </a:r>
            <a:r>
              <a:rPr lang="en-US" altLang="en-US" u="sng"/>
              <a:t>java.math</a:t>
            </a:r>
            <a:r>
              <a:rPr lang="en-US" altLang="en-US"/>
              <a:t> package. Both are </a:t>
            </a:r>
            <a:r>
              <a:rPr lang="en-US" altLang="en-US" i="1"/>
              <a:t>immutable</a:t>
            </a:r>
            <a:r>
              <a:rPr lang="en-US" altLang="en-US"/>
              <a:t>. Both extend the </a:t>
            </a:r>
            <a:r>
              <a:rPr lang="en-US" altLang="en-US" u="sng"/>
              <a:t>Number</a:t>
            </a:r>
            <a:r>
              <a:rPr lang="en-US" altLang="en-US"/>
              <a:t> class and implement the </a:t>
            </a:r>
            <a:r>
              <a:rPr lang="en-US" altLang="en-US" u="sng"/>
              <a:t>Comparable</a:t>
            </a:r>
            <a:r>
              <a:rPr lang="en-US" altLang="en-US"/>
              <a:t> interface.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id="{384D2A8C-BC83-1541-9219-B88B763A3D2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AB53EFE-7A0F-7F48-8640-4C55A8461001}" type="slidenum">
              <a:rPr lang="en-US" altLang="en-US" sz="1400" smtClean="0"/>
              <a:pPr>
                <a:spcBef>
                  <a:spcPct val="0"/>
                </a:spcBef>
                <a:buClrTx/>
                <a:buSzTx/>
                <a:buFontTx/>
                <a:buNone/>
              </a:pPr>
              <a:t>24</a:t>
            </a:fld>
            <a:endParaRPr lang="en-US" altLang="en-US" sz="1400"/>
          </a:p>
        </p:txBody>
      </p:sp>
      <p:sp>
        <p:nvSpPr>
          <p:cNvPr id="31747" name="Slide Number Placeholder 4">
            <a:extLst>
              <a:ext uri="{FF2B5EF4-FFF2-40B4-BE49-F238E27FC236}">
                <a16:creationId xmlns:a16="http://schemas.microsoft.com/office/drawing/2014/main" id="{BF7E7398-F3D9-E943-A2EA-6CA957B06C80}"/>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8D8FD8E5-EA9A-6447-8C24-E9CA29342C38}" type="slidenum">
              <a:rPr lang="en-US" altLang="en-US" sz="1400"/>
              <a:pPr algn="r">
                <a:spcBef>
                  <a:spcPct val="0"/>
                </a:spcBef>
                <a:buClrTx/>
                <a:buSzTx/>
                <a:buFontTx/>
                <a:buNone/>
              </a:pPr>
              <a:t>24</a:t>
            </a:fld>
            <a:endParaRPr lang="en-US" altLang="en-US" sz="1400"/>
          </a:p>
        </p:txBody>
      </p:sp>
      <p:sp>
        <p:nvSpPr>
          <p:cNvPr id="31748" name="Rectangle 2">
            <a:extLst>
              <a:ext uri="{FF2B5EF4-FFF2-40B4-BE49-F238E27FC236}">
                <a16:creationId xmlns:a16="http://schemas.microsoft.com/office/drawing/2014/main" id="{4F645935-AEA5-184D-847E-CE843F505B83}"/>
              </a:ext>
            </a:extLst>
          </p:cNvPr>
          <p:cNvSpPr>
            <a:spLocks noGrp="1" noChangeArrowheads="1"/>
          </p:cNvSpPr>
          <p:nvPr>
            <p:ph type="title" idx="4294967295"/>
          </p:nvPr>
        </p:nvSpPr>
        <p:spPr>
          <a:xfrm>
            <a:off x="304800" y="152400"/>
            <a:ext cx="8534400" cy="762000"/>
          </a:xfrm>
        </p:spPr>
        <p:txBody>
          <a:bodyPr/>
          <a:lstStyle/>
          <a:p>
            <a:r>
              <a:rPr lang="en-US" altLang="en-US"/>
              <a:t>BigInteger and BigDecimal</a:t>
            </a:r>
            <a:endParaRPr lang="en-US" altLang="en-US" sz="4800">
              <a:hlinkClick r:id="rId2" action="ppaction://program"/>
            </a:endParaRPr>
          </a:p>
        </p:txBody>
      </p:sp>
      <p:sp>
        <p:nvSpPr>
          <p:cNvPr id="31749" name="Rectangle 3">
            <a:extLst>
              <a:ext uri="{FF2B5EF4-FFF2-40B4-BE49-F238E27FC236}">
                <a16:creationId xmlns:a16="http://schemas.microsoft.com/office/drawing/2014/main" id="{DE5D41A1-4422-2545-B160-82F90B474EE3}"/>
              </a:ext>
            </a:extLst>
          </p:cNvPr>
          <p:cNvSpPr>
            <a:spLocks noGrp="1" noChangeArrowheads="1"/>
          </p:cNvSpPr>
          <p:nvPr>
            <p:ph type="body" idx="4294967295"/>
          </p:nvPr>
        </p:nvSpPr>
        <p:spPr>
          <a:xfrm>
            <a:off x="228600" y="1066800"/>
            <a:ext cx="8686800" cy="2209800"/>
          </a:xfrm>
        </p:spPr>
        <p:txBody>
          <a:bodyPr/>
          <a:lstStyle/>
          <a:p>
            <a:pPr marL="0" indent="0">
              <a:buFont typeface="Monotype Sorts" pitchFamily="2" charset="2"/>
              <a:buNone/>
            </a:pPr>
            <a:r>
              <a:rPr lang="en-US" altLang="en-US" sz="2800" dirty="0" err="1">
                <a:solidFill>
                  <a:schemeClr val="tx2"/>
                </a:solidFill>
              </a:rPr>
              <a:t>BigInteger</a:t>
            </a:r>
            <a:r>
              <a:rPr lang="en-US" altLang="en-US" sz="2800" dirty="0">
                <a:solidFill>
                  <a:schemeClr val="tx2"/>
                </a:solidFill>
              </a:rPr>
              <a:t> a = </a:t>
            </a:r>
            <a:r>
              <a:rPr lang="en-US" altLang="en-US" sz="2800" b="1" dirty="0">
                <a:solidFill>
                  <a:schemeClr val="tx2"/>
                </a:solidFill>
              </a:rPr>
              <a:t>new</a:t>
            </a:r>
            <a:r>
              <a:rPr lang="en-US" altLang="en-US" sz="2800" dirty="0">
                <a:solidFill>
                  <a:schemeClr val="tx2"/>
                </a:solidFill>
              </a:rPr>
              <a:t> </a:t>
            </a:r>
            <a:r>
              <a:rPr lang="en-US" altLang="en-US" sz="2800" dirty="0" err="1">
                <a:solidFill>
                  <a:schemeClr val="tx2"/>
                </a:solidFill>
              </a:rPr>
              <a:t>BigInteger</a:t>
            </a:r>
            <a:r>
              <a:rPr lang="en-US" altLang="en-US" sz="2800" dirty="0">
                <a:solidFill>
                  <a:schemeClr val="tx2"/>
                </a:solidFill>
              </a:rPr>
              <a:t>("9223372036854775807");</a:t>
            </a:r>
          </a:p>
          <a:p>
            <a:pPr marL="0" indent="0">
              <a:buFont typeface="Monotype Sorts" pitchFamily="2" charset="2"/>
              <a:buNone/>
            </a:pPr>
            <a:r>
              <a:rPr lang="en-US" altLang="en-US" sz="2800" dirty="0" err="1">
                <a:solidFill>
                  <a:schemeClr val="tx2"/>
                </a:solidFill>
              </a:rPr>
              <a:t>BigInteger</a:t>
            </a:r>
            <a:r>
              <a:rPr lang="en-US" altLang="en-US" sz="2800" dirty="0">
                <a:solidFill>
                  <a:schemeClr val="tx2"/>
                </a:solidFill>
              </a:rPr>
              <a:t> b = </a:t>
            </a:r>
            <a:r>
              <a:rPr lang="en-US" altLang="en-US" sz="2800" b="1" dirty="0">
                <a:solidFill>
                  <a:schemeClr val="tx2"/>
                </a:solidFill>
              </a:rPr>
              <a:t>new</a:t>
            </a:r>
            <a:r>
              <a:rPr lang="en-US" altLang="en-US" sz="2800" dirty="0">
                <a:solidFill>
                  <a:schemeClr val="tx2"/>
                </a:solidFill>
              </a:rPr>
              <a:t> </a:t>
            </a:r>
            <a:r>
              <a:rPr lang="en-US" altLang="en-US" sz="2800" dirty="0" err="1">
                <a:solidFill>
                  <a:schemeClr val="tx2"/>
                </a:solidFill>
              </a:rPr>
              <a:t>BigInteger</a:t>
            </a:r>
            <a:r>
              <a:rPr lang="en-US" altLang="en-US" sz="2800" dirty="0">
                <a:solidFill>
                  <a:schemeClr val="tx2"/>
                </a:solidFill>
              </a:rPr>
              <a:t>("2");</a:t>
            </a:r>
          </a:p>
          <a:p>
            <a:pPr marL="0" indent="0">
              <a:buFont typeface="Monotype Sorts" pitchFamily="2" charset="2"/>
              <a:buNone/>
            </a:pPr>
            <a:r>
              <a:rPr lang="en-US" altLang="en-US" sz="2800" dirty="0" err="1">
                <a:solidFill>
                  <a:schemeClr val="tx2"/>
                </a:solidFill>
              </a:rPr>
              <a:t>BigInteger</a:t>
            </a:r>
            <a:r>
              <a:rPr lang="en-US" altLang="en-US" sz="2800" dirty="0">
                <a:solidFill>
                  <a:schemeClr val="tx2"/>
                </a:solidFill>
              </a:rPr>
              <a:t> c = </a:t>
            </a:r>
            <a:r>
              <a:rPr lang="en-US" altLang="en-US" sz="2800" dirty="0" err="1">
                <a:solidFill>
                  <a:schemeClr val="tx2"/>
                </a:solidFill>
              </a:rPr>
              <a:t>a.multiply</a:t>
            </a:r>
            <a:r>
              <a:rPr lang="en-US" altLang="en-US" sz="2800" dirty="0">
                <a:solidFill>
                  <a:schemeClr val="tx2"/>
                </a:solidFill>
              </a:rPr>
              <a:t>(b); // 9223372036854775807 * 2</a:t>
            </a:r>
          </a:p>
          <a:p>
            <a:pPr marL="0" indent="0">
              <a:buFont typeface="Monotype Sorts" pitchFamily="2" charset="2"/>
              <a:buNone/>
            </a:pPr>
            <a:r>
              <a:rPr lang="en-US" altLang="en-US" sz="2800" dirty="0" err="1">
                <a:solidFill>
                  <a:schemeClr val="tx2"/>
                </a:solidFill>
              </a:rPr>
              <a:t>System.out.println</a:t>
            </a:r>
            <a:r>
              <a:rPr lang="en-US" altLang="en-US" sz="2800" dirty="0">
                <a:solidFill>
                  <a:schemeClr val="tx2"/>
                </a:solidFill>
              </a:rPr>
              <a:t>(c); </a:t>
            </a:r>
          </a:p>
        </p:txBody>
      </p:sp>
      <p:sp>
        <p:nvSpPr>
          <p:cNvPr id="31750" name="Rectangle 4">
            <a:extLst>
              <a:ext uri="{FF2B5EF4-FFF2-40B4-BE49-F238E27FC236}">
                <a16:creationId xmlns:a16="http://schemas.microsoft.com/office/drawing/2014/main" id="{FF16FCF7-D60F-7B4C-A97A-74DB542F5CF3}"/>
              </a:ext>
            </a:extLst>
          </p:cNvPr>
          <p:cNvSpPr>
            <a:spLocks noChangeArrowheads="1"/>
          </p:cNvSpPr>
          <p:nvPr/>
        </p:nvSpPr>
        <p:spPr bwMode="auto">
          <a:xfrm>
            <a:off x="228600" y="4191000"/>
            <a:ext cx="8686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800">
                <a:solidFill>
                  <a:schemeClr val="tx2"/>
                </a:solidFill>
              </a:rPr>
              <a:t>BigDecimal a = </a:t>
            </a:r>
            <a:r>
              <a:rPr lang="en-US" altLang="en-US" sz="2800" b="1">
                <a:solidFill>
                  <a:schemeClr val="tx2"/>
                </a:solidFill>
              </a:rPr>
              <a:t>new</a:t>
            </a:r>
            <a:r>
              <a:rPr lang="en-US" altLang="en-US" sz="2800">
                <a:solidFill>
                  <a:schemeClr val="tx2"/>
                </a:solidFill>
              </a:rPr>
              <a:t> BigDecimal(1.0);</a:t>
            </a:r>
          </a:p>
          <a:p>
            <a:pPr>
              <a:buFont typeface="Monotype Sorts" pitchFamily="2" charset="2"/>
              <a:buNone/>
            </a:pPr>
            <a:r>
              <a:rPr lang="en-US" altLang="en-US" sz="2800">
                <a:solidFill>
                  <a:schemeClr val="tx2"/>
                </a:solidFill>
              </a:rPr>
              <a:t>BigDecimal b = </a:t>
            </a:r>
            <a:r>
              <a:rPr lang="en-US" altLang="en-US" sz="2800" b="1">
                <a:solidFill>
                  <a:schemeClr val="tx2"/>
                </a:solidFill>
              </a:rPr>
              <a:t>new</a:t>
            </a:r>
            <a:r>
              <a:rPr lang="en-US" altLang="en-US" sz="2800">
                <a:solidFill>
                  <a:schemeClr val="tx2"/>
                </a:solidFill>
              </a:rPr>
              <a:t> BigDecimal(3);</a:t>
            </a:r>
          </a:p>
          <a:p>
            <a:pPr>
              <a:buFont typeface="Monotype Sorts" pitchFamily="2" charset="2"/>
              <a:buNone/>
            </a:pPr>
            <a:r>
              <a:rPr lang="en-US" altLang="en-US" sz="2800">
                <a:solidFill>
                  <a:schemeClr val="tx2"/>
                </a:solidFill>
              </a:rPr>
              <a:t>BigDecimal c = a.divide(b, 20, BigDecimal.ROUND_UP);</a:t>
            </a:r>
          </a:p>
          <a:p>
            <a:pPr>
              <a:buFont typeface="Monotype Sorts" pitchFamily="2" charset="2"/>
              <a:buNone/>
            </a:pPr>
            <a:r>
              <a:rPr lang="en-US" altLang="en-US" sz="2800">
                <a:solidFill>
                  <a:schemeClr val="tx2"/>
                </a:solidFill>
              </a:rPr>
              <a:t>System.out.println(c);</a:t>
            </a:r>
          </a:p>
        </p:txBody>
      </p:sp>
      <p:sp>
        <p:nvSpPr>
          <p:cNvPr id="31751" name="AutoShape 10">
            <a:hlinkClick r:id="rId3" action="ppaction://program" highlightClick="1"/>
            <a:extLst>
              <a:ext uri="{FF2B5EF4-FFF2-40B4-BE49-F238E27FC236}">
                <a16:creationId xmlns:a16="http://schemas.microsoft.com/office/drawing/2014/main" id="{04A77F72-3C50-E84A-A2B6-644EA79A8ABC}"/>
              </a:ext>
            </a:extLst>
          </p:cNvPr>
          <p:cNvSpPr>
            <a:spLocks noChangeArrowheads="1"/>
          </p:cNvSpPr>
          <p:nvPr/>
        </p:nvSpPr>
        <p:spPr bwMode="auto">
          <a:xfrm>
            <a:off x="7505700" y="335280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31752" name="Rectangle 10">
            <a:hlinkClick r:id="rId4"/>
            <a:extLst>
              <a:ext uri="{FF2B5EF4-FFF2-40B4-BE49-F238E27FC236}">
                <a16:creationId xmlns:a16="http://schemas.microsoft.com/office/drawing/2014/main" id="{108D24D5-BE0A-4141-8AF6-487FBA3FB4AD}"/>
              </a:ext>
            </a:extLst>
          </p:cNvPr>
          <p:cNvSpPr>
            <a:spLocks noChangeArrowheads="1"/>
          </p:cNvSpPr>
          <p:nvPr/>
        </p:nvSpPr>
        <p:spPr bwMode="auto">
          <a:xfrm>
            <a:off x="4932363" y="3352800"/>
            <a:ext cx="2354262"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LargeFactorial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CE59A-AF2E-1243-975A-211FCF4A67E6}"/>
              </a:ext>
            </a:extLst>
          </p:cNvPr>
          <p:cNvSpPr>
            <a:spLocks noGrp="1"/>
          </p:cNvSpPr>
          <p:nvPr>
            <p:ph type="sldNum" sz="quarter" idx="11"/>
          </p:nvPr>
        </p:nvSpPr>
        <p:spPr/>
        <p:txBody>
          <a:bodyPr/>
          <a:lstStyle/>
          <a:p>
            <a:pPr>
              <a:defRPr/>
            </a:pPr>
            <a:fld id="{786B6C53-AEF6-1A4E-A692-F74703C0CFB9}" type="slidenum">
              <a:rPr lang="en-US" altLang="en-US" smtClean="0"/>
              <a:pPr>
                <a:defRPr/>
              </a:pPr>
              <a:t>25</a:t>
            </a:fld>
            <a:endParaRPr lang="en-US" altLang="en-US"/>
          </a:p>
        </p:txBody>
      </p:sp>
      <p:pic>
        <p:nvPicPr>
          <p:cNvPr id="3" name="Picture 2">
            <a:extLst>
              <a:ext uri="{FF2B5EF4-FFF2-40B4-BE49-F238E27FC236}">
                <a16:creationId xmlns:a16="http://schemas.microsoft.com/office/drawing/2014/main" id="{C97C49B9-25F2-C940-A445-9BA1A101B0E6}"/>
              </a:ext>
            </a:extLst>
          </p:cNvPr>
          <p:cNvPicPr>
            <a:picLocks noChangeAspect="1"/>
          </p:cNvPicPr>
          <p:nvPr/>
        </p:nvPicPr>
        <p:blipFill>
          <a:blip r:embed="rId2"/>
          <a:stretch>
            <a:fillRect/>
          </a:stretch>
        </p:blipFill>
        <p:spPr>
          <a:xfrm>
            <a:off x="193830" y="126170"/>
            <a:ext cx="6951305" cy="6699675"/>
          </a:xfrm>
          <a:prstGeom prst="rect">
            <a:avLst/>
          </a:prstGeom>
        </p:spPr>
      </p:pic>
    </p:spTree>
    <p:extLst>
      <p:ext uri="{BB962C8B-B14F-4D97-AF65-F5344CB8AC3E}">
        <p14:creationId xmlns:p14="http://schemas.microsoft.com/office/powerpoint/2010/main" val="4177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0780E3C7-48C5-DA4B-AEDC-0EC54D20B4C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7A5E202-7C58-6843-9E27-51A5EB0F232C}" type="slidenum">
              <a:rPr lang="en-US" altLang="en-US" sz="1400" smtClean="0"/>
              <a:pPr>
                <a:spcBef>
                  <a:spcPct val="0"/>
                </a:spcBef>
                <a:buClrTx/>
                <a:buSzTx/>
                <a:buFontTx/>
                <a:buNone/>
              </a:pPr>
              <a:t>3</a:t>
            </a:fld>
            <a:endParaRPr lang="en-US" altLang="en-US" sz="1400"/>
          </a:p>
        </p:txBody>
      </p:sp>
      <p:sp>
        <p:nvSpPr>
          <p:cNvPr id="10243" name="Rectangle 2">
            <a:extLst>
              <a:ext uri="{FF2B5EF4-FFF2-40B4-BE49-F238E27FC236}">
                <a16:creationId xmlns:a16="http://schemas.microsoft.com/office/drawing/2014/main" id="{61A84D60-4F2D-014F-8D74-008905614A8F}"/>
              </a:ext>
            </a:extLst>
          </p:cNvPr>
          <p:cNvSpPr>
            <a:spLocks noGrp="1" noChangeArrowheads="1"/>
          </p:cNvSpPr>
          <p:nvPr>
            <p:ph type="title"/>
          </p:nvPr>
        </p:nvSpPr>
        <p:spPr>
          <a:xfrm>
            <a:off x="693738" y="203200"/>
            <a:ext cx="7772400" cy="609600"/>
          </a:xfrm>
        </p:spPr>
        <p:txBody>
          <a:bodyPr/>
          <a:lstStyle/>
          <a:p>
            <a:r>
              <a:rPr lang="en-US" altLang="en-US"/>
              <a:t>The BMI Class</a:t>
            </a:r>
            <a:endParaRPr lang="en-US" altLang="en-US">
              <a:hlinkClick r:id="rId3" action="ppaction://program"/>
            </a:endParaRPr>
          </a:p>
        </p:txBody>
      </p:sp>
      <p:sp>
        <p:nvSpPr>
          <p:cNvPr id="10244" name="Rectangle 6">
            <a:extLst>
              <a:ext uri="{FF2B5EF4-FFF2-40B4-BE49-F238E27FC236}">
                <a16:creationId xmlns:a16="http://schemas.microsoft.com/office/drawing/2014/main" id="{5CCF4A7D-1B13-CD49-AE67-8CF1B0E46F40}"/>
              </a:ext>
            </a:extLst>
          </p:cNvPr>
          <p:cNvSpPr>
            <a:spLocks noChangeArrowheads="1"/>
          </p:cNvSpPr>
          <p:nvPr/>
        </p:nvSpPr>
        <p:spPr bwMode="auto">
          <a:xfrm>
            <a:off x="3371850" y="2370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5" name="Rectangle 11">
            <a:extLst>
              <a:ext uri="{FF2B5EF4-FFF2-40B4-BE49-F238E27FC236}">
                <a16:creationId xmlns:a16="http://schemas.microsoft.com/office/drawing/2014/main" id="{8BDC3728-58C6-CD4F-936D-CC502B716294}"/>
              </a:ext>
            </a:extLst>
          </p:cNvPr>
          <p:cNvSpPr>
            <a:spLocks noChangeArrowheads="1"/>
          </p:cNvSpPr>
          <p:nvPr/>
        </p:nvSpPr>
        <p:spPr bwMode="auto">
          <a:xfrm>
            <a:off x="3055938" y="2370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6" name="Rectangle 13">
            <a:extLst>
              <a:ext uri="{FF2B5EF4-FFF2-40B4-BE49-F238E27FC236}">
                <a16:creationId xmlns:a16="http://schemas.microsoft.com/office/drawing/2014/main" id="{BD09B013-CC80-774C-83A7-F8D2731D91DD}"/>
              </a:ext>
            </a:extLst>
          </p:cNvPr>
          <p:cNvSpPr>
            <a:spLocks noChangeArrowheads="1"/>
          </p:cNvSpPr>
          <p:nvPr/>
        </p:nvSpPr>
        <p:spPr bwMode="auto">
          <a:xfrm>
            <a:off x="0" y="180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7" name="Rectangle 14">
            <a:extLst>
              <a:ext uri="{FF2B5EF4-FFF2-40B4-BE49-F238E27FC236}">
                <a16:creationId xmlns:a16="http://schemas.microsoft.com/office/drawing/2014/main" id="{78629192-CCCB-AF4A-9037-3B6D8E9634F4}"/>
              </a:ext>
            </a:extLst>
          </p:cNvPr>
          <p:cNvSpPr>
            <a:spLocks noChangeArrowheads="1"/>
          </p:cNvSpPr>
          <p:nvPr/>
        </p:nvSpPr>
        <p:spPr bwMode="auto">
          <a:xfrm>
            <a:off x="0" y="1806575"/>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tabLst>
                <a:tab pos="2286000" algn="l"/>
                <a:tab pos="2743200" algn="l"/>
                <a:tab pos="3200400" algn="l"/>
                <a:tab pos="3657600" algn="l"/>
                <a:tab pos="4114800" algn="l"/>
                <a:tab pos="4572000" algn="l"/>
                <a:tab pos="502920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2286000" algn="l"/>
                <a:tab pos="2743200" algn="l"/>
                <a:tab pos="3200400" algn="l"/>
                <a:tab pos="3657600" algn="l"/>
                <a:tab pos="4114800" algn="l"/>
                <a:tab pos="4572000" algn="l"/>
                <a:tab pos="502920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2286000" algn="l"/>
                <a:tab pos="2743200" algn="l"/>
                <a:tab pos="3200400" algn="l"/>
                <a:tab pos="3657600" algn="l"/>
                <a:tab pos="4114800" algn="l"/>
                <a:tab pos="4572000" algn="l"/>
                <a:tab pos="502920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9pPr>
          </a:lstStyle>
          <a:p>
            <a:pPr>
              <a:spcBef>
                <a:spcPct val="0"/>
              </a:spcBef>
              <a:buClrTx/>
              <a:buSzTx/>
              <a:buFontTx/>
              <a:buNone/>
            </a:pPr>
            <a:r>
              <a:rPr lang="en-US" altLang="en-US" sz="1200" b="1" i="1">
                <a:solidFill>
                  <a:srgbClr val="0000FF"/>
                </a:solidFill>
                <a:latin typeface="Courier" pitchFamily="2" charset="0"/>
                <a:cs typeface="Times New Roman" panose="02020603050405020304" pitchFamily="18" charset="0"/>
              </a:rPr>
              <a:t>	</a:t>
            </a:r>
          </a:p>
          <a:p>
            <a:pPr>
              <a:spcBef>
                <a:spcPct val="0"/>
              </a:spcBef>
              <a:buClrTx/>
              <a:buSzTx/>
              <a:buFontTx/>
              <a:buNone/>
            </a:pPr>
            <a:endParaRPr lang="en-US" altLang="en-US" sz="2400"/>
          </a:p>
        </p:txBody>
      </p:sp>
      <p:sp>
        <p:nvSpPr>
          <p:cNvPr id="10248" name="Rectangle 16">
            <a:extLst>
              <a:ext uri="{FF2B5EF4-FFF2-40B4-BE49-F238E27FC236}">
                <a16:creationId xmlns:a16="http://schemas.microsoft.com/office/drawing/2014/main" id="{1FB8346F-A420-1D40-B4C7-B194AEDDB91E}"/>
              </a:ext>
            </a:extLst>
          </p:cNvPr>
          <p:cNvSpPr>
            <a:spLocks noChangeArrowheads="1"/>
          </p:cNvSpPr>
          <p:nvPr/>
        </p:nvSpPr>
        <p:spPr bwMode="auto">
          <a:xfrm>
            <a:off x="2557463" y="172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9" name="Rectangle 18">
            <a:extLst>
              <a:ext uri="{FF2B5EF4-FFF2-40B4-BE49-F238E27FC236}">
                <a16:creationId xmlns:a16="http://schemas.microsoft.com/office/drawing/2014/main" id="{A9F1E850-730F-BC4D-99D8-99295D826631}"/>
              </a:ext>
            </a:extLst>
          </p:cNvPr>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50" name="Rectangle 20">
            <a:extLst>
              <a:ext uri="{FF2B5EF4-FFF2-40B4-BE49-F238E27FC236}">
                <a16:creationId xmlns:a16="http://schemas.microsoft.com/office/drawing/2014/main" id="{9A9A9F0E-F57B-7D4C-8C15-5570FAFE82F2}"/>
              </a:ext>
            </a:extLst>
          </p:cNvPr>
          <p:cNvSpPr>
            <a:spLocks noChangeArrowheads="1"/>
          </p:cNvSpPr>
          <p:nvPr/>
        </p:nvSpPr>
        <p:spPr bwMode="auto">
          <a:xfrm>
            <a:off x="0" y="1585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51" name="Rectangle 21">
            <a:extLst>
              <a:ext uri="{FF2B5EF4-FFF2-40B4-BE49-F238E27FC236}">
                <a16:creationId xmlns:a16="http://schemas.microsoft.com/office/drawing/2014/main" id="{C351E42D-F1AC-054C-9DC0-E5F04965FFF1}"/>
              </a:ext>
            </a:extLst>
          </p:cNvPr>
          <p:cNvSpPr>
            <a:spLocks noChangeArrowheads="1"/>
          </p:cNvSpPr>
          <p:nvPr/>
        </p:nvSpPr>
        <p:spPr bwMode="auto">
          <a:xfrm>
            <a:off x="0" y="4999038"/>
            <a:ext cx="2470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tabLst>
                <a:tab pos="2286000" algn="l"/>
                <a:tab pos="2743200" algn="l"/>
                <a:tab pos="3200400" algn="l"/>
                <a:tab pos="3657600" algn="l"/>
                <a:tab pos="4114800" algn="l"/>
                <a:tab pos="4572000" algn="l"/>
                <a:tab pos="5029200" algn="l"/>
                <a:tab pos="5486400" algn="l"/>
                <a:tab pos="594360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2286000" algn="l"/>
                <a:tab pos="2743200" algn="l"/>
                <a:tab pos="3200400" algn="l"/>
                <a:tab pos="3657600" algn="l"/>
                <a:tab pos="4114800" algn="l"/>
                <a:tab pos="4572000" algn="l"/>
                <a:tab pos="5029200" algn="l"/>
                <a:tab pos="5486400" algn="l"/>
                <a:tab pos="594360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2286000" algn="l"/>
                <a:tab pos="2743200" algn="l"/>
                <a:tab pos="3200400" algn="l"/>
                <a:tab pos="3657600" algn="l"/>
                <a:tab pos="4114800" algn="l"/>
                <a:tab pos="4572000" algn="l"/>
                <a:tab pos="5029200" algn="l"/>
                <a:tab pos="5486400" algn="l"/>
                <a:tab pos="594360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2286000" algn="l"/>
                <a:tab pos="2743200" algn="l"/>
                <a:tab pos="3200400" algn="l"/>
                <a:tab pos="3657600" algn="l"/>
                <a:tab pos="4114800" algn="l"/>
                <a:tab pos="4572000" algn="l"/>
                <a:tab pos="5029200" algn="l"/>
                <a:tab pos="5486400" algn="l"/>
                <a:tab pos="59436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2286000" algn="l"/>
                <a:tab pos="2743200" algn="l"/>
                <a:tab pos="3200400" algn="l"/>
                <a:tab pos="3657600" algn="l"/>
                <a:tab pos="4114800" algn="l"/>
                <a:tab pos="4572000" algn="l"/>
                <a:tab pos="5029200" algn="l"/>
                <a:tab pos="5486400" algn="l"/>
                <a:tab pos="59436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 pos="5486400" algn="l"/>
                <a:tab pos="59436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 pos="5486400" algn="l"/>
                <a:tab pos="59436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 pos="5486400" algn="l"/>
                <a:tab pos="59436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 pos="5486400" algn="l"/>
                <a:tab pos="5943600" algn="l"/>
              </a:tabLst>
              <a:defRPr sz="2000">
                <a:solidFill>
                  <a:schemeClr val="tx1"/>
                </a:solidFill>
                <a:latin typeface="Times New Roman" panose="02020603050405020304" pitchFamily="18" charset="0"/>
              </a:defRPr>
            </a:lvl9pPr>
          </a:lstStyle>
          <a:p>
            <a:pPr>
              <a:spcBef>
                <a:spcPct val="0"/>
              </a:spcBef>
              <a:buClrTx/>
              <a:buSzTx/>
              <a:buFontTx/>
              <a:buNone/>
            </a:pPr>
            <a:r>
              <a:rPr lang="en-US" altLang="en-US" sz="1200" b="1" i="1">
                <a:solidFill>
                  <a:srgbClr val="0000FF"/>
                </a:solidFill>
                <a:latin typeface="Courier New" panose="02070309020205020404" pitchFamily="49" charset="0"/>
                <a:ea typeface="Times New Roman" panose="02020603050405020304" pitchFamily="18" charset="0"/>
                <a:cs typeface="Courier New" panose="02070309020205020404" pitchFamily="49" charset="0"/>
              </a:rPr>
              <a:t>	</a:t>
            </a:r>
            <a:endParaRPr lang="en-US" altLang="en-US" sz="2400">
              <a:ea typeface="Times New Roman" panose="02020603050405020304" pitchFamily="18" charset="0"/>
              <a:cs typeface="Courier New" panose="02070309020205020404" pitchFamily="49" charset="0"/>
            </a:endParaRPr>
          </a:p>
        </p:txBody>
      </p:sp>
      <p:sp>
        <p:nvSpPr>
          <p:cNvPr id="10252" name="Rectangle 23">
            <a:extLst>
              <a:ext uri="{FF2B5EF4-FFF2-40B4-BE49-F238E27FC236}">
                <a16:creationId xmlns:a16="http://schemas.microsoft.com/office/drawing/2014/main" id="{E404656A-DE76-FB48-B6B8-3FD3C3065615}"/>
              </a:ext>
            </a:extLst>
          </p:cNvPr>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53" name="Rectangle 25">
            <a:extLst>
              <a:ext uri="{FF2B5EF4-FFF2-40B4-BE49-F238E27FC236}">
                <a16:creationId xmlns:a16="http://schemas.microsoft.com/office/drawing/2014/main" id="{C279BA3C-D099-854B-82DA-32F0A42BD93D}"/>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0254" name="Object 24">
            <a:extLst>
              <a:ext uri="{FF2B5EF4-FFF2-40B4-BE49-F238E27FC236}">
                <a16:creationId xmlns:a16="http://schemas.microsoft.com/office/drawing/2014/main" id="{CDDA99C7-D084-164B-AB98-01D95D32DD8D}"/>
              </a:ext>
            </a:extLst>
          </p:cNvPr>
          <p:cNvGraphicFramePr>
            <a:graphicFrameLocks noChangeAspect="1"/>
          </p:cNvGraphicFramePr>
          <p:nvPr/>
        </p:nvGraphicFramePr>
        <p:xfrm>
          <a:off x="155575" y="1047750"/>
          <a:ext cx="6337300" cy="4360863"/>
        </p:xfrm>
        <a:graphic>
          <a:graphicData uri="http://schemas.openxmlformats.org/presentationml/2006/ole">
            <mc:AlternateContent xmlns:mc="http://schemas.openxmlformats.org/markup-compatibility/2006">
              <mc:Choice xmlns:v="urn:schemas-microsoft-com:vml" Requires="v">
                <p:oleObj spid="_x0000_s10268" name="Picture" r:id="rId4" imgW="10642600" imgH="7302500" progId="Word.Picture.8">
                  <p:embed/>
                </p:oleObj>
              </mc:Choice>
              <mc:Fallback>
                <p:oleObj name="Picture" r:id="rId4" imgW="10642600" imgH="7302500" progId="Word.Picture.8">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047750"/>
                        <a:ext cx="63373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5" name="AutoShape 10">
            <a:hlinkClick r:id="rId6" action="ppaction://program" highlightClick="1"/>
            <a:extLst>
              <a:ext uri="{FF2B5EF4-FFF2-40B4-BE49-F238E27FC236}">
                <a16:creationId xmlns:a16="http://schemas.microsoft.com/office/drawing/2014/main" id="{C6476925-C3D6-0C41-9CF2-6BADFAAFB10F}"/>
              </a:ext>
            </a:extLst>
          </p:cNvPr>
          <p:cNvSpPr>
            <a:spLocks noChangeArrowheads="1"/>
          </p:cNvSpPr>
          <p:nvPr/>
        </p:nvSpPr>
        <p:spPr bwMode="auto">
          <a:xfrm>
            <a:off x="7835900" y="5710238"/>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10256" name="Rectangle 20">
            <a:hlinkClick r:id="rId7"/>
            <a:extLst>
              <a:ext uri="{FF2B5EF4-FFF2-40B4-BE49-F238E27FC236}">
                <a16:creationId xmlns:a16="http://schemas.microsoft.com/office/drawing/2014/main" id="{F792B10D-619F-574E-AC89-571922FC8717}"/>
              </a:ext>
            </a:extLst>
          </p:cNvPr>
          <p:cNvSpPr>
            <a:spLocks noChangeArrowheads="1"/>
          </p:cNvSpPr>
          <p:nvPr/>
        </p:nvSpPr>
        <p:spPr bwMode="auto">
          <a:xfrm>
            <a:off x="3573463" y="5710238"/>
            <a:ext cx="193198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BMI</a:t>
            </a:r>
          </a:p>
        </p:txBody>
      </p:sp>
      <p:sp>
        <p:nvSpPr>
          <p:cNvPr id="10257" name="Rectangle 21">
            <a:hlinkClick r:id="rId8"/>
            <a:extLst>
              <a:ext uri="{FF2B5EF4-FFF2-40B4-BE49-F238E27FC236}">
                <a16:creationId xmlns:a16="http://schemas.microsoft.com/office/drawing/2014/main" id="{9C94924D-D910-3041-A5E1-FE25EE1DC84C}"/>
              </a:ext>
            </a:extLst>
          </p:cNvPr>
          <p:cNvSpPr>
            <a:spLocks noChangeArrowheads="1"/>
          </p:cNvSpPr>
          <p:nvPr/>
        </p:nvSpPr>
        <p:spPr bwMode="auto">
          <a:xfrm>
            <a:off x="5686425" y="5710238"/>
            <a:ext cx="193198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UseBMIClass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F6B50A0C-B77D-6841-84DE-32ADE68A95C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DA48471-37A0-8B48-B899-759A8B5BA154}" type="slidenum">
              <a:rPr lang="en-US" altLang="en-US" sz="1400" smtClean="0"/>
              <a:pPr>
                <a:spcBef>
                  <a:spcPct val="0"/>
                </a:spcBef>
                <a:buClrTx/>
                <a:buSzTx/>
                <a:buFontTx/>
                <a:buNone/>
              </a:pPr>
              <a:t>4</a:t>
            </a:fld>
            <a:endParaRPr lang="en-US" altLang="en-US" sz="1400"/>
          </a:p>
        </p:txBody>
      </p:sp>
      <p:sp>
        <p:nvSpPr>
          <p:cNvPr id="11267" name="Rectangle 2">
            <a:extLst>
              <a:ext uri="{FF2B5EF4-FFF2-40B4-BE49-F238E27FC236}">
                <a16:creationId xmlns:a16="http://schemas.microsoft.com/office/drawing/2014/main" id="{246BCEEC-A602-774B-ADF4-6F66A735887D}"/>
              </a:ext>
            </a:extLst>
          </p:cNvPr>
          <p:cNvSpPr>
            <a:spLocks noGrp="1" noChangeArrowheads="1"/>
          </p:cNvSpPr>
          <p:nvPr>
            <p:ph type="title"/>
          </p:nvPr>
        </p:nvSpPr>
        <p:spPr>
          <a:xfrm>
            <a:off x="685800" y="457200"/>
            <a:ext cx="7772400" cy="514350"/>
          </a:xfrm>
        </p:spPr>
        <p:txBody>
          <a:bodyPr/>
          <a:lstStyle/>
          <a:p>
            <a:r>
              <a:rPr lang="en-US" altLang="en-US" sz="4000">
                <a:latin typeface="Book Antiqua" panose="02040602050305030304" pitchFamily="18" charset="0"/>
              </a:rPr>
              <a:t>Class Relationships</a:t>
            </a:r>
            <a:endParaRPr lang="en-US" altLang="en-US" sz="4000">
              <a:latin typeface="Book Antiqua" panose="02040602050305030304" pitchFamily="18" charset="0"/>
              <a:hlinkClick r:id="rId2" action="ppaction://program"/>
            </a:endParaRPr>
          </a:p>
        </p:txBody>
      </p:sp>
      <p:sp>
        <p:nvSpPr>
          <p:cNvPr id="11268" name="Rectangle 3">
            <a:extLst>
              <a:ext uri="{FF2B5EF4-FFF2-40B4-BE49-F238E27FC236}">
                <a16:creationId xmlns:a16="http://schemas.microsoft.com/office/drawing/2014/main" id="{8629B7B8-BABA-2D42-94A4-C2DADB08B983}"/>
              </a:ext>
            </a:extLst>
          </p:cNvPr>
          <p:cNvSpPr>
            <a:spLocks noGrp="1" noChangeArrowheads="1"/>
          </p:cNvSpPr>
          <p:nvPr>
            <p:ph type="body" idx="1"/>
          </p:nvPr>
        </p:nvSpPr>
        <p:spPr>
          <a:xfrm>
            <a:off x="309563" y="1123950"/>
            <a:ext cx="8486775" cy="2305050"/>
          </a:xfrm>
        </p:spPr>
        <p:txBody>
          <a:bodyPr/>
          <a:lstStyle/>
          <a:p>
            <a:pPr marL="0" indent="0">
              <a:buFont typeface="Monotype Sorts" pitchFamily="2" charset="2"/>
              <a:buNone/>
            </a:pPr>
            <a:r>
              <a:rPr lang="en-US" altLang="en-US" sz="2800"/>
              <a:t>Association</a:t>
            </a:r>
          </a:p>
          <a:p>
            <a:pPr marL="0" indent="0">
              <a:buFont typeface="Monotype Sorts" pitchFamily="2" charset="2"/>
              <a:buNone/>
            </a:pPr>
            <a:r>
              <a:rPr lang="en-US" altLang="en-US" sz="2800"/>
              <a:t>Aggregation</a:t>
            </a:r>
          </a:p>
          <a:p>
            <a:pPr marL="0" indent="0">
              <a:buFont typeface="Monotype Sorts" pitchFamily="2" charset="2"/>
              <a:buNone/>
            </a:pPr>
            <a:r>
              <a:rPr lang="en-US" altLang="en-US" sz="2800"/>
              <a:t>Composition</a:t>
            </a:r>
          </a:p>
          <a:p>
            <a:pPr marL="0" indent="0">
              <a:buFont typeface="Monotype Sorts" pitchFamily="2" charset="2"/>
              <a:buNone/>
            </a:pPr>
            <a:r>
              <a:rPr lang="en-US" altLang="en-US" sz="2800"/>
              <a:t>Inheritance (Chapter 13) </a:t>
            </a:r>
          </a:p>
        </p:txBody>
      </p:sp>
      <p:sp>
        <p:nvSpPr>
          <p:cNvPr id="11269" name="Rectangle 4">
            <a:extLst>
              <a:ext uri="{FF2B5EF4-FFF2-40B4-BE49-F238E27FC236}">
                <a16:creationId xmlns:a16="http://schemas.microsoft.com/office/drawing/2014/main" id="{D672416E-9327-7346-9FC8-2681BAA27F90}"/>
              </a:ext>
            </a:extLst>
          </p:cNvPr>
          <p:cNvSpPr>
            <a:spLocks noChangeArrowheads="1"/>
          </p:cNvSpPr>
          <p:nvPr/>
        </p:nvSpPr>
        <p:spPr bwMode="auto">
          <a:xfrm>
            <a:off x="0" y="3001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1270" name="Picture 7">
            <a:extLst>
              <a:ext uri="{FF2B5EF4-FFF2-40B4-BE49-F238E27FC236}">
                <a16:creationId xmlns:a16="http://schemas.microsoft.com/office/drawing/2014/main" id="{BED7B08E-C9B6-AC42-BCBA-0EDBB7061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4581525"/>
            <a:ext cx="8840787" cy="118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1271" name="Rectangle 3">
            <a:extLst>
              <a:ext uri="{FF2B5EF4-FFF2-40B4-BE49-F238E27FC236}">
                <a16:creationId xmlns:a16="http://schemas.microsoft.com/office/drawing/2014/main" id="{70C03898-0AC5-AA41-B637-061EA20E3A8F}"/>
              </a:ext>
            </a:extLst>
          </p:cNvPr>
          <p:cNvSpPr txBox="1">
            <a:spLocks noChangeArrowheads="1"/>
          </p:cNvSpPr>
          <p:nvPr/>
        </p:nvSpPr>
        <p:spPr bwMode="auto">
          <a:xfrm>
            <a:off x="325438" y="3486150"/>
            <a:ext cx="8486775"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800"/>
              <a:t>Association: is a general binary relationship that describes an activity between two classes.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CDEC-4E82-3947-B24B-0C9A79EF2D13}"/>
              </a:ext>
            </a:extLst>
          </p:cNvPr>
          <p:cNvSpPr>
            <a:spLocks noGrp="1"/>
          </p:cNvSpPr>
          <p:nvPr>
            <p:ph type="title"/>
          </p:nvPr>
        </p:nvSpPr>
        <p:spPr/>
        <p:txBody>
          <a:bodyPr/>
          <a:lstStyle/>
          <a:p>
            <a:r>
              <a:rPr lang="en-US" dirty="0"/>
              <a:t>Programming Association</a:t>
            </a:r>
          </a:p>
        </p:txBody>
      </p:sp>
      <p:sp>
        <p:nvSpPr>
          <p:cNvPr id="4" name="Slide Number Placeholder 3">
            <a:extLst>
              <a:ext uri="{FF2B5EF4-FFF2-40B4-BE49-F238E27FC236}">
                <a16:creationId xmlns:a16="http://schemas.microsoft.com/office/drawing/2014/main" id="{9F394FD9-E9BB-3944-B614-BAAB8859149A}"/>
              </a:ext>
            </a:extLst>
          </p:cNvPr>
          <p:cNvSpPr>
            <a:spLocks noGrp="1"/>
          </p:cNvSpPr>
          <p:nvPr>
            <p:ph type="sldNum" sz="quarter" idx="11"/>
          </p:nvPr>
        </p:nvSpPr>
        <p:spPr/>
        <p:txBody>
          <a:bodyPr/>
          <a:lstStyle/>
          <a:p>
            <a:pPr>
              <a:defRPr/>
            </a:pPr>
            <a:fld id="{46E91F58-FE18-5240-A3FF-AA46212C2F22}" type="slidenum">
              <a:rPr lang="en-US" altLang="en-US" smtClean="0"/>
              <a:pPr>
                <a:defRPr/>
              </a:pPr>
              <a:t>5</a:t>
            </a:fld>
            <a:endParaRPr lang="en-US" altLang="en-US"/>
          </a:p>
        </p:txBody>
      </p:sp>
      <p:pic>
        <p:nvPicPr>
          <p:cNvPr id="5" name="Picture 4">
            <a:extLst>
              <a:ext uri="{FF2B5EF4-FFF2-40B4-BE49-F238E27FC236}">
                <a16:creationId xmlns:a16="http://schemas.microsoft.com/office/drawing/2014/main" id="{8381ABA0-D10D-D047-A7EB-DDCA6A6F9FEF}"/>
              </a:ext>
            </a:extLst>
          </p:cNvPr>
          <p:cNvPicPr>
            <a:picLocks noChangeAspect="1"/>
          </p:cNvPicPr>
          <p:nvPr/>
        </p:nvPicPr>
        <p:blipFill>
          <a:blip r:embed="rId2"/>
          <a:stretch>
            <a:fillRect/>
          </a:stretch>
        </p:blipFill>
        <p:spPr>
          <a:xfrm>
            <a:off x="0" y="2241270"/>
            <a:ext cx="9144000" cy="2375460"/>
          </a:xfrm>
          <a:prstGeom prst="rect">
            <a:avLst/>
          </a:prstGeom>
        </p:spPr>
      </p:pic>
    </p:spTree>
    <p:extLst>
      <p:ext uri="{BB962C8B-B14F-4D97-AF65-F5344CB8AC3E}">
        <p14:creationId xmlns:p14="http://schemas.microsoft.com/office/powerpoint/2010/main" val="141237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A6FC0C21-D8C5-4D44-B121-DFF89EB1DB7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5AB1957-066A-F844-BA74-A4E013169459}" type="slidenum">
              <a:rPr lang="en-US" altLang="en-US" sz="1400" smtClean="0"/>
              <a:pPr>
                <a:spcBef>
                  <a:spcPct val="0"/>
                </a:spcBef>
                <a:buClrTx/>
                <a:buSzTx/>
                <a:buFontTx/>
                <a:buNone/>
              </a:pPr>
              <a:t>6</a:t>
            </a:fld>
            <a:endParaRPr lang="en-US" altLang="en-US" sz="1400"/>
          </a:p>
        </p:txBody>
      </p:sp>
      <p:sp>
        <p:nvSpPr>
          <p:cNvPr id="12291" name="Rectangle 2">
            <a:extLst>
              <a:ext uri="{FF2B5EF4-FFF2-40B4-BE49-F238E27FC236}">
                <a16:creationId xmlns:a16="http://schemas.microsoft.com/office/drawing/2014/main" id="{4BDB1234-EB4A-934D-84B2-C9D132967B7F}"/>
              </a:ext>
            </a:extLst>
          </p:cNvPr>
          <p:cNvSpPr>
            <a:spLocks noGrp="1" noChangeArrowheads="1"/>
          </p:cNvSpPr>
          <p:nvPr>
            <p:ph type="title"/>
          </p:nvPr>
        </p:nvSpPr>
        <p:spPr>
          <a:xfrm>
            <a:off x="685800" y="457200"/>
            <a:ext cx="7772400" cy="514350"/>
          </a:xfrm>
        </p:spPr>
        <p:txBody>
          <a:bodyPr/>
          <a:lstStyle/>
          <a:p>
            <a:r>
              <a:rPr lang="en-US" altLang="en-US" sz="4000">
                <a:latin typeface="Book Antiqua" panose="02040602050305030304" pitchFamily="18" charset="0"/>
              </a:rPr>
              <a:t>Object Composition</a:t>
            </a:r>
            <a:endParaRPr lang="en-US" altLang="en-US" sz="4000">
              <a:latin typeface="Book Antiqua" panose="02040602050305030304" pitchFamily="18" charset="0"/>
              <a:hlinkClick r:id="rId3" action="ppaction://program"/>
            </a:endParaRPr>
          </a:p>
        </p:txBody>
      </p:sp>
      <p:sp>
        <p:nvSpPr>
          <p:cNvPr id="12292" name="Rectangle 3">
            <a:extLst>
              <a:ext uri="{FF2B5EF4-FFF2-40B4-BE49-F238E27FC236}">
                <a16:creationId xmlns:a16="http://schemas.microsoft.com/office/drawing/2014/main" id="{8D1A53B2-889F-5F40-8067-DC69EC41E98A}"/>
              </a:ext>
            </a:extLst>
          </p:cNvPr>
          <p:cNvSpPr>
            <a:spLocks noGrp="1" noChangeArrowheads="1"/>
          </p:cNvSpPr>
          <p:nvPr>
            <p:ph type="body" idx="1"/>
          </p:nvPr>
        </p:nvSpPr>
        <p:spPr>
          <a:xfrm>
            <a:off x="309563" y="1123950"/>
            <a:ext cx="8486775" cy="3219450"/>
          </a:xfrm>
        </p:spPr>
        <p:txBody>
          <a:bodyPr/>
          <a:lstStyle/>
          <a:p>
            <a:pPr marL="0" indent="0">
              <a:buFont typeface="Monotype Sorts" pitchFamily="2" charset="2"/>
              <a:buNone/>
            </a:pPr>
            <a:r>
              <a:rPr lang="en-US" altLang="en-US" sz="2800"/>
              <a:t>Composition is actually a special case of the aggregation relationship. Aggregation models </a:t>
            </a:r>
            <a:r>
              <a:rPr lang="en-US" altLang="en-US" sz="2800" i="1"/>
              <a:t>has-a</a:t>
            </a:r>
            <a:r>
              <a:rPr lang="en-US" altLang="en-US" sz="2800"/>
              <a:t> relationships and represents an ownership relationship between two objects. The owner object is called an </a:t>
            </a:r>
            <a:r>
              <a:rPr lang="en-US" altLang="en-US" sz="2800" i="1"/>
              <a:t>aggregating object</a:t>
            </a:r>
            <a:r>
              <a:rPr lang="en-US" altLang="en-US" sz="2800"/>
              <a:t> and its class an </a:t>
            </a:r>
            <a:r>
              <a:rPr lang="en-US" altLang="en-US" sz="2800" i="1"/>
              <a:t>aggregating class</a:t>
            </a:r>
            <a:r>
              <a:rPr lang="en-US" altLang="en-US" sz="2800"/>
              <a:t>. The subject object is called an </a:t>
            </a:r>
            <a:r>
              <a:rPr lang="en-US" altLang="en-US" sz="2800" i="1"/>
              <a:t>aggregated object</a:t>
            </a:r>
            <a:r>
              <a:rPr lang="en-US" altLang="en-US" sz="2800"/>
              <a:t> and its class an </a:t>
            </a:r>
            <a:r>
              <a:rPr lang="en-US" altLang="en-US" sz="2800" i="1"/>
              <a:t>aggregated class</a:t>
            </a:r>
            <a:r>
              <a:rPr lang="en-US" altLang="en-US" sz="2800"/>
              <a:t>. </a:t>
            </a:r>
          </a:p>
        </p:txBody>
      </p:sp>
      <p:sp>
        <p:nvSpPr>
          <p:cNvPr id="12293" name="Rectangle 4">
            <a:extLst>
              <a:ext uri="{FF2B5EF4-FFF2-40B4-BE49-F238E27FC236}">
                <a16:creationId xmlns:a16="http://schemas.microsoft.com/office/drawing/2014/main" id="{B8593FD1-8B12-8F4F-A7B2-CC3A1407DAF6}"/>
              </a:ext>
            </a:extLst>
          </p:cNvPr>
          <p:cNvSpPr>
            <a:spLocks noChangeArrowheads="1"/>
          </p:cNvSpPr>
          <p:nvPr/>
        </p:nvSpPr>
        <p:spPr bwMode="auto">
          <a:xfrm>
            <a:off x="0" y="3001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2">
            <a:extLst>
              <a:ext uri="{FF2B5EF4-FFF2-40B4-BE49-F238E27FC236}">
                <a16:creationId xmlns:a16="http://schemas.microsoft.com/office/drawing/2014/main" id="{5229BB7C-19CE-5E48-93CC-29387AC62522}"/>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graphicFrame>
        <p:nvGraphicFramePr>
          <p:cNvPr id="12295" name="Object 2">
            <a:extLst>
              <a:ext uri="{FF2B5EF4-FFF2-40B4-BE49-F238E27FC236}">
                <a16:creationId xmlns:a16="http://schemas.microsoft.com/office/drawing/2014/main" id="{AC6E48DC-DC01-F34D-8D00-2AE8F9B27415}"/>
              </a:ext>
            </a:extLst>
          </p:cNvPr>
          <p:cNvGraphicFramePr>
            <a:graphicFrameLocks noChangeAspect="1"/>
          </p:cNvGraphicFramePr>
          <p:nvPr/>
        </p:nvGraphicFramePr>
        <p:xfrm>
          <a:off x="461963" y="4389438"/>
          <a:ext cx="8043862" cy="1689100"/>
        </p:xfrm>
        <a:graphic>
          <a:graphicData uri="http://schemas.openxmlformats.org/presentationml/2006/ole">
            <mc:AlternateContent xmlns:mc="http://schemas.openxmlformats.org/markup-compatibility/2006">
              <mc:Choice xmlns:v="urn:schemas-microsoft-com:vml" Requires="v">
                <p:oleObj spid="_x0000_s12306" name="Picture" r:id="rId4" imgW="2921000" imgH="609600" progId="Word.Picture.8">
                  <p:embed/>
                </p:oleObj>
              </mc:Choice>
              <mc:Fallback>
                <p:oleObj name="Picture" r:id="rId4" imgW="2921000" imgH="6096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4389438"/>
                        <a:ext cx="8043862"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a:extLst>
              <a:ext uri="{FF2B5EF4-FFF2-40B4-BE49-F238E27FC236}">
                <a16:creationId xmlns:a16="http://schemas.microsoft.com/office/drawing/2014/main" id="{C90088EA-D312-7D44-B3C2-51C5AE9C060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A0F0CAB-E8C2-3742-A974-5EE7981D0AD2}" type="slidenum">
              <a:rPr lang="en-US" altLang="en-US" sz="1400" smtClean="0"/>
              <a:pPr>
                <a:spcBef>
                  <a:spcPct val="0"/>
                </a:spcBef>
                <a:buClrTx/>
                <a:buSzTx/>
                <a:buFontTx/>
                <a:buNone/>
              </a:pPr>
              <a:t>7</a:t>
            </a:fld>
            <a:endParaRPr lang="en-US" altLang="en-US" sz="1400"/>
          </a:p>
        </p:txBody>
      </p:sp>
      <p:sp>
        <p:nvSpPr>
          <p:cNvPr id="13315" name="Rectangle 2">
            <a:extLst>
              <a:ext uri="{FF2B5EF4-FFF2-40B4-BE49-F238E27FC236}">
                <a16:creationId xmlns:a16="http://schemas.microsoft.com/office/drawing/2014/main" id="{198A71A7-7BD7-5848-9622-811F927C1651}"/>
              </a:ext>
            </a:extLst>
          </p:cNvPr>
          <p:cNvSpPr>
            <a:spLocks noGrp="1" noChangeArrowheads="1"/>
          </p:cNvSpPr>
          <p:nvPr>
            <p:ph type="title"/>
          </p:nvPr>
        </p:nvSpPr>
        <p:spPr>
          <a:xfrm>
            <a:off x="685800" y="228600"/>
            <a:ext cx="7772400" cy="857250"/>
          </a:xfrm>
        </p:spPr>
        <p:txBody>
          <a:bodyPr/>
          <a:lstStyle/>
          <a:p>
            <a:r>
              <a:rPr lang="en-US" altLang="en-US"/>
              <a:t>Class Representation</a:t>
            </a:r>
          </a:p>
        </p:txBody>
      </p:sp>
      <p:sp>
        <p:nvSpPr>
          <p:cNvPr id="13316" name="Rectangle 3">
            <a:extLst>
              <a:ext uri="{FF2B5EF4-FFF2-40B4-BE49-F238E27FC236}">
                <a16:creationId xmlns:a16="http://schemas.microsoft.com/office/drawing/2014/main" id="{A150A48B-1E94-C144-A2A5-7DBA549100ED}"/>
              </a:ext>
            </a:extLst>
          </p:cNvPr>
          <p:cNvSpPr>
            <a:spLocks noGrp="1" noChangeArrowheads="1"/>
          </p:cNvSpPr>
          <p:nvPr>
            <p:ph type="body" idx="1"/>
          </p:nvPr>
        </p:nvSpPr>
        <p:spPr>
          <a:xfrm>
            <a:off x="231775" y="1277938"/>
            <a:ext cx="8680450" cy="1420812"/>
          </a:xfrm>
        </p:spPr>
        <p:txBody>
          <a:bodyPr/>
          <a:lstStyle/>
          <a:p>
            <a:pPr marL="0" indent="0">
              <a:buFont typeface="Monotype Sorts" pitchFamily="2" charset="2"/>
              <a:buNone/>
            </a:pPr>
            <a:r>
              <a:rPr lang="en-US" altLang="en-US" sz="2800"/>
              <a:t>An aggregation relationship is usually represented as a data field in the aggregating class. For example, the relationship in Figure 10.6 can be represented as follows:</a:t>
            </a:r>
          </a:p>
        </p:txBody>
      </p:sp>
      <p:sp>
        <p:nvSpPr>
          <p:cNvPr id="13317" name="Rectangle 4">
            <a:extLst>
              <a:ext uri="{FF2B5EF4-FFF2-40B4-BE49-F238E27FC236}">
                <a16:creationId xmlns:a16="http://schemas.microsoft.com/office/drawing/2014/main" id="{22F7BDA1-CF48-0940-9C52-D85C75D7C16C}"/>
              </a:ext>
            </a:extLst>
          </p:cNvPr>
          <p:cNvSpPr>
            <a:spLocks noChangeArrowheads="1"/>
          </p:cNvSpPr>
          <p:nvPr/>
        </p:nvSpPr>
        <p:spPr bwMode="auto">
          <a:xfrm>
            <a:off x="0" y="2598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18" name="Rectangle 7">
            <a:extLst>
              <a:ext uri="{FF2B5EF4-FFF2-40B4-BE49-F238E27FC236}">
                <a16:creationId xmlns:a16="http://schemas.microsoft.com/office/drawing/2014/main" id="{30D13970-98F4-E94F-B94F-A3488984416B}"/>
              </a:ext>
            </a:extLst>
          </p:cNvPr>
          <p:cNvSpPr>
            <a:spLocks noChangeArrowheads="1"/>
          </p:cNvSpPr>
          <p:nvPr/>
        </p:nvSpPr>
        <p:spPr bwMode="auto">
          <a:xfrm>
            <a:off x="0" y="2719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3319" name="Object 6">
            <a:extLst>
              <a:ext uri="{FF2B5EF4-FFF2-40B4-BE49-F238E27FC236}">
                <a16:creationId xmlns:a16="http://schemas.microsoft.com/office/drawing/2014/main" id="{4E71DF4B-D771-A44A-BB89-02395934711C}"/>
              </a:ext>
            </a:extLst>
          </p:cNvPr>
          <p:cNvGraphicFramePr>
            <a:graphicFrameLocks noChangeAspect="1"/>
          </p:cNvGraphicFramePr>
          <p:nvPr/>
        </p:nvGraphicFramePr>
        <p:xfrm>
          <a:off x="155575" y="2890838"/>
          <a:ext cx="8832850" cy="2371725"/>
        </p:xfrm>
        <a:graphic>
          <a:graphicData uri="http://schemas.openxmlformats.org/presentationml/2006/ole">
            <mc:AlternateContent xmlns:mc="http://schemas.openxmlformats.org/markup-compatibility/2006">
              <mc:Choice xmlns:v="urn:schemas-microsoft-com:vml" Requires="v">
                <p:oleObj spid="_x0000_s13330" r:id="rId3" imgW="3797300" imgH="1028700" progId="Word.Picture.8">
                  <p:embed/>
                </p:oleObj>
              </mc:Choice>
              <mc:Fallback>
                <p:oleObj r:id="rId3" imgW="3797300" imgH="1028700"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890838"/>
                        <a:ext cx="88328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5CE398F0-115A-3D4D-9431-F70D38A81749}"/>
              </a:ext>
            </a:extLst>
          </p:cNvPr>
          <p:cNvSpPr/>
          <p:nvPr/>
        </p:nvSpPr>
        <p:spPr>
          <a:xfrm>
            <a:off x="231775" y="5434012"/>
            <a:ext cx="8680450" cy="707886"/>
          </a:xfrm>
          <a:prstGeom prst="rect">
            <a:avLst/>
          </a:prstGeom>
        </p:spPr>
        <p:txBody>
          <a:bodyPr wrap="square">
            <a:spAutoFit/>
          </a:bodyPr>
          <a:lstStyle/>
          <a:p>
            <a:pPr marL="0" indent="0">
              <a:buFont typeface="Monotype Sorts" pitchFamily="2" charset="2"/>
              <a:buNone/>
            </a:pPr>
            <a:r>
              <a:rPr lang="en-US" altLang="en-US" sz="2000" i="1" dirty="0">
                <a:solidFill>
                  <a:srgbClr val="FF0000"/>
                </a:solidFill>
              </a:rPr>
              <a:t>Since aggregation and composition relationships are represented using classes in similar ways, many texts don’t differentiate them and call both compositions.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1A161D0B-DB97-EC4D-ABAA-8025ED62DC3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12E2423-7D5C-5042-B493-40B32BB04877}" type="slidenum">
              <a:rPr lang="en-US" altLang="en-US" sz="1400" smtClean="0"/>
              <a:pPr>
                <a:spcBef>
                  <a:spcPct val="0"/>
                </a:spcBef>
                <a:buClrTx/>
                <a:buSzTx/>
                <a:buFontTx/>
                <a:buNone/>
              </a:pPr>
              <a:t>8</a:t>
            </a:fld>
            <a:endParaRPr lang="en-US" altLang="en-US" sz="1400"/>
          </a:p>
        </p:txBody>
      </p:sp>
      <p:sp>
        <p:nvSpPr>
          <p:cNvPr id="15363" name="Rectangle 2">
            <a:extLst>
              <a:ext uri="{FF2B5EF4-FFF2-40B4-BE49-F238E27FC236}">
                <a16:creationId xmlns:a16="http://schemas.microsoft.com/office/drawing/2014/main" id="{687B1149-89D1-EF44-B395-CB3E5773B2D2}"/>
              </a:ext>
            </a:extLst>
          </p:cNvPr>
          <p:cNvSpPr>
            <a:spLocks noGrp="1" noChangeArrowheads="1"/>
          </p:cNvSpPr>
          <p:nvPr>
            <p:ph type="title"/>
          </p:nvPr>
        </p:nvSpPr>
        <p:spPr>
          <a:xfrm>
            <a:off x="0" y="152400"/>
            <a:ext cx="8915400" cy="838200"/>
          </a:xfrm>
        </p:spPr>
        <p:txBody>
          <a:bodyPr/>
          <a:lstStyle/>
          <a:p>
            <a:r>
              <a:rPr lang="en-US" altLang="en-US"/>
              <a:t>Aggregation Between Same Class</a:t>
            </a:r>
            <a:endParaRPr lang="en-US" altLang="en-US">
              <a:hlinkClick r:id="rId3" action="ppaction://program"/>
            </a:endParaRPr>
          </a:p>
        </p:txBody>
      </p:sp>
      <p:sp>
        <p:nvSpPr>
          <p:cNvPr id="15364" name="Rectangle 3">
            <a:extLst>
              <a:ext uri="{FF2B5EF4-FFF2-40B4-BE49-F238E27FC236}">
                <a16:creationId xmlns:a16="http://schemas.microsoft.com/office/drawing/2014/main" id="{216FDD55-1243-5F4B-84E6-B1EEA641626E}"/>
              </a:ext>
            </a:extLst>
          </p:cNvPr>
          <p:cNvSpPr>
            <a:spLocks noGrp="1" noChangeArrowheads="1"/>
          </p:cNvSpPr>
          <p:nvPr>
            <p:ph type="body" idx="1"/>
          </p:nvPr>
        </p:nvSpPr>
        <p:spPr>
          <a:xfrm>
            <a:off x="155575" y="1047750"/>
            <a:ext cx="8763000" cy="1219200"/>
          </a:xfrm>
        </p:spPr>
        <p:txBody>
          <a:bodyPr/>
          <a:lstStyle/>
          <a:p>
            <a:pPr marL="0" indent="0">
              <a:lnSpc>
                <a:spcPct val="120000"/>
              </a:lnSpc>
              <a:buFont typeface="Monotype Sorts" pitchFamily="2" charset="2"/>
              <a:buNone/>
              <a:tabLst>
                <a:tab pos="0" algn="l"/>
              </a:tabLst>
            </a:pPr>
            <a:r>
              <a:rPr lang="en-US" altLang="en-US" sz="2800"/>
              <a:t>Aggregation may exist between objects of the same class. For example, a person may have a supervisor. </a:t>
            </a:r>
          </a:p>
        </p:txBody>
      </p:sp>
      <p:sp>
        <p:nvSpPr>
          <p:cNvPr id="15365" name="Rectangle 4">
            <a:extLst>
              <a:ext uri="{FF2B5EF4-FFF2-40B4-BE49-F238E27FC236}">
                <a16:creationId xmlns:a16="http://schemas.microsoft.com/office/drawing/2014/main" id="{7E911A7E-733F-2B4E-BD50-A42C119C4B98}"/>
              </a:ext>
            </a:extLst>
          </p:cNvPr>
          <p:cNvSpPr>
            <a:spLocks noChangeArrowheads="1"/>
          </p:cNvSpPr>
          <p:nvPr/>
        </p:nvSpPr>
        <p:spPr bwMode="auto">
          <a:xfrm>
            <a:off x="19050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6" name="Rectangle 5">
            <a:extLst>
              <a:ext uri="{FF2B5EF4-FFF2-40B4-BE49-F238E27FC236}">
                <a16:creationId xmlns:a16="http://schemas.microsoft.com/office/drawing/2014/main" id="{0C76F1B2-CF1F-8744-A126-95ADDE1F825E}"/>
              </a:ext>
            </a:extLst>
          </p:cNvPr>
          <p:cNvSpPr>
            <a:spLocks noChangeArrowheads="1"/>
          </p:cNvSpPr>
          <p:nvPr/>
        </p:nvSpPr>
        <p:spPr bwMode="auto">
          <a:xfrm>
            <a:off x="190500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7" name="Rectangle 6">
            <a:extLst>
              <a:ext uri="{FF2B5EF4-FFF2-40B4-BE49-F238E27FC236}">
                <a16:creationId xmlns:a16="http://schemas.microsoft.com/office/drawing/2014/main" id="{998BAE6A-4320-6B43-99A7-7DD175B3BB52}"/>
              </a:ext>
            </a:extLst>
          </p:cNvPr>
          <p:cNvSpPr>
            <a:spLocks noChangeArrowheads="1"/>
          </p:cNvSpPr>
          <p:nvPr/>
        </p:nvSpPr>
        <p:spPr bwMode="auto">
          <a:xfrm>
            <a:off x="19050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8" name="Rectangle 7">
            <a:extLst>
              <a:ext uri="{FF2B5EF4-FFF2-40B4-BE49-F238E27FC236}">
                <a16:creationId xmlns:a16="http://schemas.microsoft.com/office/drawing/2014/main" id="{1744DB06-E0C2-374C-B5E2-96716BD0E74B}"/>
              </a:ext>
            </a:extLst>
          </p:cNvPr>
          <p:cNvSpPr>
            <a:spLocks noChangeArrowheads="1"/>
          </p:cNvSpPr>
          <p:nvPr/>
        </p:nvSpPr>
        <p:spPr bwMode="auto">
          <a:xfrm>
            <a:off x="19050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9" name="Rectangle 8">
            <a:extLst>
              <a:ext uri="{FF2B5EF4-FFF2-40B4-BE49-F238E27FC236}">
                <a16:creationId xmlns:a16="http://schemas.microsoft.com/office/drawing/2014/main" id="{40C3C197-B089-9B4B-BD40-728D6CADAAB2}"/>
              </a:ext>
            </a:extLst>
          </p:cNvPr>
          <p:cNvSpPr>
            <a:spLocks noChangeArrowheads="1"/>
          </p:cNvSpPr>
          <p:nvPr/>
        </p:nvSpPr>
        <p:spPr bwMode="auto">
          <a:xfrm>
            <a:off x="19050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70" name="Rectangle 9">
            <a:extLst>
              <a:ext uri="{FF2B5EF4-FFF2-40B4-BE49-F238E27FC236}">
                <a16:creationId xmlns:a16="http://schemas.microsoft.com/office/drawing/2014/main" id="{17F0E70C-0A2D-D944-BAF0-FC774E4B4F5C}"/>
              </a:ext>
            </a:extLst>
          </p:cNvPr>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5371" name="Object 10">
            <a:extLst>
              <a:ext uri="{FF2B5EF4-FFF2-40B4-BE49-F238E27FC236}">
                <a16:creationId xmlns:a16="http://schemas.microsoft.com/office/drawing/2014/main" id="{42C91BDE-417F-D941-9E7C-5B982E7753B0}"/>
              </a:ext>
            </a:extLst>
          </p:cNvPr>
          <p:cNvGraphicFramePr>
            <a:graphicFrameLocks noChangeAspect="1"/>
          </p:cNvGraphicFramePr>
          <p:nvPr/>
        </p:nvGraphicFramePr>
        <p:xfrm>
          <a:off x="269875" y="2238375"/>
          <a:ext cx="5262563" cy="1889125"/>
        </p:xfrm>
        <a:graphic>
          <a:graphicData uri="http://schemas.openxmlformats.org/presentationml/2006/ole">
            <mc:AlternateContent xmlns:mc="http://schemas.openxmlformats.org/markup-compatibility/2006">
              <mc:Choice xmlns:v="urn:schemas-microsoft-com:vml" Requires="v">
                <p:oleObj spid="_x0000_s15383" name="Picture" r:id="rId4" imgW="3073400" imgH="1104900" progId="Word.Picture.8">
                  <p:embed/>
                </p:oleObj>
              </mc:Choice>
              <mc:Fallback>
                <p:oleObj name="Picture" r:id="rId4" imgW="3073400" imgH="1104900" progId="Word.Picture.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 y="2238375"/>
                        <a:ext cx="52625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2" name="Rectangle 11">
            <a:extLst>
              <a:ext uri="{FF2B5EF4-FFF2-40B4-BE49-F238E27FC236}">
                <a16:creationId xmlns:a16="http://schemas.microsoft.com/office/drawing/2014/main" id="{894FF01E-3C6F-0C47-82C5-9B1E79E16B09}"/>
              </a:ext>
            </a:extLst>
          </p:cNvPr>
          <p:cNvSpPr>
            <a:spLocks noChangeArrowheads="1"/>
          </p:cNvSpPr>
          <p:nvPr/>
        </p:nvSpPr>
        <p:spPr bwMode="auto">
          <a:xfrm>
            <a:off x="3151188" y="3967163"/>
            <a:ext cx="560863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tabLst>
                <a:tab pos="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9pPr>
          </a:lstStyle>
          <a:p>
            <a:pPr>
              <a:buFont typeface="Monotype Sorts" pitchFamily="2" charset="2"/>
              <a:buNone/>
            </a:pPr>
            <a:r>
              <a:rPr lang="en-US" altLang="en-US" sz="2400" b="1" dirty="0">
                <a:solidFill>
                  <a:schemeClr val="tx2"/>
                </a:solidFill>
              </a:rPr>
              <a:t>public class</a:t>
            </a:r>
            <a:r>
              <a:rPr lang="en-US" altLang="en-US" sz="2400" dirty="0">
                <a:solidFill>
                  <a:schemeClr val="tx2"/>
                </a:solidFill>
              </a:rPr>
              <a:t> Person {  </a:t>
            </a:r>
            <a:endParaRPr lang="en-US" altLang="en-US" sz="2400" b="1" dirty="0">
              <a:solidFill>
                <a:schemeClr val="tx2"/>
              </a:solidFill>
            </a:endParaRPr>
          </a:p>
          <a:p>
            <a:pPr>
              <a:buFont typeface="Monotype Sorts" pitchFamily="2" charset="2"/>
              <a:buNone/>
            </a:pPr>
            <a:r>
              <a:rPr lang="en-US" altLang="en-US" sz="2400" b="1" dirty="0">
                <a:solidFill>
                  <a:schemeClr val="tx2"/>
                </a:solidFill>
              </a:rPr>
              <a:t>  </a:t>
            </a:r>
            <a:r>
              <a:rPr lang="en-US" altLang="en-US" sz="2400" dirty="0">
                <a:solidFill>
                  <a:schemeClr val="tx2"/>
                </a:solidFill>
              </a:rPr>
              <a:t>// The type for the data is the class itself</a:t>
            </a:r>
            <a:endParaRPr lang="en-US" altLang="en-US" sz="2400" b="1" dirty="0">
              <a:solidFill>
                <a:schemeClr val="tx2"/>
              </a:solidFill>
            </a:endParaRPr>
          </a:p>
          <a:p>
            <a:pPr>
              <a:buFont typeface="Monotype Sorts" pitchFamily="2" charset="2"/>
              <a:buNone/>
            </a:pPr>
            <a:r>
              <a:rPr lang="en-US" altLang="en-US" sz="2400" b="1" dirty="0">
                <a:solidFill>
                  <a:schemeClr val="tx2"/>
                </a:solidFill>
              </a:rPr>
              <a:t>  private </a:t>
            </a:r>
            <a:r>
              <a:rPr lang="en-US" altLang="en-US" sz="2400" dirty="0">
                <a:solidFill>
                  <a:schemeClr val="tx2"/>
                </a:solidFill>
              </a:rPr>
              <a:t>Person supervisor;  </a:t>
            </a:r>
          </a:p>
          <a:p>
            <a:pPr>
              <a:buFont typeface="Monotype Sorts" pitchFamily="2" charset="2"/>
              <a:buNone/>
            </a:pPr>
            <a:r>
              <a:rPr lang="en-US" altLang="en-US" sz="2400" dirty="0">
                <a:solidFill>
                  <a:schemeClr val="tx2"/>
                </a:solidFill>
              </a:rPr>
              <a:t>  ...</a:t>
            </a:r>
          </a:p>
          <a:p>
            <a:pPr>
              <a:buFont typeface="Monotype Sorts" pitchFamily="2" charset="2"/>
              <a:buNone/>
            </a:pPr>
            <a:r>
              <a:rPr lang="en-US" altLang="en-US" sz="2400" dirty="0">
                <a:solidFill>
                  <a:schemeClr val="tx2"/>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35F93FA8-FBCA-144F-86E7-AC8305013A1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CF8D555-8DAB-AA4A-A1DF-592D6389ED4E}" type="slidenum">
              <a:rPr lang="en-US" altLang="en-US" sz="1400" smtClean="0"/>
              <a:pPr>
                <a:spcBef>
                  <a:spcPct val="0"/>
                </a:spcBef>
                <a:buClrTx/>
                <a:buSzTx/>
                <a:buFontTx/>
                <a:buNone/>
              </a:pPr>
              <a:t>9</a:t>
            </a:fld>
            <a:endParaRPr lang="en-US" altLang="en-US" sz="1400"/>
          </a:p>
        </p:txBody>
      </p:sp>
      <p:sp>
        <p:nvSpPr>
          <p:cNvPr id="16387" name="Rectangle 2">
            <a:extLst>
              <a:ext uri="{FF2B5EF4-FFF2-40B4-BE49-F238E27FC236}">
                <a16:creationId xmlns:a16="http://schemas.microsoft.com/office/drawing/2014/main" id="{B8805EB3-5B55-7D44-8495-01979C4E4970}"/>
              </a:ext>
            </a:extLst>
          </p:cNvPr>
          <p:cNvSpPr>
            <a:spLocks noGrp="1" noChangeArrowheads="1"/>
          </p:cNvSpPr>
          <p:nvPr>
            <p:ph type="title"/>
          </p:nvPr>
        </p:nvSpPr>
        <p:spPr>
          <a:xfrm>
            <a:off x="0" y="152400"/>
            <a:ext cx="8915400" cy="838200"/>
          </a:xfrm>
        </p:spPr>
        <p:txBody>
          <a:bodyPr/>
          <a:lstStyle/>
          <a:p>
            <a:r>
              <a:rPr lang="en-US" altLang="en-US"/>
              <a:t>Aggregation Between Same Class</a:t>
            </a:r>
            <a:endParaRPr lang="en-US" altLang="en-US">
              <a:hlinkClick r:id="rId3" action="ppaction://program"/>
            </a:endParaRPr>
          </a:p>
        </p:txBody>
      </p:sp>
      <p:sp>
        <p:nvSpPr>
          <p:cNvPr id="16388" name="Rectangle 3">
            <a:extLst>
              <a:ext uri="{FF2B5EF4-FFF2-40B4-BE49-F238E27FC236}">
                <a16:creationId xmlns:a16="http://schemas.microsoft.com/office/drawing/2014/main" id="{008002FD-F8EA-E040-924B-AB442966B332}"/>
              </a:ext>
            </a:extLst>
          </p:cNvPr>
          <p:cNvSpPr>
            <a:spLocks noGrp="1" noChangeArrowheads="1"/>
          </p:cNvSpPr>
          <p:nvPr>
            <p:ph type="body" idx="1"/>
          </p:nvPr>
        </p:nvSpPr>
        <p:spPr>
          <a:xfrm>
            <a:off x="155575" y="1047750"/>
            <a:ext cx="8763000" cy="1219200"/>
          </a:xfrm>
        </p:spPr>
        <p:txBody>
          <a:bodyPr/>
          <a:lstStyle/>
          <a:p>
            <a:pPr marL="0" indent="0">
              <a:lnSpc>
                <a:spcPct val="120000"/>
              </a:lnSpc>
              <a:buFont typeface="Monotype Sorts" pitchFamily="2" charset="2"/>
              <a:buNone/>
              <a:tabLst>
                <a:tab pos="0" algn="l"/>
              </a:tabLst>
            </a:pPr>
            <a:r>
              <a:rPr lang="en-US" altLang="en-US"/>
              <a:t>What happens if a person has several supervisors? </a:t>
            </a:r>
          </a:p>
        </p:txBody>
      </p:sp>
      <p:sp>
        <p:nvSpPr>
          <p:cNvPr id="16389" name="Rectangle 4">
            <a:extLst>
              <a:ext uri="{FF2B5EF4-FFF2-40B4-BE49-F238E27FC236}">
                <a16:creationId xmlns:a16="http://schemas.microsoft.com/office/drawing/2014/main" id="{5401C09A-E7FA-8E42-BD63-77EBCE36D9D8}"/>
              </a:ext>
            </a:extLst>
          </p:cNvPr>
          <p:cNvSpPr>
            <a:spLocks noChangeArrowheads="1"/>
          </p:cNvSpPr>
          <p:nvPr/>
        </p:nvSpPr>
        <p:spPr bwMode="auto">
          <a:xfrm>
            <a:off x="19050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6390" name="Rectangle 5">
            <a:extLst>
              <a:ext uri="{FF2B5EF4-FFF2-40B4-BE49-F238E27FC236}">
                <a16:creationId xmlns:a16="http://schemas.microsoft.com/office/drawing/2014/main" id="{326FB92A-C21B-3A49-9577-61796B4D6337}"/>
              </a:ext>
            </a:extLst>
          </p:cNvPr>
          <p:cNvSpPr>
            <a:spLocks noChangeArrowheads="1"/>
          </p:cNvSpPr>
          <p:nvPr/>
        </p:nvSpPr>
        <p:spPr bwMode="auto">
          <a:xfrm>
            <a:off x="190500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6391" name="Rectangle 6">
            <a:extLst>
              <a:ext uri="{FF2B5EF4-FFF2-40B4-BE49-F238E27FC236}">
                <a16:creationId xmlns:a16="http://schemas.microsoft.com/office/drawing/2014/main" id="{964E44BE-A1C5-4C4A-A2E1-6D719098EACB}"/>
              </a:ext>
            </a:extLst>
          </p:cNvPr>
          <p:cNvSpPr>
            <a:spLocks noChangeArrowheads="1"/>
          </p:cNvSpPr>
          <p:nvPr/>
        </p:nvSpPr>
        <p:spPr bwMode="auto">
          <a:xfrm>
            <a:off x="19050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6392" name="Rectangle 7">
            <a:extLst>
              <a:ext uri="{FF2B5EF4-FFF2-40B4-BE49-F238E27FC236}">
                <a16:creationId xmlns:a16="http://schemas.microsoft.com/office/drawing/2014/main" id="{847AF190-AAD8-004D-82E1-1FD92380346F}"/>
              </a:ext>
            </a:extLst>
          </p:cNvPr>
          <p:cNvSpPr>
            <a:spLocks noChangeArrowheads="1"/>
          </p:cNvSpPr>
          <p:nvPr/>
        </p:nvSpPr>
        <p:spPr bwMode="auto">
          <a:xfrm>
            <a:off x="19050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6393" name="Rectangle 8">
            <a:extLst>
              <a:ext uri="{FF2B5EF4-FFF2-40B4-BE49-F238E27FC236}">
                <a16:creationId xmlns:a16="http://schemas.microsoft.com/office/drawing/2014/main" id="{F3EAA245-4829-7647-9B22-04A5198EC3E9}"/>
              </a:ext>
            </a:extLst>
          </p:cNvPr>
          <p:cNvSpPr>
            <a:spLocks noChangeArrowheads="1"/>
          </p:cNvSpPr>
          <p:nvPr/>
        </p:nvSpPr>
        <p:spPr bwMode="auto">
          <a:xfrm>
            <a:off x="19050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6394" name="Rectangle 13">
            <a:extLst>
              <a:ext uri="{FF2B5EF4-FFF2-40B4-BE49-F238E27FC236}">
                <a16:creationId xmlns:a16="http://schemas.microsoft.com/office/drawing/2014/main" id="{6BB4CC68-89A1-AB45-93AB-4CBD9440A59B}"/>
              </a:ext>
            </a:extLst>
          </p:cNvPr>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6395" name="Object 12">
            <a:extLst>
              <a:ext uri="{FF2B5EF4-FFF2-40B4-BE49-F238E27FC236}">
                <a16:creationId xmlns:a16="http://schemas.microsoft.com/office/drawing/2014/main" id="{C5ED4DEC-315C-A94E-9409-41975A314485}"/>
              </a:ext>
            </a:extLst>
          </p:cNvPr>
          <p:cNvGraphicFramePr>
            <a:graphicFrameLocks noChangeAspect="1"/>
          </p:cNvGraphicFramePr>
          <p:nvPr/>
        </p:nvGraphicFramePr>
        <p:xfrm>
          <a:off x="423863" y="2122488"/>
          <a:ext cx="4686300" cy="1517650"/>
        </p:xfrm>
        <a:graphic>
          <a:graphicData uri="http://schemas.openxmlformats.org/presentationml/2006/ole">
            <mc:AlternateContent xmlns:mc="http://schemas.openxmlformats.org/markup-compatibility/2006">
              <mc:Choice xmlns:v="urn:schemas-microsoft-com:vml" Requires="v">
                <p:oleObj spid="_x0000_s16418" name="Picture" r:id="rId4" imgW="2679700" imgH="863600" progId="Word.Picture.8">
                  <p:embed/>
                </p:oleObj>
              </mc:Choice>
              <mc:Fallback>
                <p:oleObj name="Picture" r:id="rId4" imgW="2679700" imgH="863600" progId="Word.Picture.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 y="2122488"/>
                        <a:ext cx="46863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6" name="Rectangle 15">
            <a:extLst>
              <a:ext uri="{FF2B5EF4-FFF2-40B4-BE49-F238E27FC236}">
                <a16:creationId xmlns:a16="http://schemas.microsoft.com/office/drawing/2014/main" id="{FE1912B7-91B7-8B48-9D6B-9BCBD3BA94C1}"/>
              </a:ext>
            </a:extLst>
          </p:cNvPr>
          <p:cNvSpPr>
            <a:spLocks noChangeArrowheads="1"/>
          </p:cNvSpPr>
          <p:nvPr/>
        </p:nvSpPr>
        <p:spPr bwMode="auto">
          <a:xfrm>
            <a:off x="0" y="3081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6397" name="Object 14">
            <a:extLst>
              <a:ext uri="{FF2B5EF4-FFF2-40B4-BE49-F238E27FC236}">
                <a16:creationId xmlns:a16="http://schemas.microsoft.com/office/drawing/2014/main" id="{01F4055D-1B12-7A4D-B171-624889AB6F9A}"/>
              </a:ext>
            </a:extLst>
          </p:cNvPr>
          <p:cNvGraphicFramePr>
            <a:graphicFrameLocks noChangeAspect="1"/>
          </p:cNvGraphicFramePr>
          <p:nvPr/>
        </p:nvGraphicFramePr>
        <p:xfrm>
          <a:off x="4111625" y="4159250"/>
          <a:ext cx="4648200" cy="1444625"/>
        </p:xfrm>
        <a:graphic>
          <a:graphicData uri="http://schemas.openxmlformats.org/presentationml/2006/ole">
            <mc:AlternateContent xmlns:mc="http://schemas.openxmlformats.org/markup-compatibility/2006">
              <mc:Choice xmlns:v="urn:schemas-microsoft-com:vml" Requires="v">
                <p:oleObj spid="_x0000_s16419" r:id="rId6" imgW="3416300" imgH="876300" progId="Word.Picture.8">
                  <p:embed/>
                </p:oleObj>
              </mc:Choice>
              <mc:Fallback>
                <p:oleObj r:id="rId6" imgW="3416300" imgH="876300" progId="Word.Picture.8">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25" y="4159250"/>
                        <a:ext cx="46482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25323</TotalTime>
  <Words>948</Words>
  <Application>Microsoft Macintosh PowerPoint</Application>
  <PresentationFormat>On-screen Show (4:3)</PresentationFormat>
  <Paragraphs>130</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5" baseType="lpstr">
      <vt:lpstr>Arial</vt:lpstr>
      <vt:lpstr>Book Antiqua</vt:lpstr>
      <vt:lpstr>Courier</vt:lpstr>
      <vt:lpstr>Courier New</vt:lpstr>
      <vt:lpstr>Monotype Sorts</vt:lpstr>
      <vt:lpstr>Times New Roman</vt:lpstr>
      <vt:lpstr>Wingdings</vt:lpstr>
      <vt:lpstr>International</vt:lpstr>
      <vt:lpstr>Picture</vt:lpstr>
      <vt:lpstr>Word.Picture.8</vt:lpstr>
      <vt:lpstr>Chapter 10 Thinking in Objects</vt:lpstr>
      <vt:lpstr>Class Abstraction and Encapsulation</vt:lpstr>
      <vt:lpstr>The BMI Class</vt:lpstr>
      <vt:lpstr>Class Relationships</vt:lpstr>
      <vt:lpstr>Programming Association</vt:lpstr>
      <vt:lpstr>Object Composition</vt:lpstr>
      <vt:lpstr>Class Representation</vt:lpstr>
      <vt:lpstr>Aggregation Between Same Class</vt:lpstr>
      <vt:lpstr>Aggregation Between Same Class</vt:lpstr>
      <vt:lpstr>Example: The Course Class</vt:lpstr>
      <vt:lpstr>Example: The StackOfIntegers Class</vt:lpstr>
      <vt:lpstr>Designing the StackOfIntegers Class</vt:lpstr>
      <vt:lpstr>Implementing StackOfIntegers Class</vt:lpstr>
      <vt:lpstr>Wrapper Classes</vt:lpstr>
      <vt:lpstr>The Integer and Double Classes</vt:lpstr>
      <vt:lpstr>The Integer Class and the Double Class</vt:lpstr>
      <vt:lpstr>Numeric Wrapper Class Constructors </vt:lpstr>
      <vt:lpstr>Numeric Wrapper Class Constants </vt:lpstr>
      <vt:lpstr>Conversion Methods</vt:lpstr>
      <vt:lpstr>The Static valueOf Methods</vt:lpstr>
      <vt:lpstr>The Methods for Parsing Strings into Numbers </vt:lpstr>
      <vt:lpstr>Automatic Conversion Between Primitive Types and Wrapper Class Types</vt:lpstr>
      <vt:lpstr>BigInteger and BigDecimal</vt:lpstr>
      <vt:lpstr>BigInteger and BigDecimal</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Objects and Classes</dc:title>
  <dc:creator>Y. Daniel Liang</dc:creator>
  <cp:lastModifiedBy>Bassem S Sayrafi</cp:lastModifiedBy>
  <cp:revision>292</cp:revision>
  <dcterms:created xsi:type="dcterms:W3CDTF">1995-06-10T17:31:50Z</dcterms:created>
  <dcterms:modified xsi:type="dcterms:W3CDTF">2020-10-19T10:55:36Z</dcterms:modified>
</cp:coreProperties>
</file>