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86126" y="646633"/>
            <a:ext cx="4571746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6395" y="439623"/>
            <a:ext cx="3331209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4843" y="1873757"/>
            <a:ext cx="7127240" cy="14751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03675" y="6498564"/>
            <a:ext cx="148653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531530"/>
            <a:ext cx="174053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18,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49170" y="2148332"/>
            <a:ext cx="515429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58190" marR="5080" indent="-746125" algn="ctr">
              <a:lnSpc>
                <a:spcPct val="100000"/>
              </a:lnSpc>
              <a:spcBef>
                <a:spcPts val="105"/>
              </a:spcBef>
            </a:pPr>
            <a:r>
              <a:rPr lang="en-US" dirty="0">
                <a:solidFill>
                  <a:srgbClr val="FF0000"/>
                </a:solidFill>
              </a:rPr>
              <a:t>Files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5845" y="4738577"/>
            <a:ext cx="3362325" cy="849630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85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Computer Science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Department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085"/>
              </a:spcBef>
            </a:pPr>
            <a:r>
              <a:rPr sz="1800" b="1">
                <a:solidFill>
                  <a:srgbClr val="FFFFFF"/>
                </a:solidFill>
                <a:latin typeface="Arial"/>
                <a:cs typeface="Arial"/>
              </a:rPr>
              <a:t>Comp</a:t>
            </a:r>
            <a:r>
              <a:rPr sz="1800" b="1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b="1" spc="-10">
                <a:solidFill>
                  <a:srgbClr val="FFFFFF"/>
                </a:solidFill>
                <a:latin typeface="Arial"/>
                <a:cs typeface="Arial"/>
              </a:rPr>
              <a:t>132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46576" y="836675"/>
            <a:ext cx="1732788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1" y="439623"/>
            <a:ext cx="310146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Files</a:t>
            </a:r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258267" y="2232101"/>
            <a:ext cx="854519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8140" indent="-34607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8140" algn="l"/>
                <a:tab pos="358775" algn="l"/>
              </a:tabLst>
            </a:pPr>
            <a:endParaRPr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55EBD7-B3A8-4CEC-8812-D22AD3A716EA}"/>
              </a:ext>
            </a:extLst>
          </p:cNvPr>
          <p:cNvSpPr/>
          <p:nvPr/>
        </p:nvSpPr>
        <p:spPr>
          <a:xfrm>
            <a:off x="457200" y="1752600"/>
            <a:ext cx="842853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• Declare a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pointer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variable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FILE *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, /* pointer to input file */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FILE *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ftp_out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/* pointer to output file */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• The calls to function fopen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fopen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(“distance.dat”, “r” ) ;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ftp_out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fopen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distance.out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”, “w”) ;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• Use of the functions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fscanf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“%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lf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”, &amp;miles);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fprintf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ftp_out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“The distance in miles is %.2f. \n”, miles);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• End of use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fclose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fclose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ftp_out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439623"/>
            <a:ext cx="464819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Files (Examples)</a:t>
            </a:r>
            <a:endParaRPr dirty="0"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317439"/>
              </p:ext>
            </p:extLst>
          </p:nvPr>
        </p:nvGraphicFramePr>
        <p:xfrm>
          <a:off x="684224" y="2884944"/>
          <a:ext cx="2209800" cy="551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12">
                <a:tc>
                  <a:txBody>
                    <a:bodyPr/>
                    <a:lstStyle/>
                    <a:p>
                      <a:pPr marL="86360">
                        <a:lnSpc>
                          <a:spcPts val="2085"/>
                        </a:lnSpc>
                      </a:pPr>
                      <a:endParaRPr sz="1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44">
                <a:tc>
                  <a:txBody>
                    <a:bodyPr/>
                    <a:lstStyle/>
                    <a:p>
                      <a:pPr marL="165735">
                        <a:lnSpc>
                          <a:spcPts val="1975"/>
                        </a:lnSpc>
                      </a:pP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E71776F-762B-4171-9783-544450C693D3}"/>
              </a:ext>
            </a:extLst>
          </p:cNvPr>
          <p:cNvSpPr/>
          <p:nvPr/>
        </p:nvSpPr>
        <p:spPr>
          <a:xfrm>
            <a:off x="322080" y="186776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Write a program to read two integers from a file (input.txt), find the sum of them and save the result into another file (output.txt).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9163E-0B48-4C59-AD62-AC468CEDE61C}"/>
              </a:ext>
            </a:extLst>
          </p:cNvPr>
          <p:cNvSpPr/>
          <p:nvPr/>
        </p:nvSpPr>
        <p:spPr>
          <a:xfrm>
            <a:off x="379229" y="3581400"/>
            <a:ext cx="82677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Repeat the above example, but print the result on the screen instead of saving the result of the file.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7261" y="485445"/>
            <a:ext cx="728433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Files (Example 1 solution)</a:t>
            </a:r>
            <a:endParaRPr spc="-5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0964EF-6940-4C58-BC54-A198D6C46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7800"/>
            <a:ext cx="9121930" cy="49247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439623"/>
            <a:ext cx="739139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Files (Example 2 solution)</a:t>
            </a:r>
            <a:endParaRPr spc="-5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7D52B4-9A85-402B-880E-1EEAAA169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67" y="1295400"/>
            <a:ext cx="9121930" cy="51229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439623"/>
            <a:ext cx="464819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Files (Examples)</a:t>
            </a:r>
            <a:endParaRPr dirty="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84224" y="2884944"/>
          <a:ext cx="2209800" cy="551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12">
                <a:tc>
                  <a:txBody>
                    <a:bodyPr/>
                    <a:lstStyle/>
                    <a:p>
                      <a:pPr marL="86360">
                        <a:lnSpc>
                          <a:spcPts val="2085"/>
                        </a:lnSpc>
                      </a:pPr>
                      <a:endParaRPr sz="1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44">
                <a:tc>
                  <a:txBody>
                    <a:bodyPr/>
                    <a:lstStyle/>
                    <a:p>
                      <a:pPr marL="165735">
                        <a:lnSpc>
                          <a:spcPts val="1975"/>
                        </a:lnSpc>
                      </a:pP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E71776F-762B-4171-9783-544450C693D3}"/>
              </a:ext>
            </a:extLst>
          </p:cNvPr>
          <p:cNvSpPr/>
          <p:nvPr/>
        </p:nvSpPr>
        <p:spPr>
          <a:xfrm>
            <a:off x="322080" y="186776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lang="en-US" b="1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Write a C program to read name and marks of n number of students from user and store them in a file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9163E-0B48-4C59-AD62-AC468CEDE61C}"/>
              </a:ext>
            </a:extLst>
          </p:cNvPr>
          <p:cNvSpPr/>
          <p:nvPr/>
        </p:nvSpPr>
        <p:spPr>
          <a:xfrm>
            <a:off x="379229" y="3581400"/>
            <a:ext cx="8267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3E9747-A378-4DC8-B466-F7E15341B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29" y="2514097"/>
            <a:ext cx="8385542" cy="373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0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</TotalTime>
  <Words>236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UI</vt:lpstr>
      <vt:lpstr>Office Theme</vt:lpstr>
      <vt:lpstr>Files</vt:lpstr>
      <vt:lpstr>Files</vt:lpstr>
      <vt:lpstr>Files (Examples)</vt:lpstr>
      <vt:lpstr>Files (Example 1 solution)</vt:lpstr>
      <vt:lpstr>Files (Example 2 solution)</vt:lpstr>
      <vt:lpstr>Files (Examples)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anas arram</cp:lastModifiedBy>
  <cp:revision>55</cp:revision>
  <dcterms:created xsi:type="dcterms:W3CDTF">2021-04-07T18:55:49Z</dcterms:created>
  <dcterms:modified xsi:type="dcterms:W3CDTF">2023-04-26T17:34:07Z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2021-04-07T00:00:00Z</vt:filetime>
  </property>
</Properties>
</file>