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05" r:id="rId1"/>
  </p:sldMasterIdLst>
  <p:notesMasterIdLst>
    <p:notesMasterId r:id="rId73"/>
  </p:notesMasterIdLst>
  <p:sldIdLst>
    <p:sldId id="256" r:id="rId2"/>
    <p:sldId id="257" r:id="rId3"/>
    <p:sldId id="258" r:id="rId4"/>
    <p:sldId id="259" r:id="rId5"/>
    <p:sldId id="260" r:id="rId6"/>
    <p:sldId id="261" r:id="rId7"/>
    <p:sldId id="262" r:id="rId8"/>
    <p:sldId id="263" r:id="rId9"/>
    <p:sldId id="304" r:id="rId10"/>
    <p:sldId id="264" r:id="rId11"/>
    <p:sldId id="265" r:id="rId12"/>
    <p:sldId id="307" r:id="rId13"/>
    <p:sldId id="308" r:id="rId14"/>
    <p:sldId id="266" r:id="rId15"/>
    <p:sldId id="306" r:id="rId16"/>
    <p:sldId id="297" r:id="rId17"/>
    <p:sldId id="305" r:id="rId18"/>
    <p:sldId id="309" r:id="rId19"/>
    <p:sldId id="267" r:id="rId20"/>
    <p:sldId id="310" r:id="rId21"/>
    <p:sldId id="268" r:id="rId22"/>
    <p:sldId id="319" r:id="rId23"/>
    <p:sldId id="320" r:id="rId24"/>
    <p:sldId id="299" r:id="rId25"/>
    <p:sldId id="311" r:id="rId26"/>
    <p:sldId id="312" r:id="rId27"/>
    <p:sldId id="303" r:id="rId28"/>
    <p:sldId id="302" r:id="rId29"/>
    <p:sldId id="300" r:id="rId30"/>
    <p:sldId id="301" r:id="rId31"/>
    <p:sldId id="269" r:id="rId32"/>
    <p:sldId id="270" r:id="rId33"/>
    <p:sldId id="271" r:id="rId34"/>
    <p:sldId id="272" r:id="rId35"/>
    <p:sldId id="273" r:id="rId36"/>
    <p:sldId id="274" r:id="rId37"/>
    <p:sldId id="313" r:id="rId38"/>
    <p:sldId id="314" r:id="rId39"/>
    <p:sldId id="275" r:id="rId40"/>
    <p:sldId id="276" r:id="rId41"/>
    <p:sldId id="277" r:id="rId42"/>
    <p:sldId id="321" r:id="rId43"/>
    <p:sldId id="278" r:id="rId44"/>
    <p:sldId id="322" r:id="rId45"/>
    <p:sldId id="323" r:id="rId46"/>
    <p:sldId id="329" r:id="rId47"/>
    <p:sldId id="330" r:id="rId48"/>
    <p:sldId id="279" r:id="rId49"/>
    <p:sldId id="280" r:id="rId50"/>
    <p:sldId id="315" r:id="rId51"/>
    <p:sldId id="316" r:id="rId52"/>
    <p:sldId id="281" r:id="rId53"/>
    <p:sldId id="282" r:id="rId54"/>
    <p:sldId id="283" r:id="rId55"/>
    <p:sldId id="284" r:id="rId56"/>
    <p:sldId id="285" r:id="rId57"/>
    <p:sldId id="296" r:id="rId58"/>
    <p:sldId id="286" r:id="rId59"/>
    <p:sldId id="317" r:id="rId60"/>
    <p:sldId id="318" r:id="rId61"/>
    <p:sldId id="287" r:id="rId62"/>
    <p:sldId id="288" r:id="rId63"/>
    <p:sldId id="289" r:id="rId64"/>
    <p:sldId id="290" r:id="rId65"/>
    <p:sldId id="291" r:id="rId66"/>
    <p:sldId id="293" r:id="rId67"/>
    <p:sldId id="294" r:id="rId68"/>
    <p:sldId id="295" r:id="rId69"/>
    <p:sldId id="324" r:id="rId70"/>
    <p:sldId id="325" r:id="rId71"/>
    <p:sldId id="326"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4"/>
    <p:restoredTop sz="91199"/>
  </p:normalViewPr>
  <p:slideViewPr>
    <p:cSldViewPr>
      <p:cViewPr varScale="1">
        <p:scale>
          <a:sx n="141" d="100"/>
          <a:sy n="141" d="100"/>
        </p:scale>
        <p:origin x="1656" y="184"/>
      </p:cViewPr>
      <p:guideLst>
        <p:guide orient="horz" pos="2160"/>
        <p:guide pos="2880"/>
      </p:guideLst>
    </p:cSldViewPr>
  </p:slideViewPr>
  <p:outlineViewPr>
    <p:cViewPr>
      <p:scale>
        <a:sx n="33" d="100"/>
        <a:sy n="33" d="100"/>
      </p:scale>
      <p:origin x="0" y="-23576"/>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995.png"/><Relationship Id="rId2" Type="http://schemas.openxmlformats.org/officeDocument/2006/relationships/image" Target="../media/image994.svg"/><Relationship Id="rId1" Type="http://schemas.openxmlformats.org/officeDocument/2006/relationships/image" Target="../media/image993.png"/><Relationship Id="rId4" Type="http://schemas.openxmlformats.org/officeDocument/2006/relationships/image" Target="../media/image99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95.png"/><Relationship Id="rId2" Type="http://schemas.openxmlformats.org/officeDocument/2006/relationships/image" Target="../media/image994.svg"/><Relationship Id="rId1" Type="http://schemas.openxmlformats.org/officeDocument/2006/relationships/image" Target="../media/image993.png"/><Relationship Id="rId4" Type="http://schemas.openxmlformats.org/officeDocument/2006/relationships/image" Target="../media/image99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29D00-0BFD-415F-9CD2-172E127448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60BD75-2143-4933-8E93-726D4D6CC1EC}">
      <dgm:prSet/>
      <dgm:spPr/>
      <dgm:t>
        <a:bodyPr/>
        <a:lstStyle/>
        <a:p>
          <a:r>
            <a:rPr lang="en-US" i="1" baseline="0"/>
            <a:t>Capital</a:t>
          </a:r>
          <a:r>
            <a:rPr lang="en-US" baseline="0"/>
            <a:t> refers to wealth in the form of money or property that can be used to produce more wealth.</a:t>
          </a:r>
          <a:endParaRPr lang="en-US"/>
        </a:p>
      </dgm:t>
    </dgm:pt>
    <dgm:pt modelId="{0741D17A-D72D-45A3-BF37-DDCA3E97EF99}" type="parTrans" cxnId="{E1960183-B3BB-44C1-95D3-BB871EEB7F81}">
      <dgm:prSet/>
      <dgm:spPr/>
      <dgm:t>
        <a:bodyPr/>
        <a:lstStyle/>
        <a:p>
          <a:endParaRPr lang="en-US"/>
        </a:p>
      </dgm:t>
    </dgm:pt>
    <dgm:pt modelId="{B0115EB4-FED5-4475-9C22-9404DF7BB19F}" type="sibTrans" cxnId="{E1960183-B3BB-44C1-95D3-BB871EEB7F81}">
      <dgm:prSet/>
      <dgm:spPr/>
      <dgm:t>
        <a:bodyPr/>
        <a:lstStyle/>
        <a:p>
          <a:endParaRPr lang="en-US"/>
        </a:p>
      </dgm:t>
    </dgm:pt>
    <dgm:pt modelId="{2B11420B-0561-46B1-B8B2-E89E71DD3360}">
      <dgm:prSet/>
      <dgm:spPr/>
      <dgm:t>
        <a:bodyPr/>
        <a:lstStyle/>
        <a:p>
          <a:r>
            <a:rPr lang="en-US" baseline="0"/>
            <a:t>Engineering economy studies involve the commitment of capital for extended periods of time.</a:t>
          </a:r>
          <a:endParaRPr lang="en-US"/>
        </a:p>
      </dgm:t>
    </dgm:pt>
    <dgm:pt modelId="{996C31CB-8CD2-47E9-9A69-580AC220B80B}" type="parTrans" cxnId="{47BE6CC1-CCF4-43E4-A42B-A2105B035A89}">
      <dgm:prSet/>
      <dgm:spPr/>
      <dgm:t>
        <a:bodyPr/>
        <a:lstStyle/>
        <a:p>
          <a:endParaRPr lang="en-US"/>
        </a:p>
      </dgm:t>
    </dgm:pt>
    <dgm:pt modelId="{7BE4304C-AEF7-4C32-946B-BDD6FE7A2FFB}" type="sibTrans" cxnId="{47BE6CC1-CCF4-43E4-A42B-A2105B035A89}">
      <dgm:prSet/>
      <dgm:spPr/>
      <dgm:t>
        <a:bodyPr/>
        <a:lstStyle/>
        <a:p>
          <a:endParaRPr lang="en-US"/>
        </a:p>
      </dgm:t>
    </dgm:pt>
    <dgm:pt modelId="{CF60448D-5560-468F-89FE-2AAD65E99EB6}">
      <dgm:prSet/>
      <dgm:spPr/>
      <dgm:t>
        <a:bodyPr/>
        <a:lstStyle/>
        <a:p>
          <a:r>
            <a:rPr lang="en-US" baseline="0"/>
            <a:t>A dollar today is worth more than a dollar one or more years from now (for several reasons).</a:t>
          </a:r>
          <a:endParaRPr lang="en-US"/>
        </a:p>
      </dgm:t>
    </dgm:pt>
    <dgm:pt modelId="{B8A3E66E-6DEB-4055-810E-358B50ADAE48}" type="parTrans" cxnId="{03CF4F87-43D7-44B6-95FD-9D45D5A2E223}">
      <dgm:prSet/>
      <dgm:spPr/>
      <dgm:t>
        <a:bodyPr/>
        <a:lstStyle/>
        <a:p>
          <a:endParaRPr lang="en-US"/>
        </a:p>
      </dgm:t>
    </dgm:pt>
    <dgm:pt modelId="{A68FDD21-C932-4788-85CE-79DA75C29C6B}" type="sibTrans" cxnId="{03CF4F87-43D7-44B6-95FD-9D45D5A2E223}">
      <dgm:prSet/>
      <dgm:spPr/>
      <dgm:t>
        <a:bodyPr/>
        <a:lstStyle/>
        <a:p>
          <a:endParaRPr lang="en-US"/>
        </a:p>
      </dgm:t>
    </dgm:pt>
    <dgm:pt modelId="{31C7F755-3CD1-4156-8CBA-C746C4994F42}" type="pres">
      <dgm:prSet presAssocID="{41929D00-0BFD-415F-9CD2-172E127448A0}" presName="root" presStyleCnt="0">
        <dgm:presLayoutVars>
          <dgm:dir/>
          <dgm:resizeHandles val="exact"/>
        </dgm:presLayoutVars>
      </dgm:prSet>
      <dgm:spPr/>
    </dgm:pt>
    <dgm:pt modelId="{DEA977C4-A62D-41DA-959B-62C4B8EF385C}" type="pres">
      <dgm:prSet presAssocID="{FC60BD75-2143-4933-8E93-726D4D6CC1EC}" presName="compNode" presStyleCnt="0"/>
      <dgm:spPr/>
    </dgm:pt>
    <dgm:pt modelId="{9B6DF4D0-8167-4484-8FB1-99DC730132D3}" type="pres">
      <dgm:prSet presAssocID="{FC60BD75-2143-4933-8E93-726D4D6CC1EC}" presName="bgRect" presStyleLbl="bgShp" presStyleIdx="0" presStyleCnt="3"/>
      <dgm:spPr/>
    </dgm:pt>
    <dgm:pt modelId="{09619CE2-E8FA-4548-A99F-661632EB5659}" type="pres">
      <dgm:prSet presAssocID="{FC60BD75-2143-4933-8E93-726D4D6CC1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76CAD596-0805-4647-882D-A8ED21F3240A}" type="pres">
      <dgm:prSet presAssocID="{FC60BD75-2143-4933-8E93-726D4D6CC1EC}" presName="spaceRect" presStyleCnt="0"/>
      <dgm:spPr/>
    </dgm:pt>
    <dgm:pt modelId="{8B91660C-9723-4E7D-B8D3-56CD0B9B362D}" type="pres">
      <dgm:prSet presAssocID="{FC60BD75-2143-4933-8E93-726D4D6CC1EC}" presName="parTx" presStyleLbl="revTx" presStyleIdx="0" presStyleCnt="3">
        <dgm:presLayoutVars>
          <dgm:chMax val="0"/>
          <dgm:chPref val="0"/>
        </dgm:presLayoutVars>
      </dgm:prSet>
      <dgm:spPr/>
    </dgm:pt>
    <dgm:pt modelId="{94A00DFC-BE8B-4FF0-A33D-E270926D0C7E}" type="pres">
      <dgm:prSet presAssocID="{B0115EB4-FED5-4475-9C22-9404DF7BB19F}" presName="sibTrans" presStyleCnt="0"/>
      <dgm:spPr/>
    </dgm:pt>
    <dgm:pt modelId="{DB937DC3-8C70-4EDA-ABBC-3846CEB06C03}" type="pres">
      <dgm:prSet presAssocID="{2B11420B-0561-46B1-B8B2-E89E71DD3360}" presName="compNode" presStyleCnt="0"/>
      <dgm:spPr/>
    </dgm:pt>
    <dgm:pt modelId="{D0C27860-C4B6-4F2A-A57F-2648060A7C5D}" type="pres">
      <dgm:prSet presAssocID="{2B11420B-0561-46B1-B8B2-E89E71DD3360}" presName="bgRect" presStyleLbl="bgShp" presStyleIdx="1" presStyleCnt="3"/>
      <dgm:spPr/>
    </dgm:pt>
    <dgm:pt modelId="{4C8F855C-5A72-43DD-9488-69263CABB57E}" type="pres">
      <dgm:prSet presAssocID="{2B11420B-0561-46B1-B8B2-E89E71DD33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0F0914CD-820E-406E-A439-F77489C3C295}" type="pres">
      <dgm:prSet presAssocID="{2B11420B-0561-46B1-B8B2-E89E71DD3360}" presName="spaceRect" presStyleCnt="0"/>
      <dgm:spPr/>
    </dgm:pt>
    <dgm:pt modelId="{3DCC0B52-B936-4732-B2A0-3ADBB9D6A0E2}" type="pres">
      <dgm:prSet presAssocID="{2B11420B-0561-46B1-B8B2-E89E71DD3360}" presName="parTx" presStyleLbl="revTx" presStyleIdx="1" presStyleCnt="3">
        <dgm:presLayoutVars>
          <dgm:chMax val="0"/>
          <dgm:chPref val="0"/>
        </dgm:presLayoutVars>
      </dgm:prSet>
      <dgm:spPr/>
    </dgm:pt>
    <dgm:pt modelId="{8CE3B42B-63A0-46F6-BB60-666A0070C784}" type="pres">
      <dgm:prSet presAssocID="{7BE4304C-AEF7-4C32-946B-BDD6FE7A2FFB}" presName="sibTrans" presStyleCnt="0"/>
      <dgm:spPr/>
    </dgm:pt>
    <dgm:pt modelId="{5321F806-99EE-4A5D-A45F-D818B438E3AA}" type="pres">
      <dgm:prSet presAssocID="{CF60448D-5560-468F-89FE-2AAD65E99EB6}" presName="compNode" presStyleCnt="0"/>
      <dgm:spPr/>
    </dgm:pt>
    <dgm:pt modelId="{6368227D-2F40-46F0-B6ED-039E2B2A9C7A}" type="pres">
      <dgm:prSet presAssocID="{CF60448D-5560-468F-89FE-2AAD65E99EB6}" presName="bgRect" presStyleLbl="bgShp" presStyleIdx="2" presStyleCnt="3"/>
      <dgm:spPr/>
    </dgm:pt>
    <dgm:pt modelId="{4A6C44A7-A775-407F-9A97-946754F51FAC}" type="pres">
      <dgm:prSet presAssocID="{CF60448D-5560-468F-89FE-2AAD65E99E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82B5A55-8206-4458-9F34-725345356834}" type="pres">
      <dgm:prSet presAssocID="{CF60448D-5560-468F-89FE-2AAD65E99EB6}" presName="spaceRect" presStyleCnt="0"/>
      <dgm:spPr/>
    </dgm:pt>
    <dgm:pt modelId="{3D5975D0-ACA0-4A41-9FB9-2B8783C7C1F7}" type="pres">
      <dgm:prSet presAssocID="{CF60448D-5560-468F-89FE-2AAD65E99EB6}" presName="parTx" presStyleLbl="revTx" presStyleIdx="2" presStyleCnt="3">
        <dgm:presLayoutVars>
          <dgm:chMax val="0"/>
          <dgm:chPref val="0"/>
        </dgm:presLayoutVars>
      </dgm:prSet>
      <dgm:spPr/>
    </dgm:pt>
  </dgm:ptLst>
  <dgm:cxnLst>
    <dgm:cxn modelId="{A5919725-5F47-4EEE-B86E-63A1EF2FE5B1}" type="presOf" srcId="{41929D00-0BFD-415F-9CD2-172E127448A0}" destId="{31C7F755-3CD1-4156-8CBA-C746C4994F42}" srcOrd="0" destOrd="0" presId="urn:microsoft.com/office/officeart/2018/2/layout/IconVerticalSolidList"/>
    <dgm:cxn modelId="{B4F50C41-B3D5-4406-BDCD-9D36BC4D24EB}" type="presOf" srcId="{FC60BD75-2143-4933-8E93-726D4D6CC1EC}" destId="{8B91660C-9723-4E7D-B8D3-56CD0B9B362D}" srcOrd="0" destOrd="0" presId="urn:microsoft.com/office/officeart/2018/2/layout/IconVerticalSolidList"/>
    <dgm:cxn modelId="{E1960183-B3BB-44C1-95D3-BB871EEB7F81}" srcId="{41929D00-0BFD-415F-9CD2-172E127448A0}" destId="{FC60BD75-2143-4933-8E93-726D4D6CC1EC}" srcOrd="0" destOrd="0" parTransId="{0741D17A-D72D-45A3-BF37-DDCA3E97EF99}" sibTransId="{B0115EB4-FED5-4475-9C22-9404DF7BB19F}"/>
    <dgm:cxn modelId="{03CF4F87-43D7-44B6-95FD-9D45D5A2E223}" srcId="{41929D00-0BFD-415F-9CD2-172E127448A0}" destId="{CF60448D-5560-468F-89FE-2AAD65E99EB6}" srcOrd="2" destOrd="0" parTransId="{B8A3E66E-6DEB-4055-810E-358B50ADAE48}" sibTransId="{A68FDD21-C932-4788-85CE-79DA75C29C6B}"/>
    <dgm:cxn modelId="{66CF7F95-F33D-407E-BFC4-A82C8CFB02F2}" type="presOf" srcId="{CF60448D-5560-468F-89FE-2AAD65E99EB6}" destId="{3D5975D0-ACA0-4A41-9FB9-2B8783C7C1F7}" srcOrd="0" destOrd="0" presId="urn:microsoft.com/office/officeart/2018/2/layout/IconVerticalSolidList"/>
    <dgm:cxn modelId="{91FAEBBD-5078-4275-A796-01B4F4B04874}" type="presOf" srcId="{2B11420B-0561-46B1-B8B2-E89E71DD3360}" destId="{3DCC0B52-B936-4732-B2A0-3ADBB9D6A0E2}" srcOrd="0" destOrd="0" presId="urn:microsoft.com/office/officeart/2018/2/layout/IconVerticalSolidList"/>
    <dgm:cxn modelId="{47BE6CC1-CCF4-43E4-A42B-A2105B035A89}" srcId="{41929D00-0BFD-415F-9CD2-172E127448A0}" destId="{2B11420B-0561-46B1-B8B2-E89E71DD3360}" srcOrd="1" destOrd="0" parTransId="{996C31CB-8CD2-47E9-9A69-580AC220B80B}" sibTransId="{7BE4304C-AEF7-4C32-946B-BDD6FE7A2FFB}"/>
    <dgm:cxn modelId="{0F0149E7-5F6A-49D3-9AE2-A6CDACB996A7}" type="presParOf" srcId="{31C7F755-3CD1-4156-8CBA-C746C4994F42}" destId="{DEA977C4-A62D-41DA-959B-62C4B8EF385C}" srcOrd="0" destOrd="0" presId="urn:microsoft.com/office/officeart/2018/2/layout/IconVerticalSolidList"/>
    <dgm:cxn modelId="{3A38B7ED-AFE9-4E68-995E-1527D8792545}" type="presParOf" srcId="{DEA977C4-A62D-41DA-959B-62C4B8EF385C}" destId="{9B6DF4D0-8167-4484-8FB1-99DC730132D3}" srcOrd="0" destOrd="0" presId="urn:microsoft.com/office/officeart/2018/2/layout/IconVerticalSolidList"/>
    <dgm:cxn modelId="{8067D473-D863-4445-A6BD-569C88653361}" type="presParOf" srcId="{DEA977C4-A62D-41DA-959B-62C4B8EF385C}" destId="{09619CE2-E8FA-4548-A99F-661632EB5659}" srcOrd="1" destOrd="0" presId="urn:microsoft.com/office/officeart/2018/2/layout/IconVerticalSolidList"/>
    <dgm:cxn modelId="{5A1E8BA8-F592-4899-8826-33709FE8D94A}" type="presParOf" srcId="{DEA977C4-A62D-41DA-959B-62C4B8EF385C}" destId="{76CAD596-0805-4647-882D-A8ED21F3240A}" srcOrd="2" destOrd="0" presId="urn:microsoft.com/office/officeart/2018/2/layout/IconVerticalSolidList"/>
    <dgm:cxn modelId="{CAC902ED-31EA-4B44-9877-5A87ABEE1C1D}" type="presParOf" srcId="{DEA977C4-A62D-41DA-959B-62C4B8EF385C}" destId="{8B91660C-9723-4E7D-B8D3-56CD0B9B362D}" srcOrd="3" destOrd="0" presId="urn:microsoft.com/office/officeart/2018/2/layout/IconVerticalSolidList"/>
    <dgm:cxn modelId="{7701E0A6-C877-4629-AC23-39524899F5D0}" type="presParOf" srcId="{31C7F755-3CD1-4156-8CBA-C746C4994F42}" destId="{94A00DFC-BE8B-4FF0-A33D-E270926D0C7E}" srcOrd="1" destOrd="0" presId="urn:microsoft.com/office/officeart/2018/2/layout/IconVerticalSolidList"/>
    <dgm:cxn modelId="{D9963F1A-A9FD-4A63-9F94-6DD080E3FF7F}" type="presParOf" srcId="{31C7F755-3CD1-4156-8CBA-C746C4994F42}" destId="{DB937DC3-8C70-4EDA-ABBC-3846CEB06C03}" srcOrd="2" destOrd="0" presId="urn:microsoft.com/office/officeart/2018/2/layout/IconVerticalSolidList"/>
    <dgm:cxn modelId="{29860342-1635-4B5A-8710-C1671F165E9A}" type="presParOf" srcId="{DB937DC3-8C70-4EDA-ABBC-3846CEB06C03}" destId="{D0C27860-C4B6-4F2A-A57F-2648060A7C5D}" srcOrd="0" destOrd="0" presId="urn:microsoft.com/office/officeart/2018/2/layout/IconVerticalSolidList"/>
    <dgm:cxn modelId="{B873E0E6-D78E-46F8-9444-FF33D3026CD3}" type="presParOf" srcId="{DB937DC3-8C70-4EDA-ABBC-3846CEB06C03}" destId="{4C8F855C-5A72-43DD-9488-69263CABB57E}" srcOrd="1" destOrd="0" presId="urn:microsoft.com/office/officeart/2018/2/layout/IconVerticalSolidList"/>
    <dgm:cxn modelId="{89693D1B-6D9B-41E0-8DF8-8F12C07B0BB7}" type="presParOf" srcId="{DB937DC3-8C70-4EDA-ABBC-3846CEB06C03}" destId="{0F0914CD-820E-406E-A439-F77489C3C295}" srcOrd="2" destOrd="0" presId="urn:microsoft.com/office/officeart/2018/2/layout/IconVerticalSolidList"/>
    <dgm:cxn modelId="{8A07DF18-6BC1-4625-910C-554D24F2E102}" type="presParOf" srcId="{DB937DC3-8C70-4EDA-ABBC-3846CEB06C03}" destId="{3DCC0B52-B936-4732-B2A0-3ADBB9D6A0E2}" srcOrd="3" destOrd="0" presId="urn:microsoft.com/office/officeart/2018/2/layout/IconVerticalSolidList"/>
    <dgm:cxn modelId="{8196E840-94E0-4A95-860A-95FD8AC8961A}" type="presParOf" srcId="{31C7F755-3CD1-4156-8CBA-C746C4994F42}" destId="{8CE3B42B-63A0-46F6-BB60-666A0070C784}" srcOrd="3" destOrd="0" presId="urn:microsoft.com/office/officeart/2018/2/layout/IconVerticalSolidList"/>
    <dgm:cxn modelId="{C8C8EC80-02AD-4990-8035-1333EC80AB9E}" type="presParOf" srcId="{31C7F755-3CD1-4156-8CBA-C746C4994F42}" destId="{5321F806-99EE-4A5D-A45F-D818B438E3AA}" srcOrd="4" destOrd="0" presId="urn:microsoft.com/office/officeart/2018/2/layout/IconVerticalSolidList"/>
    <dgm:cxn modelId="{5BC0DE6F-81AB-4337-8E2F-E6D95CAF058B}" type="presParOf" srcId="{5321F806-99EE-4A5D-A45F-D818B438E3AA}" destId="{6368227D-2F40-46F0-B6ED-039E2B2A9C7A}" srcOrd="0" destOrd="0" presId="urn:microsoft.com/office/officeart/2018/2/layout/IconVerticalSolidList"/>
    <dgm:cxn modelId="{94643EDA-3554-4AFF-9EDD-FEE2C660E183}" type="presParOf" srcId="{5321F806-99EE-4A5D-A45F-D818B438E3AA}" destId="{4A6C44A7-A775-407F-9A97-946754F51FAC}" srcOrd="1" destOrd="0" presId="urn:microsoft.com/office/officeart/2018/2/layout/IconVerticalSolidList"/>
    <dgm:cxn modelId="{38680CDE-4DC7-4CE3-9078-78B7C7959EA9}" type="presParOf" srcId="{5321F806-99EE-4A5D-A45F-D818B438E3AA}" destId="{C82B5A55-8206-4458-9F34-725345356834}" srcOrd="2" destOrd="0" presId="urn:microsoft.com/office/officeart/2018/2/layout/IconVerticalSolidList"/>
    <dgm:cxn modelId="{6680E24B-7AC7-47F0-9EFB-D1287C5C8694}" type="presParOf" srcId="{5321F806-99EE-4A5D-A45F-D818B438E3AA}" destId="{3D5975D0-ACA0-4A41-9FB9-2B8783C7C1F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050CA-35AB-4A20-822A-BD71E7E75C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B432628-9604-423C-B43D-80ACD9FADE63}">
      <dgm:prSet/>
      <dgm:spPr/>
      <dgm:t>
        <a:bodyPr/>
        <a:lstStyle/>
        <a:p>
          <a:r>
            <a:rPr lang="en-US" baseline="0"/>
            <a:t>Interest and profit pay the providers of capital for forgoing its use during the time the capital is being used.</a:t>
          </a:r>
          <a:endParaRPr lang="en-US"/>
        </a:p>
      </dgm:t>
    </dgm:pt>
    <dgm:pt modelId="{395E65D7-250E-4E57-927A-E12D65377094}" type="parTrans" cxnId="{602A2641-EA6C-4929-83EE-7F3BBDC924F7}">
      <dgm:prSet/>
      <dgm:spPr/>
      <dgm:t>
        <a:bodyPr/>
        <a:lstStyle/>
        <a:p>
          <a:endParaRPr lang="en-US"/>
        </a:p>
      </dgm:t>
    </dgm:pt>
    <dgm:pt modelId="{6F0F09C6-2AA4-449F-B279-A572933B7BA4}" type="sibTrans" cxnId="{602A2641-EA6C-4929-83EE-7F3BBDC924F7}">
      <dgm:prSet/>
      <dgm:spPr/>
      <dgm:t>
        <a:bodyPr/>
        <a:lstStyle/>
        <a:p>
          <a:endParaRPr lang="en-US"/>
        </a:p>
      </dgm:t>
    </dgm:pt>
    <dgm:pt modelId="{9B1F5FD5-9F39-48DF-AE69-BF63289B0E5F}">
      <dgm:prSet/>
      <dgm:spPr/>
      <dgm:t>
        <a:bodyPr/>
        <a:lstStyle/>
        <a:p>
          <a:r>
            <a:rPr lang="en-US" baseline="0"/>
            <a:t>Interest and profit are payments for the </a:t>
          </a:r>
          <a:r>
            <a:rPr lang="en-US" i="1" baseline="0"/>
            <a:t>risk</a:t>
          </a:r>
          <a:r>
            <a:rPr lang="en-US" baseline="0"/>
            <a:t> the investor takes in letting another use his or her capital.</a:t>
          </a:r>
          <a:endParaRPr lang="en-US"/>
        </a:p>
      </dgm:t>
    </dgm:pt>
    <dgm:pt modelId="{52CB8332-5B76-48C8-B82C-29EA993D4524}" type="parTrans" cxnId="{8CA39129-FC3A-4D28-B1A8-F49238FC37F1}">
      <dgm:prSet/>
      <dgm:spPr/>
      <dgm:t>
        <a:bodyPr/>
        <a:lstStyle/>
        <a:p>
          <a:endParaRPr lang="en-US"/>
        </a:p>
      </dgm:t>
    </dgm:pt>
    <dgm:pt modelId="{10D44815-43E8-453B-966C-F0721D04C8EB}" type="sibTrans" cxnId="{8CA39129-FC3A-4D28-B1A8-F49238FC37F1}">
      <dgm:prSet/>
      <dgm:spPr/>
      <dgm:t>
        <a:bodyPr/>
        <a:lstStyle/>
        <a:p>
          <a:endParaRPr lang="en-US"/>
        </a:p>
      </dgm:t>
    </dgm:pt>
    <dgm:pt modelId="{BD647C3E-0C86-41B5-9184-3DA662A226F2}">
      <dgm:prSet/>
      <dgm:spPr/>
      <dgm:t>
        <a:bodyPr/>
        <a:lstStyle/>
        <a:p>
          <a:r>
            <a:rPr lang="en-US" baseline="0"/>
            <a:t>Any project or venture must provide a sufficient return to be financially attractive to the suppliers of money or property.</a:t>
          </a:r>
          <a:endParaRPr lang="en-US"/>
        </a:p>
      </dgm:t>
    </dgm:pt>
    <dgm:pt modelId="{C8C520B5-51EB-4E4D-A096-93AF4099D6AE}" type="parTrans" cxnId="{B335108D-ACBF-4068-84F2-5406E5246851}">
      <dgm:prSet/>
      <dgm:spPr/>
      <dgm:t>
        <a:bodyPr/>
        <a:lstStyle/>
        <a:p>
          <a:endParaRPr lang="en-US"/>
        </a:p>
      </dgm:t>
    </dgm:pt>
    <dgm:pt modelId="{377A4689-154B-4321-816A-FCE46C8CF7F5}" type="sibTrans" cxnId="{B335108D-ACBF-4068-84F2-5406E5246851}">
      <dgm:prSet/>
      <dgm:spPr/>
      <dgm:t>
        <a:bodyPr/>
        <a:lstStyle/>
        <a:p>
          <a:endParaRPr lang="en-US"/>
        </a:p>
      </dgm:t>
    </dgm:pt>
    <dgm:pt modelId="{C439929B-2EC6-4767-B276-5AC00174B690}" type="pres">
      <dgm:prSet presAssocID="{50C050CA-35AB-4A20-822A-BD71E7E75C75}" presName="root" presStyleCnt="0">
        <dgm:presLayoutVars>
          <dgm:dir/>
          <dgm:resizeHandles val="exact"/>
        </dgm:presLayoutVars>
      </dgm:prSet>
      <dgm:spPr/>
    </dgm:pt>
    <dgm:pt modelId="{06581079-1606-497D-9520-23FA2B537E48}" type="pres">
      <dgm:prSet presAssocID="{7B432628-9604-423C-B43D-80ACD9FADE63}" presName="compNode" presStyleCnt="0"/>
      <dgm:spPr/>
    </dgm:pt>
    <dgm:pt modelId="{30D8A10B-F7BC-431A-B6A0-3872355EF9A8}" type="pres">
      <dgm:prSet presAssocID="{7B432628-9604-423C-B43D-80ACD9FADE63}" presName="bgRect" presStyleLbl="bgShp" presStyleIdx="0" presStyleCnt="3"/>
      <dgm:spPr/>
    </dgm:pt>
    <dgm:pt modelId="{4A864054-2E8E-4341-BEDB-D9672FC0B152}" type="pres">
      <dgm:prSet presAssocID="{7B432628-9604-423C-B43D-80ACD9FADE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665ED4A-5E03-4AD1-B241-646E3EA1ECE3}" type="pres">
      <dgm:prSet presAssocID="{7B432628-9604-423C-B43D-80ACD9FADE63}" presName="spaceRect" presStyleCnt="0"/>
      <dgm:spPr/>
    </dgm:pt>
    <dgm:pt modelId="{DE7E4D01-7562-4BDD-A4F6-A59B56345500}" type="pres">
      <dgm:prSet presAssocID="{7B432628-9604-423C-B43D-80ACD9FADE63}" presName="parTx" presStyleLbl="revTx" presStyleIdx="0" presStyleCnt="3">
        <dgm:presLayoutVars>
          <dgm:chMax val="0"/>
          <dgm:chPref val="0"/>
        </dgm:presLayoutVars>
      </dgm:prSet>
      <dgm:spPr/>
    </dgm:pt>
    <dgm:pt modelId="{A3CC2651-DB0C-487D-A5C3-7F77508FAE2C}" type="pres">
      <dgm:prSet presAssocID="{6F0F09C6-2AA4-449F-B279-A572933B7BA4}" presName="sibTrans" presStyleCnt="0"/>
      <dgm:spPr/>
    </dgm:pt>
    <dgm:pt modelId="{A1FAB236-1CE7-40EC-A226-5853F1A9B929}" type="pres">
      <dgm:prSet presAssocID="{9B1F5FD5-9F39-48DF-AE69-BF63289B0E5F}" presName="compNode" presStyleCnt="0"/>
      <dgm:spPr/>
    </dgm:pt>
    <dgm:pt modelId="{A3CD9C41-7933-45D9-A745-C45FAE8D7CDA}" type="pres">
      <dgm:prSet presAssocID="{9B1F5FD5-9F39-48DF-AE69-BF63289B0E5F}" presName="bgRect" presStyleLbl="bgShp" presStyleIdx="1" presStyleCnt="3"/>
      <dgm:spPr/>
    </dgm:pt>
    <dgm:pt modelId="{34970DD8-0094-49AE-BBF1-D92F43EF0DAD}" type="pres">
      <dgm:prSet presAssocID="{9B1F5FD5-9F39-48DF-AE69-BF63289B0E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56F38C4E-9927-4BB7-81E8-DCAB840ACA82}" type="pres">
      <dgm:prSet presAssocID="{9B1F5FD5-9F39-48DF-AE69-BF63289B0E5F}" presName="spaceRect" presStyleCnt="0"/>
      <dgm:spPr/>
    </dgm:pt>
    <dgm:pt modelId="{EE38866A-4D65-45FB-94F6-089CF4E78B69}" type="pres">
      <dgm:prSet presAssocID="{9B1F5FD5-9F39-48DF-AE69-BF63289B0E5F}" presName="parTx" presStyleLbl="revTx" presStyleIdx="1" presStyleCnt="3">
        <dgm:presLayoutVars>
          <dgm:chMax val="0"/>
          <dgm:chPref val="0"/>
        </dgm:presLayoutVars>
      </dgm:prSet>
      <dgm:spPr/>
    </dgm:pt>
    <dgm:pt modelId="{6E0D3D27-C688-4975-A31D-5A14B54D26B5}" type="pres">
      <dgm:prSet presAssocID="{10D44815-43E8-453B-966C-F0721D04C8EB}" presName="sibTrans" presStyleCnt="0"/>
      <dgm:spPr/>
    </dgm:pt>
    <dgm:pt modelId="{0D9C098D-A736-49C2-9784-501E4DC6E8B4}" type="pres">
      <dgm:prSet presAssocID="{BD647C3E-0C86-41B5-9184-3DA662A226F2}" presName="compNode" presStyleCnt="0"/>
      <dgm:spPr/>
    </dgm:pt>
    <dgm:pt modelId="{104CC8AB-9836-438E-A64B-0D35D722884E}" type="pres">
      <dgm:prSet presAssocID="{BD647C3E-0C86-41B5-9184-3DA662A226F2}" presName="bgRect" presStyleLbl="bgShp" presStyleIdx="2" presStyleCnt="3"/>
      <dgm:spPr/>
    </dgm:pt>
    <dgm:pt modelId="{7746E36B-46E8-40A1-9081-432C52E8B9AB}" type="pres">
      <dgm:prSet presAssocID="{BD647C3E-0C86-41B5-9184-3DA662A226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E2805B5-6EAE-49BB-80B2-6D440D89305A}" type="pres">
      <dgm:prSet presAssocID="{BD647C3E-0C86-41B5-9184-3DA662A226F2}" presName="spaceRect" presStyleCnt="0"/>
      <dgm:spPr/>
    </dgm:pt>
    <dgm:pt modelId="{F6101418-BB84-419C-8909-487F8E8A3354}" type="pres">
      <dgm:prSet presAssocID="{BD647C3E-0C86-41B5-9184-3DA662A226F2}" presName="parTx" presStyleLbl="revTx" presStyleIdx="2" presStyleCnt="3">
        <dgm:presLayoutVars>
          <dgm:chMax val="0"/>
          <dgm:chPref val="0"/>
        </dgm:presLayoutVars>
      </dgm:prSet>
      <dgm:spPr/>
    </dgm:pt>
  </dgm:ptLst>
  <dgm:cxnLst>
    <dgm:cxn modelId="{8CA39129-FC3A-4D28-B1A8-F49238FC37F1}" srcId="{50C050CA-35AB-4A20-822A-BD71E7E75C75}" destId="{9B1F5FD5-9F39-48DF-AE69-BF63289B0E5F}" srcOrd="1" destOrd="0" parTransId="{52CB8332-5B76-48C8-B82C-29EA993D4524}" sibTransId="{10D44815-43E8-453B-966C-F0721D04C8EB}"/>
    <dgm:cxn modelId="{602A2641-EA6C-4929-83EE-7F3BBDC924F7}" srcId="{50C050CA-35AB-4A20-822A-BD71E7E75C75}" destId="{7B432628-9604-423C-B43D-80ACD9FADE63}" srcOrd="0" destOrd="0" parTransId="{395E65D7-250E-4E57-927A-E12D65377094}" sibTransId="{6F0F09C6-2AA4-449F-B279-A572933B7BA4}"/>
    <dgm:cxn modelId="{52F6046B-CB6D-4BAF-A096-5D30163FB489}" type="presOf" srcId="{7B432628-9604-423C-B43D-80ACD9FADE63}" destId="{DE7E4D01-7562-4BDD-A4F6-A59B56345500}" srcOrd="0" destOrd="0" presId="urn:microsoft.com/office/officeart/2018/2/layout/IconVerticalSolidList"/>
    <dgm:cxn modelId="{35918B77-FF3B-45F3-A134-F5FE23096F7F}" type="presOf" srcId="{BD647C3E-0C86-41B5-9184-3DA662A226F2}" destId="{F6101418-BB84-419C-8909-487F8E8A3354}" srcOrd="0" destOrd="0" presId="urn:microsoft.com/office/officeart/2018/2/layout/IconVerticalSolidList"/>
    <dgm:cxn modelId="{B335108D-ACBF-4068-84F2-5406E5246851}" srcId="{50C050CA-35AB-4A20-822A-BD71E7E75C75}" destId="{BD647C3E-0C86-41B5-9184-3DA662A226F2}" srcOrd="2" destOrd="0" parTransId="{C8C520B5-51EB-4E4D-A096-93AF4099D6AE}" sibTransId="{377A4689-154B-4321-816A-FCE46C8CF7F5}"/>
    <dgm:cxn modelId="{1A359BE7-15B1-4308-9D2F-A218D37CEFB0}" type="presOf" srcId="{9B1F5FD5-9F39-48DF-AE69-BF63289B0E5F}" destId="{EE38866A-4D65-45FB-94F6-089CF4E78B69}" srcOrd="0" destOrd="0" presId="urn:microsoft.com/office/officeart/2018/2/layout/IconVerticalSolidList"/>
    <dgm:cxn modelId="{908392F4-0EB2-4F44-B246-4C423D28CDB1}" type="presOf" srcId="{50C050CA-35AB-4A20-822A-BD71E7E75C75}" destId="{C439929B-2EC6-4767-B276-5AC00174B690}" srcOrd="0" destOrd="0" presId="urn:microsoft.com/office/officeart/2018/2/layout/IconVerticalSolidList"/>
    <dgm:cxn modelId="{EBBDEB77-D113-4740-87C2-D53BF4AAFD15}" type="presParOf" srcId="{C439929B-2EC6-4767-B276-5AC00174B690}" destId="{06581079-1606-497D-9520-23FA2B537E48}" srcOrd="0" destOrd="0" presId="urn:microsoft.com/office/officeart/2018/2/layout/IconVerticalSolidList"/>
    <dgm:cxn modelId="{FF11B8FA-3EC0-4C25-ABF5-ADFB9D6C345B}" type="presParOf" srcId="{06581079-1606-497D-9520-23FA2B537E48}" destId="{30D8A10B-F7BC-431A-B6A0-3872355EF9A8}" srcOrd="0" destOrd="0" presId="urn:microsoft.com/office/officeart/2018/2/layout/IconVerticalSolidList"/>
    <dgm:cxn modelId="{AEA4F885-3764-4570-9726-DDFA5541BC83}" type="presParOf" srcId="{06581079-1606-497D-9520-23FA2B537E48}" destId="{4A864054-2E8E-4341-BEDB-D9672FC0B152}" srcOrd="1" destOrd="0" presId="urn:microsoft.com/office/officeart/2018/2/layout/IconVerticalSolidList"/>
    <dgm:cxn modelId="{0F43E200-7F00-442A-8763-325646A2FA61}" type="presParOf" srcId="{06581079-1606-497D-9520-23FA2B537E48}" destId="{A665ED4A-5E03-4AD1-B241-646E3EA1ECE3}" srcOrd="2" destOrd="0" presId="urn:microsoft.com/office/officeart/2018/2/layout/IconVerticalSolidList"/>
    <dgm:cxn modelId="{6EC3C4E9-6937-4308-AC53-D5DF403B53EE}" type="presParOf" srcId="{06581079-1606-497D-9520-23FA2B537E48}" destId="{DE7E4D01-7562-4BDD-A4F6-A59B56345500}" srcOrd="3" destOrd="0" presId="urn:microsoft.com/office/officeart/2018/2/layout/IconVerticalSolidList"/>
    <dgm:cxn modelId="{5DD2D9EC-9474-4806-B8FD-AF7861ADE586}" type="presParOf" srcId="{C439929B-2EC6-4767-B276-5AC00174B690}" destId="{A3CC2651-DB0C-487D-A5C3-7F77508FAE2C}" srcOrd="1" destOrd="0" presId="urn:microsoft.com/office/officeart/2018/2/layout/IconVerticalSolidList"/>
    <dgm:cxn modelId="{B7B53CE1-7DF2-47A8-B98D-455933984179}" type="presParOf" srcId="{C439929B-2EC6-4767-B276-5AC00174B690}" destId="{A1FAB236-1CE7-40EC-A226-5853F1A9B929}" srcOrd="2" destOrd="0" presId="urn:microsoft.com/office/officeart/2018/2/layout/IconVerticalSolidList"/>
    <dgm:cxn modelId="{79617AF9-49B2-4AC0-817F-AC19C2459ECF}" type="presParOf" srcId="{A1FAB236-1CE7-40EC-A226-5853F1A9B929}" destId="{A3CD9C41-7933-45D9-A745-C45FAE8D7CDA}" srcOrd="0" destOrd="0" presId="urn:microsoft.com/office/officeart/2018/2/layout/IconVerticalSolidList"/>
    <dgm:cxn modelId="{B954BAF7-EABE-4A0A-ABF3-FE0FDB470E3B}" type="presParOf" srcId="{A1FAB236-1CE7-40EC-A226-5853F1A9B929}" destId="{34970DD8-0094-49AE-BBF1-D92F43EF0DAD}" srcOrd="1" destOrd="0" presId="urn:microsoft.com/office/officeart/2018/2/layout/IconVerticalSolidList"/>
    <dgm:cxn modelId="{FA83F18B-DC0E-4BC5-AE44-621F337EC627}" type="presParOf" srcId="{A1FAB236-1CE7-40EC-A226-5853F1A9B929}" destId="{56F38C4E-9927-4BB7-81E8-DCAB840ACA82}" srcOrd="2" destOrd="0" presId="urn:microsoft.com/office/officeart/2018/2/layout/IconVerticalSolidList"/>
    <dgm:cxn modelId="{41FC25BF-B15A-4D6B-854A-BF3A8510E4F9}" type="presParOf" srcId="{A1FAB236-1CE7-40EC-A226-5853F1A9B929}" destId="{EE38866A-4D65-45FB-94F6-089CF4E78B69}" srcOrd="3" destOrd="0" presId="urn:microsoft.com/office/officeart/2018/2/layout/IconVerticalSolidList"/>
    <dgm:cxn modelId="{3C9926AE-33A7-467C-96CE-4FA43B8CE344}" type="presParOf" srcId="{C439929B-2EC6-4767-B276-5AC00174B690}" destId="{6E0D3D27-C688-4975-A31D-5A14B54D26B5}" srcOrd="3" destOrd="0" presId="urn:microsoft.com/office/officeart/2018/2/layout/IconVerticalSolidList"/>
    <dgm:cxn modelId="{80762DE8-95D2-4CC5-829A-E3C09CFEF939}" type="presParOf" srcId="{C439929B-2EC6-4767-B276-5AC00174B690}" destId="{0D9C098D-A736-49C2-9784-501E4DC6E8B4}" srcOrd="4" destOrd="0" presId="urn:microsoft.com/office/officeart/2018/2/layout/IconVerticalSolidList"/>
    <dgm:cxn modelId="{B0537248-865C-4473-BDC8-A201CF5E4F67}" type="presParOf" srcId="{0D9C098D-A736-49C2-9784-501E4DC6E8B4}" destId="{104CC8AB-9836-438E-A64B-0D35D722884E}" srcOrd="0" destOrd="0" presId="urn:microsoft.com/office/officeart/2018/2/layout/IconVerticalSolidList"/>
    <dgm:cxn modelId="{42009D35-1634-4DF4-A50D-FDA123A90EEF}" type="presParOf" srcId="{0D9C098D-A736-49C2-9784-501E4DC6E8B4}" destId="{7746E36B-46E8-40A1-9081-432C52E8B9AB}" srcOrd="1" destOrd="0" presId="urn:microsoft.com/office/officeart/2018/2/layout/IconVerticalSolidList"/>
    <dgm:cxn modelId="{C7752306-1516-4879-BAA7-98B1A18C0810}" type="presParOf" srcId="{0D9C098D-A736-49C2-9784-501E4DC6E8B4}" destId="{0E2805B5-6EAE-49BB-80B2-6D440D89305A}" srcOrd="2" destOrd="0" presId="urn:microsoft.com/office/officeart/2018/2/layout/IconVerticalSolidList"/>
    <dgm:cxn modelId="{FF9C3BE5-11C6-4FD6-9C67-59CE786D2A3D}" type="presParOf" srcId="{0D9C098D-A736-49C2-9784-501E4DC6E8B4}" destId="{F6101418-BB84-419C-8909-487F8E8A335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9C4D7F-23F9-4DA3-92D9-051969FD010A}"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14E7DEEC-2AB8-4FC8-8A84-97613206A039}">
      <dgm:prSet/>
      <dgm:spPr/>
      <dgm:t>
        <a:bodyPr/>
        <a:lstStyle/>
        <a:p>
          <a:r>
            <a:rPr lang="en-US" baseline="0"/>
            <a:t>Each alternative can be reduced to an </a:t>
          </a:r>
          <a:r>
            <a:rPr lang="en-US" i="1" baseline="0"/>
            <a:t>equivalent basis</a:t>
          </a:r>
          <a:r>
            <a:rPr lang="en-US" baseline="0"/>
            <a:t> dependent on</a:t>
          </a:r>
          <a:endParaRPr lang="en-US"/>
        </a:p>
      </dgm:t>
    </dgm:pt>
    <dgm:pt modelId="{87F3C7C2-42BE-49A1-A17F-0791638835FB}" type="parTrans" cxnId="{20649B06-D873-4983-AE50-B8439B37E2EA}">
      <dgm:prSet/>
      <dgm:spPr/>
      <dgm:t>
        <a:bodyPr/>
        <a:lstStyle/>
        <a:p>
          <a:endParaRPr lang="en-US"/>
        </a:p>
      </dgm:t>
    </dgm:pt>
    <dgm:pt modelId="{7D0A2B9B-2F82-4016-8C1C-83E55EDE0E4E}" type="sibTrans" cxnId="{20649B06-D873-4983-AE50-B8439B37E2EA}">
      <dgm:prSet/>
      <dgm:spPr/>
      <dgm:t>
        <a:bodyPr/>
        <a:lstStyle/>
        <a:p>
          <a:endParaRPr lang="en-US"/>
        </a:p>
      </dgm:t>
    </dgm:pt>
    <dgm:pt modelId="{2A603B3E-1176-4142-97D4-9F978A8CD68E}">
      <dgm:prSet/>
      <dgm:spPr/>
      <dgm:t>
        <a:bodyPr/>
        <a:lstStyle/>
        <a:p>
          <a:r>
            <a:rPr lang="en-US" baseline="0"/>
            <a:t>interest rate,</a:t>
          </a:r>
          <a:endParaRPr lang="en-US"/>
        </a:p>
      </dgm:t>
    </dgm:pt>
    <dgm:pt modelId="{066AF603-AE2D-4DFE-84C0-5A224726C462}" type="parTrans" cxnId="{50365D2D-0D4E-43F6-B5BB-6D1953E99E8D}">
      <dgm:prSet/>
      <dgm:spPr/>
      <dgm:t>
        <a:bodyPr/>
        <a:lstStyle/>
        <a:p>
          <a:endParaRPr lang="en-US"/>
        </a:p>
      </dgm:t>
    </dgm:pt>
    <dgm:pt modelId="{2D316481-06E8-4811-BE47-3345509C2FC3}" type="sibTrans" cxnId="{50365D2D-0D4E-43F6-B5BB-6D1953E99E8D}">
      <dgm:prSet/>
      <dgm:spPr/>
      <dgm:t>
        <a:bodyPr/>
        <a:lstStyle/>
        <a:p>
          <a:endParaRPr lang="en-US"/>
        </a:p>
      </dgm:t>
    </dgm:pt>
    <dgm:pt modelId="{8741A52B-A4EE-45AF-99BD-5AFF8B2D1A00}">
      <dgm:prSet/>
      <dgm:spPr/>
      <dgm:t>
        <a:bodyPr/>
        <a:lstStyle/>
        <a:p>
          <a:r>
            <a:rPr lang="en-US" baseline="0"/>
            <a:t>amount of money involved, and</a:t>
          </a:r>
          <a:endParaRPr lang="en-US"/>
        </a:p>
      </dgm:t>
    </dgm:pt>
    <dgm:pt modelId="{24284F59-E6FB-494B-A321-BE4C417B7F44}" type="parTrans" cxnId="{9D714BFD-3496-4E11-8301-5734155D371E}">
      <dgm:prSet/>
      <dgm:spPr/>
      <dgm:t>
        <a:bodyPr/>
        <a:lstStyle/>
        <a:p>
          <a:endParaRPr lang="en-US"/>
        </a:p>
      </dgm:t>
    </dgm:pt>
    <dgm:pt modelId="{86B1AB58-9422-4A33-B828-8F185392AA84}" type="sibTrans" cxnId="{9D714BFD-3496-4E11-8301-5734155D371E}">
      <dgm:prSet/>
      <dgm:spPr/>
      <dgm:t>
        <a:bodyPr/>
        <a:lstStyle/>
        <a:p>
          <a:endParaRPr lang="en-US"/>
        </a:p>
      </dgm:t>
    </dgm:pt>
    <dgm:pt modelId="{1CEF5AFB-094C-4E5F-9A4E-B862F28F9A7F}">
      <dgm:prSet/>
      <dgm:spPr/>
      <dgm:t>
        <a:bodyPr/>
        <a:lstStyle/>
        <a:p>
          <a:r>
            <a:rPr lang="en-US" baseline="0"/>
            <a:t>timing of monetary receipts or expenses.</a:t>
          </a:r>
          <a:endParaRPr lang="en-US"/>
        </a:p>
      </dgm:t>
    </dgm:pt>
    <dgm:pt modelId="{61260F28-442F-4C40-B753-AA8C9C8447D7}" type="parTrans" cxnId="{9128C9EE-8D52-4D05-B87D-102A5CA19736}">
      <dgm:prSet/>
      <dgm:spPr/>
      <dgm:t>
        <a:bodyPr/>
        <a:lstStyle/>
        <a:p>
          <a:endParaRPr lang="en-US"/>
        </a:p>
      </dgm:t>
    </dgm:pt>
    <dgm:pt modelId="{5D45BC67-D848-4A2D-88AA-BA35A0A3F70D}" type="sibTrans" cxnId="{9128C9EE-8D52-4D05-B87D-102A5CA19736}">
      <dgm:prSet/>
      <dgm:spPr/>
      <dgm:t>
        <a:bodyPr/>
        <a:lstStyle/>
        <a:p>
          <a:endParaRPr lang="en-US"/>
        </a:p>
      </dgm:t>
    </dgm:pt>
    <dgm:pt modelId="{B1E89215-18DF-4D6D-9583-430A55218E27}">
      <dgm:prSet/>
      <dgm:spPr/>
      <dgm:t>
        <a:bodyPr/>
        <a:lstStyle/>
        <a:p>
          <a:r>
            <a:rPr lang="en-US" baseline="0"/>
            <a:t>Using these elements, we can “move” cash flows so that we can compare them at particular points in time.</a:t>
          </a:r>
          <a:endParaRPr lang="en-US"/>
        </a:p>
      </dgm:t>
    </dgm:pt>
    <dgm:pt modelId="{94F1E250-28B7-4237-A36D-0475878D29FC}" type="parTrans" cxnId="{1E4CB165-5FBE-430B-AF6E-56F7CEFF8996}">
      <dgm:prSet/>
      <dgm:spPr/>
      <dgm:t>
        <a:bodyPr/>
        <a:lstStyle/>
        <a:p>
          <a:endParaRPr lang="en-US"/>
        </a:p>
      </dgm:t>
    </dgm:pt>
    <dgm:pt modelId="{3233EB90-5795-47CD-842E-FAAED7D995B2}" type="sibTrans" cxnId="{1E4CB165-5FBE-430B-AF6E-56F7CEFF8996}">
      <dgm:prSet/>
      <dgm:spPr/>
      <dgm:t>
        <a:bodyPr/>
        <a:lstStyle/>
        <a:p>
          <a:endParaRPr lang="en-US"/>
        </a:p>
      </dgm:t>
    </dgm:pt>
    <dgm:pt modelId="{AE76CE76-34F7-A14C-A59C-1BB8B20E6BEB}" type="pres">
      <dgm:prSet presAssocID="{239C4D7F-23F9-4DA3-92D9-051969FD010A}" presName="Name0" presStyleCnt="0">
        <dgm:presLayoutVars>
          <dgm:dir/>
          <dgm:animLvl val="lvl"/>
          <dgm:resizeHandles val="exact"/>
        </dgm:presLayoutVars>
      </dgm:prSet>
      <dgm:spPr/>
    </dgm:pt>
    <dgm:pt modelId="{F0254982-BD66-584D-A344-15DADBFBCB80}" type="pres">
      <dgm:prSet presAssocID="{B1E89215-18DF-4D6D-9583-430A55218E27}" presName="boxAndChildren" presStyleCnt="0"/>
      <dgm:spPr/>
    </dgm:pt>
    <dgm:pt modelId="{E6C0766A-8F32-4945-A631-C4C036D6F552}" type="pres">
      <dgm:prSet presAssocID="{B1E89215-18DF-4D6D-9583-430A55218E27}" presName="parentTextBox" presStyleLbl="node1" presStyleIdx="0" presStyleCnt="2"/>
      <dgm:spPr/>
    </dgm:pt>
    <dgm:pt modelId="{8415A77A-8ED8-0640-B046-6B6FC6F29416}" type="pres">
      <dgm:prSet presAssocID="{7D0A2B9B-2F82-4016-8C1C-83E55EDE0E4E}" presName="sp" presStyleCnt="0"/>
      <dgm:spPr/>
    </dgm:pt>
    <dgm:pt modelId="{29538787-18B9-4348-9C9E-7431570D8747}" type="pres">
      <dgm:prSet presAssocID="{14E7DEEC-2AB8-4FC8-8A84-97613206A039}" presName="arrowAndChildren" presStyleCnt="0"/>
      <dgm:spPr/>
    </dgm:pt>
    <dgm:pt modelId="{0B1E3475-F212-5147-BF95-4E75050B0001}" type="pres">
      <dgm:prSet presAssocID="{14E7DEEC-2AB8-4FC8-8A84-97613206A039}" presName="parentTextArrow" presStyleLbl="node1" presStyleIdx="0" presStyleCnt="2"/>
      <dgm:spPr/>
    </dgm:pt>
    <dgm:pt modelId="{60009098-080C-6045-9299-7BF8C9F4FD2A}" type="pres">
      <dgm:prSet presAssocID="{14E7DEEC-2AB8-4FC8-8A84-97613206A039}" presName="arrow" presStyleLbl="node1" presStyleIdx="1" presStyleCnt="2"/>
      <dgm:spPr/>
    </dgm:pt>
    <dgm:pt modelId="{A804B97C-4406-3849-A0E8-B161D486538C}" type="pres">
      <dgm:prSet presAssocID="{14E7DEEC-2AB8-4FC8-8A84-97613206A039}" presName="descendantArrow" presStyleCnt="0"/>
      <dgm:spPr/>
    </dgm:pt>
    <dgm:pt modelId="{FBFCA465-2064-3343-BFB2-6924F448728F}" type="pres">
      <dgm:prSet presAssocID="{2A603B3E-1176-4142-97D4-9F978A8CD68E}" presName="childTextArrow" presStyleLbl="fgAccFollowNode1" presStyleIdx="0" presStyleCnt="3">
        <dgm:presLayoutVars>
          <dgm:bulletEnabled val="1"/>
        </dgm:presLayoutVars>
      </dgm:prSet>
      <dgm:spPr/>
    </dgm:pt>
    <dgm:pt modelId="{6EA8D2F4-5CEB-3A4C-BEE8-1A9872135A3F}" type="pres">
      <dgm:prSet presAssocID="{8741A52B-A4EE-45AF-99BD-5AFF8B2D1A00}" presName="childTextArrow" presStyleLbl="fgAccFollowNode1" presStyleIdx="1" presStyleCnt="3">
        <dgm:presLayoutVars>
          <dgm:bulletEnabled val="1"/>
        </dgm:presLayoutVars>
      </dgm:prSet>
      <dgm:spPr/>
    </dgm:pt>
    <dgm:pt modelId="{36D8DF7E-4BAD-E04F-A812-E4E83FA541B2}" type="pres">
      <dgm:prSet presAssocID="{1CEF5AFB-094C-4E5F-9A4E-B862F28F9A7F}" presName="childTextArrow" presStyleLbl="fgAccFollowNode1" presStyleIdx="2" presStyleCnt="3">
        <dgm:presLayoutVars>
          <dgm:bulletEnabled val="1"/>
        </dgm:presLayoutVars>
      </dgm:prSet>
      <dgm:spPr/>
    </dgm:pt>
  </dgm:ptLst>
  <dgm:cxnLst>
    <dgm:cxn modelId="{6A40A404-9D88-0241-B89C-9B2B5C18E41B}" type="presOf" srcId="{8741A52B-A4EE-45AF-99BD-5AFF8B2D1A00}" destId="{6EA8D2F4-5CEB-3A4C-BEE8-1A9872135A3F}" srcOrd="0" destOrd="0" presId="urn:microsoft.com/office/officeart/2005/8/layout/process4"/>
    <dgm:cxn modelId="{20649B06-D873-4983-AE50-B8439B37E2EA}" srcId="{239C4D7F-23F9-4DA3-92D9-051969FD010A}" destId="{14E7DEEC-2AB8-4FC8-8A84-97613206A039}" srcOrd="0" destOrd="0" parTransId="{87F3C7C2-42BE-49A1-A17F-0791638835FB}" sibTransId="{7D0A2B9B-2F82-4016-8C1C-83E55EDE0E4E}"/>
    <dgm:cxn modelId="{8B426415-CB8E-4A4E-9BCA-4749BAE0DF4F}" type="presOf" srcId="{1CEF5AFB-094C-4E5F-9A4E-B862F28F9A7F}" destId="{36D8DF7E-4BAD-E04F-A812-E4E83FA541B2}" srcOrd="0" destOrd="0" presId="urn:microsoft.com/office/officeart/2005/8/layout/process4"/>
    <dgm:cxn modelId="{50365D2D-0D4E-43F6-B5BB-6D1953E99E8D}" srcId="{14E7DEEC-2AB8-4FC8-8A84-97613206A039}" destId="{2A603B3E-1176-4142-97D4-9F978A8CD68E}" srcOrd="0" destOrd="0" parTransId="{066AF603-AE2D-4DFE-84C0-5A224726C462}" sibTransId="{2D316481-06E8-4811-BE47-3345509C2FC3}"/>
    <dgm:cxn modelId="{1E4CB165-5FBE-430B-AF6E-56F7CEFF8996}" srcId="{239C4D7F-23F9-4DA3-92D9-051969FD010A}" destId="{B1E89215-18DF-4D6D-9583-430A55218E27}" srcOrd="1" destOrd="0" parTransId="{94F1E250-28B7-4237-A36D-0475878D29FC}" sibTransId="{3233EB90-5795-47CD-842E-FAAED7D995B2}"/>
    <dgm:cxn modelId="{AFDDE173-FADF-7F44-A8C5-C6815A6DEE0A}" type="presOf" srcId="{2A603B3E-1176-4142-97D4-9F978A8CD68E}" destId="{FBFCA465-2064-3343-BFB2-6924F448728F}" srcOrd="0" destOrd="0" presId="urn:microsoft.com/office/officeart/2005/8/layout/process4"/>
    <dgm:cxn modelId="{60DB5BC7-6995-9F4E-8DBA-3BB88EB09AC3}" type="presOf" srcId="{14E7DEEC-2AB8-4FC8-8A84-97613206A039}" destId="{0B1E3475-F212-5147-BF95-4E75050B0001}" srcOrd="0" destOrd="0" presId="urn:microsoft.com/office/officeart/2005/8/layout/process4"/>
    <dgm:cxn modelId="{BA9F5FD9-9C16-1A47-9912-A5C637077D1A}" type="presOf" srcId="{B1E89215-18DF-4D6D-9583-430A55218E27}" destId="{E6C0766A-8F32-4945-A631-C4C036D6F552}" srcOrd="0" destOrd="0" presId="urn:microsoft.com/office/officeart/2005/8/layout/process4"/>
    <dgm:cxn modelId="{E2A4BEE1-F340-BF4A-AED8-07DC91033CF0}" type="presOf" srcId="{14E7DEEC-2AB8-4FC8-8A84-97613206A039}" destId="{60009098-080C-6045-9299-7BF8C9F4FD2A}" srcOrd="1" destOrd="0" presId="urn:microsoft.com/office/officeart/2005/8/layout/process4"/>
    <dgm:cxn modelId="{F39A9DE4-86BC-7D44-B0A7-3E5FEB8D3FFE}" type="presOf" srcId="{239C4D7F-23F9-4DA3-92D9-051969FD010A}" destId="{AE76CE76-34F7-A14C-A59C-1BB8B20E6BEB}" srcOrd="0" destOrd="0" presId="urn:microsoft.com/office/officeart/2005/8/layout/process4"/>
    <dgm:cxn modelId="{9128C9EE-8D52-4D05-B87D-102A5CA19736}" srcId="{14E7DEEC-2AB8-4FC8-8A84-97613206A039}" destId="{1CEF5AFB-094C-4E5F-9A4E-B862F28F9A7F}" srcOrd="2" destOrd="0" parTransId="{61260F28-442F-4C40-B753-AA8C9C8447D7}" sibTransId="{5D45BC67-D848-4A2D-88AA-BA35A0A3F70D}"/>
    <dgm:cxn modelId="{9D714BFD-3496-4E11-8301-5734155D371E}" srcId="{14E7DEEC-2AB8-4FC8-8A84-97613206A039}" destId="{8741A52B-A4EE-45AF-99BD-5AFF8B2D1A00}" srcOrd="1" destOrd="0" parTransId="{24284F59-E6FB-494B-A321-BE4C417B7F44}" sibTransId="{86B1AB58-9422-4A33-B828-8F185392AA84}"/>
    <dgm:cxn modelId="{FC1BD436-C174-DA4B-9861-EF6E1667F208}" type="presParOf" srcId="{AE76CE76-34F7-A14C-A59C-1BB8B20E6BEB}" destId="{F0254982-BD66-584D-A344-15DADBFBCB80}" srcOrd="0" destOrd="0" presId="urn:microsoft.com/office/officeart/2005/8/layout/process4"/>
    <dgm:cxn modelId="{8442642E-113B-DB4B-8CFE-3019B1593F53}" type="presParOf" srcId="{F0254982-BD66-584D-A344-15DADBFBCB80}" destId="{E6C0766A-8F32-4945-A631-C4C036D6F552}" srcOrd="0" destOrd="0" presId="urn:microsoft.com/office/officeart/2005/8/layout/process4"/>
    <dgm:cxn modelId="{7DDA5CDF-C554-E84C-A09E-DA1CD658A59D}" type="presParOf" srcId="{AE76CE76-34F7-A14C-A59C-1BB8B20E6BEB}" destId="{8415A77A-8ED8-0640-B046-6B6FC6F29416}" srcOrd="1" destOrd="0" presId="urn:microsoft.com/office/officeart/2005/8/layout/process4"/>
    <dgm:cxn modelId="{847B5372-237C-E049-A01B-4A87054AAE4F}" type="presParOf" srcId="{AE76CE76-34F7-A14C-A59C-1BB8B20E6BEB}" destId="{29538787-18B9-4348-9C9E-7431570D8747}" srcOrd="2" destOrd="0" presId="urn:microsoft.com/office/officeart/2005/8/layout/process4"/>
    <dgm:cxn modelId="{0D9996D7-C160-B745-A72B-C0EBC31D7C8F}" type="presParOf" srcId="{29538787-18B9-4348-9C9E-7431570D8747}" destId="{0B1E3475-F212-5147-BF95-4E75050B0001}" srcOrd="0" destOrd="0" presId="urn:microsoft.com/office/officeart/2005/8/layout/process4"/>
    <dgm:cxn modelId="{13BCBA0D-F011-9841-A252-B759BB467962}" type="presParOf" srcId="{29538787-18B9-4348-9C9E-7431570D8747}" destId="{60009098-080C-6045-9299-7BF8C9F4FD2A}" srcOrd="1" destOrd="0" presId="urn:microsoft.com/office/officeart/2005/8/layout/process4"/>
    <dgm:cxn modelId="{465EC7E5-A0BA-D24A-BB0A-7D64407BA1A3}" type="presParOf" srcId="{29538787-18B9-4348-9C9E-7431570D8747}" destId="{A804B97C-4406-3849-A0E8-B161D486538C}" srcOrd="2" destOrd="0" presId="urn:microsoft.com/office/officeart/2005/8/layout/process4"/>
    <dgm:cxn modelId="{0CD8621A-C2F0-F848-B785-CB54982B6A0D}" type="presParOf" srcId="{A804B97C-4406-3849-A0E8-B161D486538C}" destId="{FBFCA465-2064-3343-BFB2-6924F448728F}" srcOrd="0" destOrd="0" presId="urn:microsoft.com/office/officeart/2005/8/layout/process4"/>
    <dgm:cxn modelId="{E7A4AAEF-331C-4C48-B8F2-1807C2FFE621}" type="presParOf" srcId="{A804B97C-4406-3849-A0E8-B161D486538C}" destId="{6EA8D2F4-5CEB-3A4C-BEE8-1A9872135A3F}" srcOrd="1" destOrd="0" presId="urn:microsoft.com/office/officeart/2005/8/layout/process4"/>
    <dgm:cxn modelId="{A88E4F16-143C-5B4B-BA1E-A7F6AC0812C6}" type="presParOf" srcId="{A804B97C-4406-3849-A0E8-B161D486538C}" destId="{36D8DF7E-4BAD-E04F-A812-E4E83FA541B2}"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50BEB7-A417-4D3D-985E-7E3D5A0A78A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D726B4E-E112-4B38-BA77-F29A196AEF50}">
      <dgm:prSet/>
      <dgm:spPr/>
      <dgm:t>
        <a:bodyPr/>
        <a:lstStyle/>
        <a:p>
          <a:r>
            <a:rPr lang="en-US" baseline="0"/>
            <a:t>We may know </a:t>
          </a:r>
          <a:r>
            <a:rPr lang="en-US" i="1" baseline="0"/>
            <a:t>P</a:t>
          </a:r>
          <a:r>
            <a:rPr lang="en-US" baseline="0"/>
            <a:t>, </a:t>
          </a:r>
          <a:r>
            <a:rPr lang="en-US" i="1" baseline="0"/>
            <a:t>A</a:t>
          </a:r>
          <a:r>
            <a:rPr lang="en-US" baseline="0"/>
            <a:t>, and </a:t>
          </a:r>
          <a:r>
            <a:rPr lang="en-US" i="1" baseline="0"/>
            <a:t>i</a:t>
          </a:r>
          <a:r>
            <a:rPr lang="en-US" baseline="0"/>
            <a:t> and want to find </a:t>
          </a:r>
          <a:r>
            <a:rPr lang="en-US" i="1" baseline="0"/>
            <a:t>N</a:t>
          </a:r>
          <a:r>
            <a:rPr lang="en-US" baseline="0"/>
            <a:t>.</a:t>
          </a:r>
          <a:endParaRPr lang="en-US"/>
        </a:p>
      </dgm:t>
    </dgm:pt>
    <dgm:pt modelId="{AA909D54-415A-47C9-8BA0-8B29027ED584}" type="parTrans" cxnId="{A4A07A0D-DA04-4454-B3C9-C6F5ACF9215D}">
      <dgm:prSet/>
      <dgm:spPr/>
      <dgm:t>
        <a:bodyPr/>
        <a:lstStyle/>
        <a:p>
          <a:endParaRPr lang="en-US"/>
        </a:p>
      </dgm:t>
    </dgm:pt>
    <dgm:pt modelId="{5B395B6D-7969-44D0-86D9-B91925CB604F}" type="sibTrans" cxnId="{A4A07A0D-DA04-4454-B3C9-C6F5ACF9215D}">
      <dgm:prSet/>
      <dgm:spPr/>
      <dgm:t>
        <a:bodyPr/>
        <a:lstStyle/>
        <a:p>
          <a:endParaRPr lang="en-US"/>
        </a:p>
      </dgm:t>
    </dgm:pt>
    <dgm:pt modelId="{B51C3285-5B3A-4FB0-9258-C92C5D643FE1}">
      <dgm:prSet/>
      <dgm:spPr/>
      <dgm:t>
        <a:bodyPr/>
        <a:lstStyle/>
        <a:p>
          <a:r>
            <a:rPr lang="en-US" baseline="0"/>
            <a:t>We may know </a:t>
          </a:r>
          <a:r>
            <a:rPr lang="en-US" i="1" baseline="0"/>
            <a:t>P</a:t>
          </a:r>
          <a:r>
            <a:rPr lang="en-US" baseline="0"/>
            <a:t>, </a:t>
          </a:r>
          <a:r>
            <a:rPr lang="en-US" i="1" baseline="0"/>
            <a:t>A</a:t>
          </a:r>
          <a:r>
            <a:rPr lang="en-US" baseline="0"/>
            <a:t>, and </a:t>
          </a:r>
          <a:r>
            <a:rPr lang="en-US" i="1" baseline="0"/>
            <a:t>N</a:t>
          </a:r>
          <a:r>
            <a:rPr lang="en-US" baseline="0"/>
            <a:t> and want to find </a:t>
          </a:r>
          <a:r>
            <a:rPr lang="en-US" i="1" baseline="0"/>
            <a:t>i</a:t>
          </a:r>
          <a:r>
            <a:rPr lang="en-US" baseline="0"/>
            <a:t>.</a:t>
          </a:r>
          <a:endParaRPr lang="en-US"/>
        </a:p>
      </dgm:t>
    </dgm:pt>
    <dgm:pt modelId="{8515AC34-A433-4287-95E7-89AE0A1A8FCF}" type="parTrans" cxnId="{4F5E1C16-7AB1-49F8-9140-82736ADB37CF}">
      <dgm:prSet/>
      <dgm:spPr/>
      <dgm:t>
        <a:bodyPr/>
        <a:lstStyle/>
        <a:p>
          <a:endParaRPr lang="en-US"/>
        </a:p>
      </dgm:t>
    </dgm:pt>
    <dgm:pt modelId="{ADCEC156-8EA6-43BE-BCA1-DB7958FCF575}" type="sibTrans" cxnId="{4F5E1C16-7AB1-49F8-9140-82736ADB37CF}">
      <dgm:prSet/>
      <dgm:spPr/>
      <dgm:t>
        <a:bodyPr/>
        <a:lstStyle/>
        <a:p>
          <a:endParaRPr lang="en-US"/>
        </a:p>
      </dgm:t>
    </dgm:pt>
    <dgm:pt modelId="{379A0E44-66DC-4F72-B4D1-2D8F8A5D002C}">
      <dgm:prSet/>
      <dgm:spPr/>
      <dgm:t>
        <a:bodyPr/>
        <a:lstStyle/>
        <a:p>
          <a:r>
            <a:rPr lang="en-US" baseline="0"/>
            <a:t>These problems present special challenges that are best handled on a spreadsheet.</a:t>
          </a:r>
          <a:endParaRPr lang="en-US"/>
        </a:p>
      </dgm:t>
    </dgm:pt>
    <dgm:pt modelId="{36305C23-3F42-4388-A1E5-8D6BA3A1C117}" type="parTrans" cxnId="{B3D2EB5E-6F25-4BC0-84CC-5C3634802FAD}">
      <dgm:prSet/>
      <dgm:spPr/>
      <dgm:t>
        <a:bodyPr/>
        <a:lstStyle/>
        <a:p>
          <a:endParaRPr lang="en-US"/>
        </a:p>
      </dgm:t>
    </dgm:pt>
    <dgm:pt modelId="{E5DDFDB4-9DF4-4D57-A37E-06960B07FC79}" type="sibTrans" cxnId="{B3D2EB5E-6F25-4BC0-84CC-5C3634802FAD}">
      <dgm:prSet/>
      <dgm:spPr/>
      <dgm:t>
        <a:bodyPr/>
        <a:lstStyle/>
        <a:p>
          <a:endParaRPr lang="en-US"/>
        </a:p>
      </dgm:t>
    </dgm:pt>
    <dgm:pt modelId="{5C3C4FBB-F4C6-204B-AD88-C121C45F0C07}" type="pres">
      <dgm:prSet presAssocID="{F750BEB7-A417-4D3D-985E-7E3D5A0A78AC}" presName="linear" presStyleCnt="0">
        <dgm:presLayoutVars>
          <dgm:animLvl val="lvl"/>
          <dgm:resizeHandles val="exact"/>
        </dgm:presLayoutVars>
      </dgm:prSet>
      <dgm:spPr/>
    </dgm:pt>
    <dgm:pt modelId="{033077F1-07F7-DD4F-BB06-3D9A67C30636}" type="pres">
      <dgm:prSet presAssocID="{BD726B4E-E112-4B38-BA77-F29A196AEF50}" presName="parentText" presStyleLbl="node1" presStyleIdx="0" presStyleCnt="3">
        <dgm:presLayoutVars>
          <dgm:chMax val="0"/>
          <dgm:bulletEnabled val="1"/>
        </dgm:presLayoutVars>
      </dgm:prSet>
      <dgm:spPr/>
    </dgm:pt>
    <dgm:pt modelId="{D17A89A9-E7BC-DF4E-865C-655146BC3BF3}" type="pres">
      <dgm:prSet presAssocID="{5B395B6D-7969-44D0-86D9-B91925CB604F}" presName="spacer" presStyleCnt="0"/>
      <dgm:spPr/>
    </dgm:pt>
    <dgm:pt modelId="{85691129-6C7B-F849-A03E-3062ECF417E6}" type="pres">
      <dgm:prSet presAssocID="{B51C3285-5B3A-4FB0-9258-C92C5D643FE1}" presName="parentText" presStyleLbl="node1" presStyleIdx="1" presStyleCnt="3">
        <dgm:presLayoutVars>
          <dgm:chMax val="0"/>
          <dgm:bulletEnabled val="1"/>
        </dgm:presLayoutVars>
      </dgm:prSet>
      <dgm:spPr/>
    </dgm:pt>
    <dgm:pt modelId="{8F977595-2795-7D4F-ADC8-3C7262CFCB45}" type="pres">
      <dgm:prSet presAssocID="{ADCEC156-8EA6-43BE-BCA1-DB7958FCF575}" presName="spacer" presStyleCnt="0"/>
      <dgm:spPr/>
    </dgm:pt>
    <dgm:pt modelId="{A7F5E822-A2F9-7E43-91CA-BE4E2E37B8DB}" type="pres">
      <dgm:prSet presAssocID="{379A0E44-66DC-4F72-B4D1-2D8F8A5D002C}" presName="parentText" presStyleLbl="node1" presStyleIdx="2" presStyleCnt="3">
        <dgm:presLayoutVars>
          <dgm:chMax val="0"/>
          <dgm:bulletEnabled val="1"/>
        </dgm:presLayoutVars>
      </dgm:prSet>
      <dgm:spPr/>
    </dgm:pt>
  </dgm:ptLst>
  <dgm:cxnLst>
    <dgm:cxn modelId="{A4A07A0D-DA04-4454-B3C9-C6F5ACF9215D}" srcId="{F750BEB7-A417-4D3D-985E-7E3D5A0A78AC}" destId="{BD726B4E-E112-4B38-BA77-F29A196AEF50}" srcOrd="0" destOrd="0" parTransId="{AA909D54-415A-47C9-8BA0-8B29027ED584}" sibTransId="{5B395B6D-7969-44D0-86D9-B91925CB604F}"/>
    <dgm:cxn modelId="{4F5E1C16-7AB1-49F8-9140-82736ADB37CF}" srcId="{F750BEB7-A417-4D3D-985E-7E3D5A0A78AC}" destId="{B51C3285-5B3A-4FB0-9258-C92C5D643FE1}" srcOrd="1" destOrd="0" parTransId="{8515AC34-A433-4287-95E7-89AE0A1A8FCF}" sibTransId="{ADCEC156-8EA6-43BE-BCA1-DB7958FCF575}"/>
    <dgm:cxn modelId="{23966426-8610-1740-A637-A8312D56203C}" type="presOf" srcId="{B51C3285-5B3A-4FB0-9258-C92C5D643FE1}" destId="{85691129-6C7B-F849-A03E-3062ECF417E6}" srcOrd="0" destOrd="0" presId="urn:microsoft.com/office/officeart/2005/8/layout/vList2"/>
    <dgm:cxn modelId="{F31ED335-F280-F942-BB95-2020B2646307}" type="presOf" srcId="{F750BEB7-A417-4D3D-985E-7E3D5A0A78AC}" destId="{5C3C4FBB-F4C6-204B-AD88-C121C45F0C07}" srcOrd="0" destOrd="0" presId="urn:microsoft.com/office/officeart/2005/8/layout/vList2"/>
    <dgm:cxn modelId="{B3D2EB5E-6F25-4BC0-84CC-5C3634802FAD}" srcId="{F750BEB7-A417-4D3D-985E-7E3D5A0A78AC}" destId="{379A0E44-66DC-4F72-B4D1-2D8F8A5D002C}" srcOrd="2" destOrd="0" parTransId="{36305C23-3F42-4388-A1E5-8D6BA3A1C117}" sibTransId="{E5DDFDB4-9DF4-4D57-A37E-06960B07FC79}"/>
    <dgm:cxn modelId="{07EB2C8F-04E7-7645-AC09-46E345F93FA9}" type="presOf" srcId="{379A0E44-66DC-4F72-B4D1-2D8F8A5D002C}" destId="{A7F5E822-A2F9-7E43-91CA-BE4E2E37B8DB}" srcOrd="0" destOrd="0" presId="urn:microsoft.com/office/officeart/2005/8/layout/vList2"/>
    <dgm:cxn modelId="{754371E9-15D7-4649-AEEC-7803A3CA1896}" type="presOf" srcId="{BD726B4E-E112-4B38-BA77-F29A196AEF50}" destId="{033077F1-07F7-DD4F-BB06-3D9A67C30636}" srcOrd="0" destOrd="0" presId="urn:microsoft.com/office/officeart/2005/8/layout/vList2"/>
    <dgm:cxn modelId="{AF732BC5-CD21-314A-B48C-D14F2FDCF153}" type="presParOf" srcId="{5C3C4FBB-F4C6-204B-AD88-C121C45F0C07}" destId="{033077F1-07F7-DD4F-BB06-3D9A67C30636}" srcOrd="0" destOrd="0" presId="urn:microsoft.com/office/officeart/2005/8/layout/vList2"/>
    <dgm:cxn modelId="{269B5511-86E0-AF46-8650-83789B2BA7DE}" type="presParOf" srcId="{5C3C4FBB-F4C6-204B-AD88-C121C45F0C07}" destId="{D17A89A9-E7BC-DF4E-865C-655146BC3BF3}" srcOrd="1" destOrd="0" presId="urn:microsoft.com/office/officeart/2005/8/layout/vList2"/>
    <dgm:cxn modelId="{E79D868D-137B-B544-AF8D-0A7B04778866}" type="presParOf" srcId="{5C3C4FBB-F4C6-204B-AD88-C121C45F0C07}" destId="{85691129-6C7B-F849-A03E-3062ECF417E6}" srcOrd="2" destOrd="0" presId="urn:microsoft.com/office/officeart/2005/8/layout/vList2"/>
    <dgm:cxn modelId="{F45DDDC1-410A-FA43-A9EB-BD3B73783A75}" type="presParOf" srcId="{5C3C4FBB-F4C6-204B-AD88-C121C45F0C07}" destId="{8F977595-2795-7D4F-ADC8-3C7262CFCB45}" srcOrd="3" destOrd="0" presId="urn:microsoft.com/office/officeart/2005/8/layout/vList2"/>
    <dgm:cxn modelId="{A5DEEEA7-765C-BB45-AF1D-39D69DC8FE8F}" type="presParOf" srcId="{5C3C4FBB-F4C6-204B-AD88-C121C45F0C07}" destId="{A7F5E822-A2F9-7E43-91CA-BE4E2E37B8D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6750E3-F86B-4648-BAE0-30936E942CD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C1F6825-B1DF-49F5-9198-B6D12B18D345}">
      <dgm:prSet/>
      <dgm:spPr/>
      <dgm:t>
        <a:bodyPr/>
        <a:lstStyle/>
        <a:p>
          <a:r>
            <a:rPr lang="en-US" b="1" i="1" baseline="0"/>
            <a:t>Deferred annuities </a:t>
          </a:r>
          <a:r>
            <a:rPr lang="en-US" baseline="0"/>
            <a:t>are uniform series that do not begin until some time in the future.</a:t>
          </a:r>
          <a:endParaRPr lang="en-US"/>
        </a:p>
      </dgm:t>
    </dgm:pt>
    <dgm:pt modelId="{D4B9D751-0DC8-4AAF-B23B-20C8DECD449B}" type="parTrans" cxnId="{C7726B85-30EE-4F7E-9B14-97C6C8F7A49C}">
      <dgm:prSet/>
      <dgm:spPr/>
      <dgm:t>
        <a:bodyPr/>
        <a:lstStyle/>
        <a:p>
          <a:endParaRPr lang="en-US"/>
        </a:p>
      </dgm:t>
    </dgm:pt>
    <dgm:pt modelId="{33A5AFAC-6E05-4D9D-9DB1-6FDFA6370052}" type="sibTrans" cxnId="{C7726B85-30EE-4F7E-9B14-97C6C8F7A49C}">
      <dgm:prSet/>
      <dgm:spPr/>
      <dgm:t>
        <a:bodyPr/>
        <a:lstStyle/>
        <a:p>
          <a:endParaRPr lang="en-US"/>
        </a:p>
      </dgm:t>
    </dgm:pt>
    <dgm:pt modelId="{A3DF5A39-7296-498A-91D3-B601E1FD0D13}">
      <dgm:prSet/>
      <dgm:spPr/>
      <dgm:t>
        <a:bodyPr/>
        <a:lstStyle/>
        <a:p>
          <a:r>
            <a:rPr lang="en-US" baseline="0"/>
            <a:t>If the annuity is deferred </a:t>
          </a:r>
          <a:r>
            <a:rPr lang="en-US" i="1" baseline="0"/>
            <a:t>J</a:t>
          </a:r>
          <a:r>
            <a:rPr lang="en-US" baseline="0"/>
            <a:t> periods then the first payment (cash flow) begins at the end of period </a:t>
          </a:r>
          <a:r>
            <a:rPr lang="en-US" i="1" baseline="0"/>
            <a:t>J</a:t>
          </a:r>
          <a:r>
            <a:rPr lang="en-US" baseline="0"/>
            <a:t>+1.</a:t>
          </a:r>
          <a:endParaRPr lang="en-US"/>
        </a:p>
      </dgm:t>
    </dgm:pt>
    <dgm:pt modelId="{EB3B3041-68E2-4CAD-870A-0FE3F3F6C92A}" type="parTrans" cxnId="{24559F79-37C5-42CE-8409-9137D72A4C8A}">
      <dgm:prSet/>
      <dgm:spPr/>
      <dgm:t>
        <a:bodyPr/>
        <a:lstStyle/>
        <a:p>
          <a:endParaRPr lang="en-US"/>
        </a:p>
      </dgm:t>
    </dgm:pt>
    <dgm:pt modelId="{29025507-8508-4189-A5A7-CFFEA006DFC2}" type="sibTrans" cxnId="{24559F79-37C5-42CE-8409-9137D72A4C8A}">
      <dgm:prSet/>
      <dgm:spPr/>
      <dgm:t>
        <a:bodyPr/>
        <a:lstStyle/>
        <a:p>
          <a:endParaRPr lang="en-US"/>
        </a:p>
      </dgm:t>
    </dgm:pt>
    <dgm:pt modelId="{8AA33751-1497-EB46-B137-476117CDA67D}" type="pres">
      <dgm:prSet presAssocID="{AD6750E3-F86B-4648-BAE0-30936E942CDA}" presName="Name0" presStyleCnt="0">
        <dgm:presLayoutVars>
          <dgm:dir/>
          <dgm:animLvl val="lvl"/>
          <dgm:resizeHandles val="exact"/>
        </dgm:presLayoutVars>
      </dgm:prSet>
      <dgm:spPr/>
    </dgm:pt>
    <dgm:pt modelId="{6C8E60ED-7CE5-2043-9F57-09B20671E752}" type="pres">
      <dgm:prSet presAssocID="{A3DF5A39-7296-498A-91D3-B601E1FD0D13}" presName="boxAndChildren" presStyleCnt="0"/>
      <dgm:spPr/>
    </dgm:pt>
    <dgm:pt modelId="{F9E4A53B-6E88-CF4B-B64B-55277D3405A2}" type="pres">
      <dgm:prSet presAssocID="{A3DF5A39-7296-498A-91D3-B601E1FD0D13}" presName="parentTextBox" presStyleLbl="node1" presStyleIdx="0" presStyleCnt="2"/>
      <dgm:spPr/>
    </dgm:pt>
    <dgm:pt modelId="{07FD38CD-3299-BE40-94C3-A7EBA06A8487}" type="pres">
      <dgm:prSet presAssocID="{33A5AFAC-6E05-4D9D-9DB1-6FDFA6370052}" presName="sp" presStyleCnt="0"/>
      <dgm:spPr/>
    </dgm:pt>
    <dgm:pt modelId="{0FA5154E-0BF1-1245-A318-5EE4FD84E716}" type="pres">
      <dgm:prSet presAssocID="{0C1F6825-B1DF-49F5-9198-B6D12B18D345}" presName="arrowAndChildren" presStyleCnt="0"/>
      <dgm:spPr/>
    </dgm:pt>
    <dgm:pt modelId="{34DC975F-9707-E54A-B95F-0864CBD0CAEE}" type="pres">
      <dgm:prSet presAssocID="{0C1F6825-B1DF-49F5-9198-B6D12B18D345}" presName="parentTextArrow" presStyleLbl="node1" presStyleIdx="1" presStyleCnt="2"/>
      <dgm:spPr/>
    </dgm:pt>
  </dgm:ptLst>
  <dgm:cxnLst>
    <dgm:cxn modelId="{E42CA533-D7A2-5C43-86FE-7B6FB824195A}" type="presOf" srcId="{0C1F6825-B1DF-49F5-9198-B6D12B18D345}" destId="{34DC975F-9707-E54A-B95F-0864CBD0CAEE}" srcOrd="0" destOrd="0" presId="urn:microsoft.com/office/officeart/2005/8/layout/process4"/>
    <dgm:cxn modelId="{24559F79-37C5-42CE-8409-9137D72A4C8A}" srcId="{AD6750E3-F86B-4648-BAE0-30936E942CDA}" destId="{A3DF5A39-7296-498A-91D3-B601E1FD0D13}" srcOrd="1" destOrd="0" parTransId="{EB3B3041-68E2-4CAD-870A-0FE3F3F6C92A}" sibTransId="{29025507-8508-4189-A5A7-CFFEA006DFC2}"/>
    <dgm:cxn modelId="{0EA0FC7A-DAEC-364E-90A5-FEDF0D90B34A}" type="presOf" srcId="{AD6750E3-F86B-4648-BAE0-30936E942CDA}" destId="{8AA33751-1497-EB46-B137-476117CDA67D}" srcOrd="0" destOrd="0" presId="urn:microsoft.com/office/officeart/2005/8/layout/process4"/>
    <dgm:cxn modelId="{C7726B85-30EE-4F7E-9B14-97C6C8F7A49C}" srcId="{AD6750E3-F86B-4648-BAE0-30936E942CDA}" destId="{0C1F6825-B1DF-49F5-9198-B6D12B18D345}" srcOrd="0" destOrd="0" parTransId="{D4B9D751-0DC8-4AAF-B23B-20C8DECD449B}" sibTransId="{33A5AFAC-6E05-4D9D-9DB1-6FDFA6370052}"/>
    <dgm:cxn modelId="{62BA83FD-B555-AD47-843C-9FB3064C1619}" type="presOf" srcId="{A3DF5A39-7296-498A-91D3-B601E1FD0D13}" destId="{F9E4A53B-6E88-CF4B-B64B-55277D3405A2}" srcOrd="0" destOrd="0" presId="urn:microsoft.com/office/officeart/2005/8/layout/process4"/>
    <dgm:cxn modelId="{2DBA99FB-2806-7A4B-849E-35936F413298}" type="presParOf" srcId="{8AA33751-1497-EB46-B137-476117CDA67D}" destId="{6C8E60ED-7CE5-2043-9F57-09B20671E752}" srcOrd="0" destOrd="0" presId="urn:microsoft.com/office/officeart/2005/8/layout/process4"/>
    <dgm:cxn modelId="{B94565C5-61F5-034C-86B2-C6205597D869}" type="presParOf" srcId="{6C8E60ED-7CE5-2043-9F57-09B20671E752}" destId="{F9E4A53B-6E88-CF4B-B64B-55277D3405A2}" srcOrd="0" destOrd="0" presId="urn:microsoft.com/office/officeart/2005/8/layout/process4"/>
    <dgm:cxn modelId="{875E326F-0290-F442-9539-89BDBD30465C}" type="presParOf" srcId="{8AA33751-1497-EB46-B137-476117CDA67D}" destId="{07FD38CD-3299-BE40-94C3-A7EBA06A8487}" srcOrd="1" destOrd="0" presId="urn:microsoft.com/office/officeart/2005/8/layout/process4"/>
    <dgm:cxn modelId="{F5E3D392-11FD-9640-999B-1D96C9824142}" type="presParOf" srcId="{8AA33751-1497-EB46-B137-476117CDA67D}" destId="{0FA5154E-0BF1-1245-A318-5EE4FD84E716}" srcOrd="2" destOrd="0" presId="urn:microsoft.com/office/officeart/2005/8/layout/process4"/>
    <dgm:cxn modelId="{63F0F41E-11AD-784E-B4C4-334147452550}" type="presParOf" srcId="{0FA5154E-0BF1-1245-A318-5EE4FD84E716}" destId="{34DC975F-9707-E54A-B95F-0864CBD0CAE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F9137E-344F-4708-B31F-46824157677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DEBA444-D238-49C0-90C9-A076D7DA657F}">
      <dgm:prSet custT="1"/>
      <dgm:spPr/>
      <dgm:t>
        <a:bodyPr/>
        <a:lstStyle/>
        <a:p>
          <a:pPr algn="ctr">
            <a:lnSpc>
              <a:spcPct val="100000"/>
            </a:lnSpc>
          </a:pPr>
          <a:r>
            <a:rPr lang="en-US" sz="2600" baseline="0" dirty="0">
              <a:latin typeface="+mj-lt"/>
              <a:cs typeface="Times New Roman" panose="02020603050405020304" pitchFamily="18" charset="0"/>
            </a:rPr>
            <a:t>Interest rates often change </a:t>
          </a:r>
        </a:p>
        <a:p>
          <a:pPr algn="ctr">
            <a:lnSpc>
              <a:spcPct val="100000"/>
            </a:lnSpc>
          </a:pPr>
          <a:r>
            <a:rPr lang="en-US" sz="2600" baseline="0" dirty="0">
              <a:latin typeface="+mj-lt"/>
              <a:cs typeface="Times New Roman" panose="02020603050405020304" pitchFamily="18" charset="0"/>
            </a:rPr>
            <a:t>with time (e.g., a variable rate mortgage).</a:t>
          </a:r>
          <a:endParaRPr lang="en-US" sz="2600" dirty="0">
            <a:latin typeface="+mj-lt"/>
            <a:cs typeface="Times New Roman" panose="02020603050405020304" pitchFamily="18" charset="0"/>
          </a:endParaRPr>
        </a:p>
      </dgm:t>
    </dgm:pt>
    <dgm:pt modelId="{6438D4B6-49FA-404C-84EC-1AE4362192B2}" type="parTrans" cxnId="{FBD5A82E-9E45-4370-8BA0-33505F6095F7}">
      <dgm:prSet/>
      <dgm:spPr/>
      <dgm:t>
        <a:bodyPr/>
        <a:lstStyle/>
        <a:p>
          <a:endParaRPr lang="en-US"/>
        </a:p>
      </dgm:t>
    </dgm:pt>
    <dgm:pt modelId="{0583786F-3B9B-456D-B73D-414749D905A3}" type="sibTrans" cxnId="{FBD5A82E-9E45-4370-8BA0-33505F6095F7}">
      <dgm:prSet/>
      <dgm:spPr/>
      <dgm:t>
        <a:bodyPr/>
        <a:lstStyle/>
        <a:p>
          <a:endParaRPr lang="en-US"/>
        </a:p>
      </dgm:t>
    </dgm:pt>
    <dgm:pt modelId="{B82939CB-2311-4129-9CDC-FC685E4E6952}">
      <dgm:prSet/>
      <dgm:spPr/>
      <dgm:t>
        <a:bodyPr/>
        <a:lstStyle/>
        <a:p>
          <a:pPr>
            <a:lnSpc>
              <a:spcPct val="100000"/>
            </a:lnSpc>
          </a:pPr>
          <a:r>
            <a:rPr lang="en-US" baseline="0" dirty="0"/>
            <a:t>We often must resort to moving cash flows one period at a time, reflecting the interest rate for that single period.</a:t>
          </a:r>
          <a:endParaRPr lang="en-US" dirty="0"/>
        </a:p>
      </dgm:t>
    </dgm:pt>
    <dgm:pt modelId="{2AEB4A9D-C5DA-4458-8C27-CDA3E2FF61D4}" type="parTrans" cxnId="{278F64FB-45C9-4F25-9E78-A883B5F30B9A}">
      <dgm:prSet/>
      <dgm:spPr/>
      <dgm:t>
        <a:bodyPr/>
        <a:lstStyle/>
        <a:p>
          <a:endParaRPr lang="en-US"/>
        </a:p>
      </dgm:t>
    </dgm:pt>
    <dgm:pt modelId="{2298CCD6-F9B9-490E-946D-6B5F5567F38A}" type="sibTrans" cxnId="{278F64FB-45C9-4F25-9E78-A883B5F30B9A}">
      <dgm:prSet/>
      <dgm:spPr/>
      <dgm:t>
        <a:bodyPr/>
        <a:lstStyle/>
        <a:p>
          <a:endParaRPr lang="en-US"/>
        </a:p>
      </dgm:t>
    </dgm:pt>
    <dgm:pt modelId="{1178395C-B357-4149-8CA7-3019267E27EF}" type="pres">
      <dgm:prSet presAssocID="{4EF9137E-344F-4708-B31F-468241576771}" presName="root" presStyleCnt="0">
        <dgm:presLayoutVars>
          <dgm:dir/>
          <dgm:resizeHandles val="exact"/>
        </dgm:presLayoutVars>
      </dgm:prSet>
      <dgm:spPr/>
    </dgm:pt>
    <dgm:pt modelId="{607EF876-3BDA-4483-85C6-E3FFC31B6D09}" type="pres">
      <dgm:prSet presAssocID="{5DEBA444-D238-49C0-90C9-A076D7DA657F}" presName="compNode" presStyleCnt="0"/>
      <dgm:spPr/>
    </dgm:pt>
    <dgm:pt modelId="{17159648-1EDB-4C42-A452-A421DD5EF075}" type="pres">
      <dgm:prSet presAssocID="{5DEBA444-D238-49C0-90C9-A076D7DA657F}" presName="iconRect" presStyleLbl="node1" presStyleIdx="0" presStyleCnt="2" custScaleX="120918" custScaleY="91132" custLinFactNeighborX="-2471" custLinFactNeighborY="-4600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FA838CE3-4854-4BC7-90E8-277A5F459D4E}" type="pres">
      <dgm:prSet presAssocID="{5DEBA444-D238-49C0-90C9-A076D7DA657F}" presName="spaceRect" presStyleCnt="0"/>
      <dgm:spPr/>
    </dgm:pt>
    <dgm:pt modelId="{7B48A9C1-E382-4B5E-990F-E65FFEC6D5B6}" type="pres">
      <dgm:prSet presAssocID="{5DEBA444-D238-49C0-90C9-A076D7DA657F}" presName="textRect" presStyleLbl="revTx" presStyleIdx="0" presStyleCnt="2" custScaleX="133857" custScaleY="139026" custLinFactNeighborX="959" custLinFactNeighborY="-36997">
        <dgm:presLayoutVars>
          <dgm:chMax val="1"/>
          <dgm:chPref val="1"/>
        </dgm:presLayoutVars>
      </dgm:prSet>
      <dgm:spPr/>
    </dgm:pt>
    <dgm:pt modelId="{219CDEBF-59FA-44D0-9F08-2913107DB402}" type="pres">
      <dgm:prSet presAssocID="{0583786F-3B9B-456D-B73D-414749D905A3}" presName="sibTrans" presStyleCnt="0"/>
      <dgm:spPr/>
    </dgm:pt>
    <dgm:pt modelId="{B1429A5B-7F63-4917-B655-CD54BE927FDB}" type="pres">
      <dgm:prSet presAssocID="{B82939CB-2311-4129-9CDC-FC685E4E6952}" presName="compNode" presStyleCnt="0"/>
      <dgm:spPr/>
    </dgm:pt>
    <dgm:pt modelId="{021FCE68-2619-407B-A538-D6A61ABA2249}" type="pres">
      <dgm:prSet presAssocID="{B82939CB-2311-4129-9CDC-FC685E4E6952}" presName="iconRect" presStyleLbl="node1" presStyleIdx="1" presStyleCnt="2" custLinFactNeighborX="8" custLinFactNeighborY="-223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E0F54657-2578-4880-AC0A-DAA24F334EB2}" type="pres">
      <dgm:prSet presAssocID="{B82939CB-2311-4129-9CDC-FC685E4E6952}" presName="spaceRect" presStyleCnt="0"/>
      <dgm:spPr/>
    </dgm:pt>
    <dgm:pt modelId="{7C1BAE95-8A15-4CFD-A963-FE0DAA3E0A76}" type="pres">
      <dgm:prSet presAssocID="{B82939CB-2311-4129-9CDC-FC685E4E6952}" presName="textRect" presStyleLbl="revTx" presStyleIdx="1" presStyleCnt="2" custScaleY="164514">
        <dgm:presLayoutVars>
          <dgm:chMax val="1"/>
          <dgm:chPref val="1"/>
        </dgm:presLayoutVars>
      </dgm:prSet>
      <dgm:spPr/>
    </dgm:pt>
  </dgm:ptLst>
  <dgm:cxnLst>
    <dgm:cxn modelId="{FBD5A82E-9E45-4370-8BA0-33505F6095F7}" srcId="{4EF9137E-344F-4708-B31F-468241576771}" destId="{5DEBA444-D238-49C0-90C9-A076D7DA657F}" srcOrd="0" destOrd="0" parTransId="{6438D4B6-49FA-404C-84EC-1AE4362192B2}" sibTransId="{0583786F-3B9B-456D-B73D-414749D905A3}"/>
    <dgm:cxn modelId="{20FC1E5B-1199-44D9-BFC7-6D30BC0095F0}" type="presOf" srcId="{5DEBA444-D238-49C0-90C9-A076D7DA657F}" destId="{7B48A9C1-E382-4B5E-990F-E65FFEC6D5B6}" srcOrd="0" destOrd="0" presId="urn:microsoft.com/office/officeart/2018/2/layout/IconLabelList"/>
    <dgm:cxn modelId="{25B3FEC4-CB4A-43C1-B7B9-F85A86EF2726}" type="presOf" srcId="{4EF9137E-344F-4708-B31F-468241576771}" destId="{1178395C-B357-4149-8CA7-3019267E27EF}" srcOrd="0" destOrd="0" presId="urn:microsoft.com/office/officeart/2018/2/layout/IconLabelList"/>
    <dgm:cxn modelId="{2C4257EA-347C-4AA3-855B-E4B4349C4850}" type="presOf" srcId="{B82939CB-2311-4129-9CDC-FC685E4E6952}" destId="{7C1BAE95-8A15-4CFD-A963-FE0DAA3E0A76}" srcOrd="0" destOrd="0" presId="urn:microsoft.com/office/officeart/2018/2/layout/IconLabelList"/>
    <dgm:cxn modelId="{278F64FB-45C9-4F25-9E78-A883B5F30B9A}" srcId="{4EF9137E-344F-4708-B31F-468241576771}" destId="{B82939CB-2311-4129-9CDC-FC685E4E6952}" srcOrd="1" destOrd="0" parTransId="{2AEB4A9D-C5DA-4458-8C27-CDA3E2FF61D4}" sibTransId="{2298CCD6-F9B9-490E-946D-6B5F5567F38A}"/>
    <dgm:cxn modelId="{B4B66865-5C89-4DA4-87E3-7204B973EEC4}" type="presParOf" srcId="{1178395C-B357-4149-8CA7-3019267E27EF}" destId="{607EF876-3BDA-4483-85C6-E3FFC31B6D09}" srcOrd="0" destOrd="0" presId="urn:microsoft.com/office/officeart/2018/2/layout/IconLabelList"/>
    <dgm:cxn modelId="{8C07E6A5-4393-46C5-9323-91894BE4BFE7}" type="presParOf" srcId="{607EF876-3BDA-4483-85C6-E3FFC31B6D09}" destId="{17159648-1EDB-4C42-A452-A421DD5EF075}" srcOrd="0" destOrd="0" presId="urn:microsoft.com/office/officeart/2018/2/layout/IconLabelList"/>
    <dgm:cxn modelId="{2234335E-6BA5-4649-A4CE-8785235C1EFC}" type="presParOf" srcId="{607EF876-3BDA-4483-85C6-E3FFC31B6D09}" destId="{FA838CE3-4854-4BC7-90E8-277A5F459D4E}" srcOrd="1" destOrd="0" presId="urn:microsoft.com/office/officeart/2018/2/layout/IconLabelList"/>
    <dgm:cxn modelId="{352FA0C4-AAF9-455C-AE06-458F903F4D21}" type="presParOf" srcId="{607EF876-3BDA-4483-85C6-E3FFC31B6D09}" destId="{7B48A9C1-E382-4B5E-990F-E65FFEC6D5B6}" srcOrd="2" destOrd="0" presId="urn:microsoft.com/office/officeart/2018/2/layout/IconLabelList"/>
    <dgm:cxn modelId="{045F0522-973A-4D39-A0A6-3F79C66701AA}" type="presParOf" srcId="{1178395C-B357-4149-8CA7-3019267E27EF}" destId="{219CDEBF-59FA-44D0-9F08-2913107DB402}" srcOrd="1" destOrd="0" presId="urn:microsoft.com/office/officeart/2018/2/layout/IconLabelList"/>
    <dgm:cxn modelId="{B4CCEA44-F561-4AE3-9E2B-033BCC63252D}" type="presParOf" srcId="{1178395C-B357-4149-8CA7-3019267E27EF}" destId="{B1429A5B-7F63-4917-B655-CD54BE927FDB}" srcOrd="2" destOrd="0" presId="urn:microsoft.com/office/officeart/2018/2/layout/IconLabelList"/>
    <dgm:cxn modelId="{E118F72D-EC1E-4A1B-9FF8-EE774908A6DC}" type="presParOf" srcId="{B1429A5B-7F63-4917-B655-CD54BE927FDB}" destId="{021FCE68-2619-407B-A538-D6A61ABA2249}" srcOrd="0" destOrd="0" presId="urn:microsoft.com/office/officeart/2018/2/layout/IconLabelList"/>
    <dgm:cxn modelId="{A9141DA0-1616-4CAA-8E75-5B26D406F6A3}" type="presParOf" srcId="{B1429A5B-7F63-4917-B655-CD54BE927FDB}" destId="{E0F54657-2578-4880-AC0A-DAA24F334EB2}" srcOrd="1" destOrd="0" presId="urn:microsoft.com/office/officeart/2018/2/layout/IconLabelList"/>
    <dgm:cxn modelId="{204D325F-A0AE-435A-B943-94FAF5E9CBB6}" type="presParOf" srcId="{B1429A5B-7F63-4917-B655-CD54BE927FDB}" destId="{7C1BAE95-8A15-4CFD-A963-FE0DAA3E0A7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3BC6AE-A9D0-4253-BA48-E8BDFEFE19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00A327-241B-4179-9DAE-00F9F7E2A169}">
      <dgm:prSet/>
      <dgm:spPr/>
      <dgm:t>
        <a:bodyPr/>
        <a:lstStyle/>
        <a:p>
          <a:r>
            <a:rPr lang="en-US" baseline="0"/>
            <a:t>More often than not, the time between successive compounding, or the interest period, is less than one year (e.g., daily, monthly, quarterly).</a:t>
          </a:r>
          <a:endParaRPr lang="en-US"/>
        </a:p>
      </dgm:t>
    </dgm:pt>
    <dgm:pt modelId="{10CC865D-39FA-49B2-B500-75953A7A3283}" type="parTrans" cxnId="{02E4B4FB-2D74-4538-9211-E950AC38325D}">
      <dgm:prSet/>
      <dgm:spPr/>
      <dgm:t>
        <a:bodyPr/>
        <a:lstStyle/>
        <a:p>
          <a:endParaRPr lang="en-US"/>
        </a:p>
      </dgm:t>
    </dgm:pt>
    <dgm:pt modelId="{F7E110C0-42B8-448C-A5AE-C60563ABE95F}" type="sibTrans" cxnId="{02E4B4FB-2D74-4538-9211-E950AC38325D}">
      <dgm:prSet/>
      <dgm:spPr/>
      <dgm:t>
        <a:bodyPr/>
        <a:lstStyle/>
        <a:p>
          <a:endParaRPr lang="en-US"/>
        </a:p>
      </dgm:t>
    </dgm:pt>
    <dgm:pt modelId="{08533CCA-507A-4D51-81FB-CB577AD48251}">
      <dgm:prSet/>
      <dgm:spPr/>
      <dgm:t>
        <a:bodyPr/>
        <a:lstStyle/>
        <a:p>
          <a:r>
            <a:rPr lang="en-US" b="1" baseline="0"/>
            <a:t>The annual rate is known as a </a:t>
          </a:r>
          <a:r>
            <a:rPr lang="en-US" b="1" i="1" baseline="0"/>
            <a:t>nominal</a:t>
          </a:r>
          <a:r>
            <a:rPr lang="en-US" b="1" baseline="0"/>
            <a:t> rate.</a:t>
          </a:r>
          <a:endParaRPr lang="en-US"/>
        </a:p>
      </dgm:t>
    </dgm:pt>
    <dgm:pt modelId="{268C5B97-956A-4FEF-B0BD-A6E4E42D3D39}" type="parTrans" cxnId="{2006F438-45B3-4C04-A0D8-23FDBDF8E214}">
      <dgm:prSet/>
      <dgm:spPr/>
      <dgm:t>
        <a:bodyPr/>
        <a:lstStyle/>
        <a:p>
          <a:endParaRPr lang="en-US"/>
        </a:p>
      </dgm:t>
    </dgm:pt>
    <dgm:pt modelId="{3B0F2FA5-B04D-404F-B383-C267537657C8}" type="sibTrans" cxnId="{2006F438-45B3-4C04-A0D8-23FDBDF8E214}">
      <dgm:prSet/>
      <dgm:spPr/>
      <dgm:t>
        <a:bodyPr/>
        <a:lstStyle/>
        <a:p>
          <a:endParaRPr lang="en-US"/>
        </a:p>
      </dgm:t>
    </dgm:pt>
    <dgm:pt modelId="{3B8A1690-5284-4574-A7CB-3A3CEA28D81A}">
      <dgm:prSet/>
      <dgm:spPr/>
      <dgm:t>
        <a:bodyPr/>
        <a:lstStyle/>
        <a:p>
          <a:r>
            <a:rPr lang="en-US" baseline="0"/>
            <a:t>A </a:t>
          </a:r>
          <a:r>
            <a:rPr lang="en-US" i="1" baseline="0"/>
            <a:t>nominal</a:t>
          </a:r>
          <a:r>
            <a:rPr lang="en-US" baseline="0"/>
            <a:t> rate of 12%, compounded monthly, means an interest of 1% (12%/12) would accrue each month, </a:t>
          </a:r>
          <a:r>
            <a:rPr lang="en-US" b="1" baseline="0"/>
            <a:t>and the annual rate would be </a:t>
          </a:r>
          <a:r>
            <a:rPr lang="en-US" b="1" i="1" baseline="0"/>
            <a:t>effectively</a:t>
          </a:r>
          <a:r>
            <a:rPr lang="en-US" b="1" baseline="0"/>
            <a:t> somewhat greater than 12%.</a:t>
          </a:r>
          <a:endParaRPr lang="en-US"/>
        </a:p>
      </dgm:t>
    </dgm:pt>
    <dgm:pt modelId="{736AC61E-5FB7-4BB6-93F3-DDCAE09122D0}" type="parTrans" cxnId="{A1F6852F-4603-476A-903E-F6BAD479F8F5}">
      <dgm:prSet/>
      <dgm:spPr/>
      <dgm:t>
        <a:bodyPr/>
        <a:lstStyle/>
        <a:p>
          <a:endParaRPr lang="en-US"/>
        </a:p>
      </dgm:t>
    </dgm:pt>
    <dgm:pt modelId="{35B306BB-A5E1-452A-A804-95D840E84426}" type="sibTrans" cxnId="{A1F6852F-4603-476A-903E-F6BAD479F8F5}">
      <dgm:prSet/>
      <dgm:spPr/>
      <dgm:t>
        <a:bodyPr/>
        <a:lstStyle/>
        <a:p>
          <a:endParaRPr lang="en-US"/>
        </a:p>
      </dgm:t>
    </dgm:pt>
    <dgm:pt modelId="{E210D22F-B82B-426E-9FB2-5A5A3D537B7D}">
      <dgm:prSet/>
      <dgm:spPr/>
      <dgm:t>
        <a:bodyPr/>
        <a:lstStyle/>
        <a:p>
          <a:r>
            <a:rPr lang="en-US" b="1" baseline="0"/>
            <a:t>The more frequent the compounding the greater the </a:t>
          </a:r>
          <a:r>
            <a:rPr lang="en-US" b="1" i="1" baseline="0"/>
            <a:t>effective</a:t>
          </a:r>
          <a:r>
            <a:rPr lang="en-US" b="1" baseline="0"/>
            <a:t> interest.</a:t>
          </a:r>
          <a:endParaRPr lang="en-US"/>
        </a:p>
      </dgm:t>
    </dgm:pt>
    <dgm:pt modelId="{BE54F57E-2B9D-4587-8019-FCB7132D78B8}" type="parTrans" cxnId="{29BE21E1-F0D7-4213-8FC3-EBAC4D849BD3}">
      <dgm:prSet/>
      <dgm:spPr/>
      <dgm:t>
        <a:bodyPr/>
        <a:lstStyle/>
        <a:p>
          <a:endParaRPr lang="en-US"/>
        </a:p>
      </dgm:t>
    </dgm:pt>
    <dgm:pt modelId="{FC9BDC63-B50B-4345-ADF9-3F092F176EB1}" type="sibTrans" cxnId="{29BE21E1-F0D7-4213-8FC3-EBAC4D849BD3}">
      <dgm:prSet/>
      <dgm:spPr/>
      <dgm:t>
        <a:bodyPr/>
        <a:lstStyle/>
        <a:p>
          <a:endParaRPr lang="en-US"/>
        </a:p>
      </dgm:t>
    </dgm:pt>
    <dgm:pt modelId="{714AB578-0A42-A04E-A8F5-430E7F8E6451}" type="pres">
      <dgm:prSet presAssocID="{683BC6AE-A9D0-4253-BA48-E8BDFEFE1921}" presName="linear" presStyleCnt="0">
        <dgm:presLayoutVars>
          <dgm:animLvl val="lvl"/>
          <dgm:resizeHandles val="exact"/>
        </dgm:presLayoutVars>
      </dgm:prSet>
      <dgm:spPr/>
    </dgm:pt>
    <dgm:pt modelId="{E1B1BDC1-CAF0-DC47-88F2-4FBE9714B7D2}" type="pres">
      <dgm:prSet presAssocID="{F400A327-241B-4179-9DAE-00F9F7E2A169}" presName="parentText" presStyleLbl="node1" presStyleIdx="0" presStyleCnt="4">
        <dgm:presLayoutVars>
          <dgm:chMax val="0"/>
          <dgm:bulletEnabled val="1"/>
        </dgm:presLayoutVars>
      </dgm:prSet>
      <dgm:spPr/>
    </dgm:pt>
    <dgm:pt modelId="{4CA6B609-C015-7747-ADC2-85F24749277C}" type="pres">
      <dgm:prSet presAssocID="{F7E110C0-42B8-448C-A5AE-C60563ABE95F}" presName="spacer" presStyleCnt="0"/>
      <dgm:spPr/>
    </dgm:pt>
    <dgm:pt modelId="{BCF8B119-A945-A64A-AA64-6E958D8C2954}" type="pres">
      <dgm:prSet presAssocID="{08533CCA-507A-4D51-81FB-CB577AD48251}" presName="parentText" presStyleLbl="node1" presStyleIdx="1" presStyleCnt="4">
        <dgm:presLayoutVars>
          <dgm:chMax val="0"/>
          <dgm:bulletEnabled val="1"/>
        </dgm:presLayoutVars>
      </dgm:prSet>
      <dgm:spPr/>
    </dgm:pt>
    <dgm:pt modelId="{B38A8FFB-2507-4844-84E5-FB304D7D3BA6}" type="pres">
      <dgm:prSet presAssocID="{3B0F2FA5-B04D-404F-B383-C267537657C8}" presName="spacer" presStyleCnt="0"/>
      <dgm:spPr/>
    </dgm:pt>
    <dgm:pt modelId="{6B89C13C-0610-7C48-BCD6-8FCBCAEC1CEC}" type="pres">
      <dgm:prSet presAssocID="{3B8A1690-5284-4574-A7CB-3A3CEA28D81A}" presName="parentText" presStyleLbl="node1" presStyleIdx="2" presStyleCnt="4">
        <dgm:presLayoutVars>
          <dgm:chMax val="0"/>
          <dgm:bulletEnabled val="1"/>
        </dgm:presLayoutVars>
      </dgm:prSet>
      <dgm:spPr/>
    </dgm:pt>
    <dgm:pt modelId="{1F4CE658-D7D3-D54D-BE80-EC0F3CC99ADB}" type="pres">
      <dgm:prSet presAssocID="{35B306BB-A5E1-452A-A804-95D840E84426}" presName="spacer" presStyleCnt="0"/>
      <dgm:spPr/>
    </dgm:pt>
    <dgm:pt modelId="{33E58B13-CCBC-124F-9EF7-3F7C5273791C}" type="pres">
      <dgm:prSet presAssocID="{E210D22F-B82B-426E-9FB2-5A5A3D537B7D}" presName="parentText" presStyleLbl="node1" presStyleIdx="3" presStyleCnt="4">
        <dgm:presLayoutVars>
          <dgm:chMax val="0"/>
          <dgm:bulletEnabled val="1"/>
        </dgm:presLayoutVars>
      </dgm:prSet>
      <dgm:spPr/>
    </dgm:pt>
  </dgm:ptLst>
  <dgm:cxnLst>
    <dgm:cxn modelId="{6E6AA208-5C5C-7C4B-9F9F-F3AFD3151C30}" type="presOf" srcId="{F400A327-241B-4179-9DAE-00F9F7E2A169}" destId="{E1B1BDC1-CAF0-DC47-88F2-4FBE9714B7D2}" srcOrd="0" destOrd="0" presId="urn:microsoft.com/office/officeart/2005/8/layout/vList2"/>
    <dgm:cxn modelId="{A1F6852F-4603-476A-903E-F6BAD479F8F5}" srcId="{683BC6AE-A9D0-4253-BA48-E8BDFEFE1921}" destId="{3B8A1690-5284-4574-A7CB-3A3CEA28D81A}" srcOrd="2" destOrd="0" parTransId="{736AC61E-5FB7-4BB6-93F3-DDCAE09122D0}" sibTransId="{35B306BB-A5E1-452A-A804-95D840E84426}"/>
    <dgm:cxn modelId="{198ED036-918D-A74F-A8AD-6080D96979C0}" type="presOf" srcId="{683BC6AE-A9D0-4253-BA48-E8BDFEFE1921}" destId="{714AB578-0A42-A04E-A8F5-430E7F8E6451}" srcOrd="0" destOrd="0" presId="urn:microsoft.com/office/officeart/2005/8/layout/vList2"/>
    <dgm:cxn modelId="{2006F438-45B3-4C04-A0D8-23FDBDF8E214}" srcId="{683BC6AE-A9D0-4253-BA48-E8BDFEFE1921}" destId="{08533CCA-507A-4D51-81FB-CB577AD48251}" srcOrd="1" destOrd="0" parTransId="{268C5B97-956A-4FEF-B0BD-A6E4E42D3D39}" sibTransId="{3B0F2FA5-B04D-404F-B383-C267537657C8}"/>
    <dgm:cxn modelId="{FAFFFB4B-6A31-554C-B91A-11F7917CFEE5}" type="presOf" srcId="{E210D22F-B82B-426E-9FB2-5A5A3D537B7D}" destId="{33E58B13-CCBC-124F-9EF7-3F7C5273791C}" srcOrd="0" destOrd="0" presId="urn:microsoft.com/office/officeart/2005/8/layout/vList2"/>
    <dgm:cxn modelId="{13209769-0A54-CE4A-8202-80514CAD02C0}" type="presOf" srcId="{08533CCA-507A-4D51-81FB-CB577AD48251}" destId="{BCF8B119-A945-A64A-AA64-6E958D8C2954}" srcOrd="0" destOrd="0" presId="urn:microsoft.com/office/officeart/2005/8/layout/vList2"/>
    <dgm:cxn modelId="{7B76D387-7AAD-A649-A342-D90B80E1E34D}" type="presOf" srcId="{3B8A1690-5284-4574-A7CB-3A3CEA28D81A}" destId="{6B89C13C-0610-7C48-BCD6-8FCBCAEC1CEC}" srcOrd="0" destOrd="0" presId="urn:microsoft.com/office/officeart/2005/8/layout/vList2"/>
    <dgm:cxn modelId="{29BE21E1-F0D7-4213-8FC3-EBAC4D849BD3}" srcId="{683BC6AE-A9D0-4253-BA48-E8BDFEFE1921}" destId="{E210D22F-B82B-426E-9FB2-5A5A3D537B7D}" srcOrd="3" destOrd="0" parTransId="{BE54F57E-2B9D-4587-8019-FCB7132D78B8}" sibTransId="{FC9BDC63-B50B-4345-ADF9-3F092F176EB1}"/>
    <dgm:cxn modelId="{02E4B4FB-2D74-4538-9211-E950AC38325D}" srcId="{683BC6AE-A9D0-4253-BA48-E8BDFEFE1921}" destId="{F400A327-241B-4179-9DAE-00F9F7E2A169}" srcOrd="0" destOrd="0" parTransId="{10CC865D-39FA-49B2-B500-75953A7A3283}" sibTransId="{F7E110C0-42B8-448C-A5AE-C60563ABE95F}"/>
    <dgm:cxn modelId="{1CFAFAAB-04A6-3941-8717-8A7E78D3B2FF}" type="presParOf" srcId="{714AB578-0A42-A04E-A8F5-430E7F8E6451}" destId="{E1B1BDC1-CAF0-DC47-88F2-4FBE9714B7D2}" srcOrd="0" destOrd="0" presId="urn:microsoft.com/office/officeart/2005/8/layout/vList2"/>
    <dgm:cxn modelId="{F579826F-2DB7-554D-8F69-E9119DD03691}" type="presParOf" srcId="{714AB578-0A42-A04E-A8F5-430E7F8E6451}" destId="{4CA6B609-C015-7747-ADC2-85F24749277C}" srcOrd="1" destOrd="0" presId="urn:microsoft.com/office/officeart/2005/8/layout/vList2"/>
    <dgm:cxn modelId="{226F86F5-8ABE-F448-89D2-6DEBB06C9AD7}" type="presParOf" srcId="{714AB578-0A42-A04E-A8F5-430E7F8E6451}" destId="{BCF8B119-A945-A64A-AA64-6E958D8C2954}" srcOrd="2" destOrd="0" presId="urn:microsoft.com/office/officeart/2005/8/layout/vList2"/>
    <dgm:cxn modelId="{D52AD297-DEE9-994A-A4F8-A2B2A388FB81}" type="presParOf" srcId="{714AB578-0A42-A04E-A8F5-430E7F8E6451}" destId="{B38A8FFB-2507-4844-84E5-FB304D7D3BA6}" srcOrd="3" destOrd="0" presId="urn:microsoft.com/office/officeart/2005/8/layout/vList2"/>
    <dgm:cxn modelId="{47E56857-BC2D-0646-B154-0B23949954AC}" type="presParOf" srcId="{714AB578-0A42-A04E-A8F5-430E7F8E6451}" destId="{6B89C13C-0610-7C48-BCD6-8FCBCAEC1CEC}" srcOrd="4" destOrd="0" presId="urn:microsoft.com/office/officeart/2005/8/layout/vList2"/>
    <dgm:cxn modelId="{C66C0AC0-F80F-2A46-A913-392CB95AC3B2}" type="presParOf" srcId="{714AB578-0A42-A04E-A8F5-430E7F8E6451}" destId="{1F4CE658-D7D3-D54D-BE80-EC0F3CC99ADB}" srcOrd="5" destOrd="0" presId="urn:microsoft.com/office/officeart/2005/8/layout/vList2"/>
    <dgm:cxn modelId="{2401EF3F-ED29-514C-B300-8591CBD4BB97}" type="presParOf" srcId="{714AB578-0A42-A04E-A8F5-430E7F8E6451}" destId="{33E58B13-CCBC-124F-9EF7-3F7C5273791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DF4D0-8167-4484-8FB1-99DC730132D3}">
      <dsp:nvSpPr>
        <dsp:cNvPr id="0" name=""/>
        <dsp:cNvSpPr/>
      </dsp:nvSpPr>
      <dsp:spPr>
        <a:xfrm>
          <a:off x="0" y="562"/>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19CE2-E8FA-4548-A99F-661632EB5659}">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91660C-9723-4E7D-B8D3-56CD0B9B362D}">
      <dsp:nvSpPr>
        <dsp:cNvPr id="0" name=""/>
        <dsp:cNvSpPr/>
      </dsp:nvSpPr>
      <dsp:spPr>
        <a:xfrm>
          <a:off x="1519914" y="562"/>
          <a:ext cx="3492617"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89000">
            <a:lnSpc>
              <a:spcPct val="90000"/>
            </a:lnSpc>
            <a:spcBef>
              <a:spcPct val="0"/>
            </a:spcBef>
            <a:spcAft>
              <a:spcPct val="35000"/>
            </a:spcAft>
            <a:buNone/>
          </a:pPr>
          <a:r>
            <a:rPr lang="en-US" sz="2000" i="1" kern="1200" baseline="0"/>
            <a:t>Capital</a:t>
          </a:r>
          <a:r>
            <a:rPr lang="en-US" sz="2000" kern="1200" baseline="0"/>
            <a:t> refers to wealth in the form of money or property that can be used to produce more wealth.</a:t>
          </a:r>
          <a:endParaRPr lang="en-US" sz="2000" kern="1200"/>
        </a:p>
      </dsp:txBody>
      <dsp:txXfrm>
        <a:off x="1519914" y="562"/>
        <a:ext cx="3492617" cy="1315942"/>
      </dsp:txXfrm>
    </dsp:sp>
    <dsp:sp modelId="{D0C27860-C4B6-4F2A-A57F-2648060A7C5D}">
      <dsp:nvSpPr>
        <dsp:cNvPr id="0" name=""/>
        <dsp:cNvSpPr/>
      </dsp:nvSpPr>
      <dsp:spPr>
        <a:xfrm>
          <a:off x="0" y="1645491"/>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F855C-5A72-43DD-9488-69263CABB57E}">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CC0B52-B936-4732-B2A0-3ADBB9D6A0E2}">
      <dsp:nvSpPr>
        <dsp:cNvPr id="0" name=""/>
        <dsp:cNvSpPr/>
      </dsp:nvSpPr>
      <dsp:spPr>
        <a:xfrm>
          <a:off x="1519914" y="1645491"/>
          <a:ext cx="3492617"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89000">
            <a:lnSpc>
              <a:spcPct val="90000"/>
            </a:lnSpc>
            <a:spcBef>
              <a:spcPct val="0"/>
            </a:spcBef>
            <a:spcAft>
              <a:spcPct val="35000"/>
            </a:spcAft>
            <a:buNone/>
          </a:pPr>
          <a:r>
            <a:rPr lang="en-US" sz="2000" kern="1200" baseline="0"/>
            <a:t>Engineering economy studies involve the commitment of capital for extended periods of time.</a:t>
          </a:r>
          <a:endParaRPr lang="en-US" sz="2000" kern="1200"/>
        </a:p>
      </dsp:txBody>
      <dsp:txXfrm>
        <a:off x="1519914" y="1645491"/>
        <a:ext cx="3492617" cy="1315942"/>
      </dsp:txXfrm>
    </dsp:sp>
    <dsp:sp modelId="{6368227D-2F40-46F0-B6ED-039E2B2A9C7A}">
      <dsp:nvSpPr>
        <dsp:cNvPr id="0" name=""/>
        <dsp:cNvSpPr/>
      </dsp:nvSpPr>
      <dsp:spPr>
        <a:xfrm>
          <a:off x="0" y="3290419"/>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C44A7-A775-407F-9A97-946754F51FAC}">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5975D0-ACA0-4A41-9FB9-2B8783C7C1F7}">
      <dsp:nvSpPr>
        <dsp:cNvPr id="0" name=""/>
        <dsp:cNvSpPr/>
      </dsp:nvSpPr>
      <dsp:spPr>
        <a:xfrm>
          <a:off x="1519914" y="3290419"/>
          <a:ext cx="3492617"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89000">
            <a:lnSpc>
              <a:spcPct val="90000"/>
            </a:lnSpc>
            <a:spcBef>
              <a:spcPct val="0"/>
            </a:spcBef>
            <a:spcAft>
              <a:spcPct val="35000"/>
            </a:spcAft>
            <a:buNone/>
          </a:pPr>
          <a:r>
            <a:rPr lang="en-US" sz="2000" kern="1200" baseline="0"/>
            <a:t>A dollar today is worth more than a dollar one or more years from now (for several reasons).</a:t>
          </a:r>
          <a:endParaRPr lang="en-US" sz="2000" kern="1200"/>
        </a:p>
      </dsp:txBody>
      <dsp:txXfrm>
        <a:off x="1519914" y="3290419"/>
        <a:ext cx="3492617" cy="1315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8A10B-F7BC-431A-B6A0-3872355EF9A8}">
      <dsp:nvSpPr>
        <dsp:cNvPr id="0" name=""/>
        <dsp:cNvSpPr/>
      </dsp:nvSpPr>
      <dsp:spPr>
        <a:xfrm>
          <a:off x="0" y="562"/>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64054-2E8E-4341-BEDB-D9672FC0B152}">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7E4D01-7562-4BDD-A4F6-A59B56345500}">
      <dsp:nvSpPr>
        <dsp:cNvPr id="0" name=""/>
        <dsp:cNvSpPr/>
      </dsp:nvSpPr>
      <dsp:spPr>
        <a:xfrm>
          <a:off x="1519914" y="562"/>
          <a:ext cx="3492617"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Interest and profit pay the providers of capital for forgoing its use during the time the capital is being used.</a:t>
          </a:r>
          <a:endParaRPr lang="en-US" sz="1900" kern="1200"/>
        </a:p>
      </dsp:txBody>
      <dsp:txXfrm>
        <a:off x="1519914" y="562"/>
        <a:ext cx="3492617" cy="1315942"/>
      </dsp:txXfrm>
    </dsp:sp>
    <dsp:sp modelId="{A3CD9C41-7933-45D9-A745-C45FAE8D7CDA}">
      <dsp:nvSpPr>
        <dsp:cNvPr id="0" name=""/>
        <dsp:cNvSpPr/>
      </dsp:nvSpPr>
      <dsp:spPr>
        <a:xfrm>
          <a:off x="0" y="1645491"/>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970DD8-0094-49AE-BBF1-D92F43EF0DAD}">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8866A-4D65-45FB-94F6-089CF4E78B69}">
      <dsp:nvSpPr>
        <dsp:cNvPr id="0" name=""/>
        <dsp:cNvSpPr/>
      </dsp:nvSpPr>
      <dsp:spPr>
        <a:xfrm>
          <a:off x="1519914" y="1645491"/>
          <a:ext cx="3492617"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Interest and profit are payments for the </a:t>
          </a:r>
          <a:r>
            <a:rPr lang="en-US" sz="1900" i="1" kern="1200" baseline="0"/>
            <a:t>risk</a:t>
          </a:r>
          <a:r>
            <a:rPr lang="en-US" sz="1900" kern="1200" baseline="0"/>
            <a:t> the investor takes in letting another use his or her capital.</a:t>
          </a:r>
          <a:endParaRPr lang="en-US" sz="1900" kern="1200"/>
        </a:p>
      </dsp:txBody>
      <dsp:txXfrm>
        <a:off x="1519914" y="1645491"/>
        <a:ext cx="3492617" cy="1315942"/>
      </dsp:txXfrm>
    </dsp:sp>
    <dsp:sp modelId="{104CC8AB-9836-438E-A64B-0D35D722884E}">
      <dsp:nvSpPr>
        <dsp:cNvPr id="0" name=""/>
        <dsp:cNvSpPr/>
      </dsp:nvSpPr>
      <dsp:spPr>
        <a:xfrm>
          <a:off x="0" y="3290419"/>
          <a:ext cx="5012532"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6E36B-46E8-40A1-9081-432C52E8B9AB}">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101418-BB84-419C-8909-487F8E8A3354}">
      <dsp:nvSpPr>
        <dsp:cNvPr id="0" name=""/>
        <dsp:cNvSpPr/>
      </dsp:nvSpPr>
      <dsp:spPr>
        <a:xfrm>
          <a:off x="1519914" y="3290419"/>
          <a:ext cx="3492617"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844550">
            <a:lnSpc>
              <a:spcPct val="90000"/>
            </a:lnSpc>
            <a:spcBef>
              <a:spcPct val="0"/>
            </a:spcBef>
            <a:spcAft>
              <a:spcPct val="35000"/>
            </a:spcAft>
            <a:buNone/>
          </a:pPr>
          <a:r>
            <a:rPr lang="en-US" sz="1900" kern="1200" baseline="0"/>
            <a:t>Any project or venture must provide a sufficient return to be financially attractive to the suppliers of money or property.</a:t>
          </a:r>
          <a:endParaRPr lang="en-US" sz="1900" kern="1200"/>
        </a:p>
      </dsp:txBody>
      <dsp:txXfrm>
        <a:off x="1519914" y="3290419"/>
        <a:ext cx="3492617" cy="1315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766A-8F32-4945-A631-C4C036D6F552}">
      <dsp:nvSpPr>
        <dsp:cNvPr id="0" name=""/>
        <dsp:cNvSpPr/>
      </dsp:nvSpPr>
      <dsp:spPr>
        <a:xfrm>
          <a:off x="0" y="2780523"/>
          <a:ext cx="5012532" cy="1824324"/>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baseline="0"/>
            <a:t>Using these elements, we can “move” cash flows so that we can compare them at particular points in time.</a:t>
          </a:r>
          <a:endParaRPr lang="en-US" sz="2500" kern="1200"/>
        </a:p>
      </dsp:txBody>
      <dsp:txXfrm>
        <a:off x="0" y="2780523"/>
        <a:ext cx="5012532" cy="1824324"/>
      </dsp:txXfrm>
    </dsp:sp>
    <dsp:sp modelId="{60009098-080C-6045-9299-7BF8C9F4FD2A}">
      <dsp:nvSpPr>
        <dsp:cNvPr id="0" name=""/>
        <dsp:cNvSpPr/>
      </dsp:nvSpPr>
      <dsp:spPr>
        <a:xfrm rot="10800000">
          <a:off x="0" y="2077"/>
          <a:ext cx="5012532" cy="2805810"/>
        </a:xfrm>
        <a:prstGeom prst="upArrowCallout">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baseline="0"/>
            <a:t>Each alternative can be reduced to an </a:t>
          </a:r>
          <a:r>
            <a:rPr lang="en-US" sz="2500" i="1" kern="1200" baseline="0"/>
            <a:t>equivalent basis</a:t>
          </a:r>
          <a:r>
            <a:rPr lang="en-US" sz="2500" kern="1200" baseline="0"/>
            <a:t> dependent on</a:t>
          </a:r>
          <a:endParaRPr lang="en-US" sz="2500" kern="1200"/>
        </a:p>
      </dsp:txBody>
      <dsp:txXfrm rot="-10800000">
        <a:off x="0" y="2077"/>
        <a:ext cx="5012532" cy="984839"/>
      </dsp:txXfrm>
    </dsp:sp>
    <dsp:sp modelId="{FBFCA465-2064-3343-BFB2-6924F448728F}">
      <dsp:nvSpPr>
        <dsp:cNvPr id="0" name=""/>
        <dsp:cNvSpPr/>
      </dsp:nvSpPr>
      <dsp:spPr>
        <a:xfrm>
          <a:off x="2447" y="986916"/>
          <a:ext cx="1669212" cy="83893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baseline="0"/>
            <a:t>interest rate,</a:t>
          </a:r>
          <a:endParaRPr lang="en-US" sz="1600" kern="1200"/>
        </a:p>
      </dsp:txBody>
      <dsp:txXfrm>
        <a:off x="2447" y="986916"/>
        <a:ext cx="1669212" cy="838937"/>
      </dsp:txXfrm>
    </dsp:sp>
    <dsp:sp modelId="{6EA8D2F4-5CEB-3A4C-BEE8-1A9872135A3F}">
      <dsp:nvSpPr>
        <dsp:cNvPr id="0" name=""/>
        <dsp:cNvSpPr/>
      </dsp:nvSpPr>
      <dsp:spPr>
        <a:xfrm>
          <a:off x="1671659" y="986916"/>
          <a:ext cx="1669212" cy="838937"/>
        </a:xfrm>
        <a:prstGeom prst="rect">
          <a:avLst/>
        </a:prstGeom>
        <a:solidFill>
          <a:schemeClr val="accent2">
            <a:tint val="40000"/>
            <a:alpha val="90000"/>
            <a:hueOff val="-1536510"/>
            <a:satOff val="-10116"/>
            <a:lumOff val="-823"/>
            <a:alphaOff val="0"/>
          </a:schemeClr>
        </a:solidFill>
        <a:ln w="9525" cap="flat" cmpd="sng" algn="ctr">
          <a:solidFill>
            <a:schemeClr val="accent2">
              <a:tint val="40000"/>
              <a:alpha val="90000"/>
              <a:hueOff val="-1536510"/>
              <a:satOff val="-10116"/>
              <a:lumOff val="-8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baseline="0"/>
            <a:t>amount of money involved, and</a:t>
          </a:r>
          <a:endParaRPr lang="en-US" sz="1600" kern="1200"/>
        </a:p>
      </dsp:txBody>
      <dsp:txXfrm>
        <a:off x="1671659" y="986916"/>
        <a:ext cx="1669212" cy="838937"/>
      </dsp:txXfrm>
    </dsp:sp>
    <dsp:sp modelId="{36D8DF7E-4BAD-E04F-A812-E4E83FA541B2}">
      <dsp:nvSpPr>
        <dsp:cNvPr id="0" name=""/>
        <dsp:cNvSpPr/>
      </dsp:nvSpPr>
      <dsp:spPr>
        <a:xfrm>
          <a:off x="3340872" y="986916"/>
          <a:ext cx="1669212" cy="838937"/>
        </a:xfrm>
        <a:prstGeom prst="rect">
          <a:avLst/>
        </a:prstGeom>
        <a:solidFill>
          <a:schemeClr val="accent2">
            <a:tint val="40000"/>
            <a:alpha val="90000"/>
            <a:hueOff val="-3073021"/>
            <a:satOff val="-20232"/>
            <a:lumOff val="-1646"/>
            <a:alphaOff val="0"/>
          </a:schemeClr>
        </a:solidFill>
        <a:ln w="9525" cap="flat" cmpd="sng" algn="ctr">
          <a:solidFill>
            <a:schemeClr val="accent2">
              <a:tint val="40000"/>
              <a:alpha val="90000"/>
              <a:hueOff val="-3073021"/>
              <a:satOff val="-20232"/>
              <a:lumOff val="-16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baseline="0"/>
            <a:t>timing of monetary receipts or expenses.</a:t>
          </a:r>
          <a:endParaRPr lang="en-US" sz="1600" kern="1200"/>
        </a:p>
      </dsp:txBody>
      <dsp:txXfrm>
        <a:off x="3340872" y="986916"/>
        <a:ext cx="1669212" cy="838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77F1-07F7-DD4F-BB06-3D9A67C30636}">
      <dsp:nvSpPr>
        <dsp:cNvPr id="0" name=""/>
        <dsp:cNvSpPr/>
      </dsp:nvSpPr>
      <dsp:spPr>
        <a:xfrm>
          <a:off x="0" y="50543"/>
          <a:ext cx="5012532" cy="144626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We may know </a:t>
          </a:r>
          <a:r>
            <a:rPr lang="en-US" sz="2900" i="1" kern="1200" baseline="0"/>
            <a:t>P</a:t>
          </a:r>
          <a:r>
            <a:rPr lang="en-US" sz="2900" kern="1200" baseline="0"/>
            <a:t>, </a:t>
          </a:r>
          <a:r>
            <a:rPr lang="en-US" sz="2900" i="1" kern="1200" baseline="0"/>
            <a:t>A</a:t>
          </a:r>
          <a:r>
            <a:rPr lang="en-US" sz="2900" kern="1200" baseline="0"/>
            <a:t>, and </a:t>
          </a:r>
          <a:r>
            <a:rPr lang="en-US" sz="2900" i="1" kern="1200" baseline="0"/>
            <a:t>i</a:t>
          </a:r>
          <a:r>
            <a:rPr lang="en-US" sz="2900" kern="1200" baseline="0"/>
            <a:t> and want to find </a:t>
          </a:r>
          <a:r>
            <a:rPr lang="en-US" sz="2900" i="1" kern="1200" baseline="0"/>
            <a:t>N</a:t>
          </a:r>
          <a:r>
            <a:rPr lang="en-US" sz="2900" kern="1200" baseline="0"/>
            <a:t>.</a:t>
          </a:r>
          <a:endParaRPr lang="en-US" sz="2900" kern="1200"/>
        </a:p>
      </dsp:txBody>
      <dsp:txXfrm>
        <a:off x="70601" y="121144"/>
        <a:ext cx="4871330" cy="1305064"/>
      </dsp:txXfrm>
    </dsp:sp>
    <dsp:sp modelId="{85691129-6C7B-F849-A03E-3062ECF417E6}">
      <dsp:nvSpPr>
        <dsp:cNvPr id="0" name=""/>
        <dsp:cNvSpPr/>
      </dsp:nvSpPr>
      <dsp:spPr>
        <a:xfrm>
          <a:off x="0" y="1580329"/>
          <a:ext cx="5012532" cy="1446266"/>
        </a:xfrm>
        <a:prstGeom prst="roundRect">
          <a:avLst/>
        </a:prstGeom>
        <a:gradFill rotWithShape="0">
          <a:gsLst>
            <a:gs pos="0">
              <a:schemeClr val="accent2">
                <a:hueOff val="-1180472"/>
                <a:satOff val="-10766"/>
                <a:lumOff val="-1961"/>
                <a:alphaOff val="0"/>
                <a:tint val="94000"/>
                <a:satMod val="100000"/>
                <a:lumMod val="108000"/>
              </a:schemeClr>
            </a:gs>
            <a:gs pos="50000">
              <a:schemeClr val="accent2">
                <a:hueOff val="-1180472"/>
                <a:satOff val="-10766"/>
                <a:lumOff val="-1961"/>
                <a:alphaOff val="0"/>
                <a:tint val="98000"/>
                <a:shade val="100000"/>
                <a:satMod val="100000"/>
                <a:lumMod val="100000"/>
              </a:schemeClr>
            </a:gs>
            <a:gs pos="100000">
              <a:schemeClr val="accent2">
                <a:hueOff val="-1180472"/>
                <a:satOff val="-10766"/>
                <a:lumOff val="-196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We may know </a:t>
          </a:r>
          <a:r>
            <a:rPr lang="en-US" sz="2900" i="1" kern="1200" baseline="0"/>
            <a:t>P</a:t>
          </a:r>
          <a:r>
            <a:rPr lang="en-US" sz="2900" kern="1200" baseline="0"/>
            <a:t>, </a:t>
          </a:r>
          <a:r>
            <a:rPr lang="en-US" sz="2900" i="1" kern="1200" baseline="0"/>
            <a:t>A</a:t>
          </a:r>
          <a:r>
            <a:rPr lang="en-US" sz="2900" kern="1200" baseline="0"/>
            <a:t>, and </a:t>
          </a:r>
          <a:r>
            <a:rPr lang="en-US" sz="2900" i="1" kern="1200" baseline="0"/>
            <a:t>N</a:t>
          </a:r>
          <a:r>
            <a:rPr lang="en-US" sz="2900" kern="1200" baseline="0"/>
            <a:t> and want to find </a:t>
          </a:r>
          <a:r>
            <a:rPr lang="en-US" sz="2900" i="1" kern="1200" baseline="0"/>
            <a:t>i</a:t>
          </a:r>
          <a:r>
            <a:rPr lang="en-US" sz="2900" kern="1200" baseline="0"/>
            <a:t>.</a:t>
          </a:r>
          <a:endParaRPr lang="en-US" sz="2900" kern="1200"/>
        </a:p>
      </dsp:txBody>
      <dsp:txXfrm>
        <a:off x="70601" y="1650930"/>
        <a:ext cx="4871330" cy="1305064"/>
      </dsp:txXfrm>
    </dsp:sp>
    <dsp:sp modelId="{A7F5E822-A2F9-7E43-91CA-BE4E2E37B8DB}">
      <dsp:nvSpPr>
        <dsp:cNvPr id="0" name=""/>
        <dsp:cNvSpPr/>
      </dsp:nvSpPr>
      <dsp:spPr>
        <a:xfrm>
          <a:off x="0" y="3110115"/>
          <a:ext cx="5012532" cy="1446266"/>
        </a:xfrm>
        <a:prstGeom prst="roundRect">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These problems present special challenges that are best handled on a spreadsheet.</a:t>
          </a:r>
          <a:endParaRPr lang="en-US" sz="2900" kern="1200"/>
        </a:p>
      </dsp:txBody>
      <dsp:txXfrm>
        <a:off x="70601" y="3180716"/>
        <a:ext cx="4871330" cy="1305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A53B-6E88-CF4B-B64B-55277D3405A2}">
      <dsp:nvSpPr>
        <dsp:cNvPr id="0" name=""/>
        <dsp:cNvSpPr/>
      </dsp:nvSpPr>
      <dsp:spPr>
        <a:xfrm>
          <a:off x="0" y="2169051"/>
          <a:ext cx="4729028" cy="14231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a:t>If the annuity is deferred </a:t>
          </a:r>
          <a:r>
            <a:rPr lang="en-US" sz="2400" i="1" kern="1200" baseline="0"/>
            <a:t>J</a:t>
          </a:r>
          <a:r>
            <a:rPr lang="en-US" sz="2400" kern="1200" baseline="0"/>
            <a:t> periods then the first payment (cash flow) begins at the end of period </a:t>
          </a:r>
          <a:r>
            <a:rPr lang="en-US" sz="2400" i="1" kern="1200" baseline="0"/>
            <a:t>J</a:t>
          </a:r>
          <a:r>
            <a:rPr lang="en-US" sz="2400" kern="1200" baseline="0"/>
            <a:t>+1.</a:t>
          </a:r>
          <a:endParaRPr lang="en-US" sz="2400" kern="1200"/>
        </a:p>
      </dsp:txBody>
      <dsp:txXfrm>
        <a:off x="0" y="2169051"/>
        <a:ext cx="4729028" cy="1423132"/>
      </dsp:txXfrm>
    </dsp:sp>
    <dsp:sp modelId="{34DC975F-9707-E54A-B95F-0864CBD0CAEE}">
      <dsp:nvSpPr>
        <dsp:cNvPr id="0" name=""/>
        <dsp:cNvSpPr/>
      </dsp:nvSpPr>
      <dsp:spPr>
        <a:xfrm rot="10800000">
          <a:off x="0" y="1620"/>
          <a:ext cx="4729028" cy="2188778"/>
        </a:xfrm>
        <a:prstGeom prst="upArrowCallout">
          <a:avLst/>
        </a:prstGeom>
        <a:solidFill>
          <a:schemeClr val="accent2">
            <a:hueOff val="-2360944"/>
            <a:satOff val="-21531"/>
            <a:lumOff val="-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1" kern="1200" baseline="0"/>
            <a:t>Deferred annuities </a:t>
          </a:r>
          <a:r>
            <a:rPr lang="en-US" sz="2400" kern="1200" baseline="0"/>
            <a:t>are uniform series that do not begin until some time in the future.</a:t>
          </a:r>
          <a:endParaRPr lang="en-US" sz="2400" kern="1200"/>
        </a:p>
      </dsp:txBody>
      <dsp:txXfrm rot="10800000">
        <a:off x="0" y="1620"/>
        <a:ext cx="4729028" cy="14222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59648-1EDB-4C42-A452-A421DD5EF075}">
      <dsp:nvSpPr>
        <dsp:cNvPr id="0" name=""/>
        <dsp:cNvSpPr/>
      </dsp:nvSpPr>
      <dsp:spPr>
        <a:xfrm>
          <a:off x="1221903" y="0"/>
          <a:ext cx="1665040" cy="1143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8A9C1-E382-4B5E-990F-E65FFEC6D5B6}">
      <dsp:nvSpPr>
        <dsp:cNvPr id="0" name=""/>
        <dsp:cNvSpPr/>
      </dsp:nvSpPr>
      <dsp:spPr>
        <a:xfrm>
          <a:off x="69783" y="1514925"/>
          <a:ext cx="4096024" cy="167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baseline="0" dirty="0">
              <a:latin typeface="+mj-lt"/>
              <a:cs typeface="Times New Roman" panose="02020603050405020304" pitchFamily="18" charset="0"/>
            </a:rPr>
            <a:t>Interest rates often change </a:t>
          </a:r>
        </a:p>
        <a:p>
          <a:pPr marL="0" lvl="0" indent="0" algn="ctr" defTabSz="1155700">
            <a:lnSpc>
              <a:spcPct val="100000"/>
            </a:lnSpc>
            <a:spcBef>
              <a:spcPct val="0"/>
            </a:spcBef>
            <a:spcAft>
              <a:spcPct val="35000"/>
            </a:spcAft>
            <a:buNone/>
          </a:pPr>
          <a:r>
            <a:rPr lang="en-US" sz="2600" kern="1200" baseline="0" dirty="0">
              <a:latin typeface="+mj-lt"/>
              <a:cs typeface="Times New Roman" panose="02020603050405020304" pitchFamily="18" charset="0"/>
            </a:rPr>
            <a:t>with time (e.g., a variable rate mortgage).</a:t>
          </a:r>
          <a:endParaRPr lang="en-US" sz="2600" kern="1200" dirty="0">
            <a:latin typeface="+mj-lt"/>
            <a:cs typeface="Times New Roman" panose="02020603050405020304" pitchFamily="18" charset="0"/>
          </a:endParaRPr>
        </a:p>
      </dsp:txBody>
      <dsp:txXfrm>
        <a:off x="69783" y="1514925"/>
        <a:ext cx="4096024" cy="1679424"/>
      </dsp:txXfrm>
    </dsp:sp>
    <dsp:sp modelId="{021FCE68-2619-407B-A538-D6A61ABA2249}">
      <dsp:nvSpPr>
        <dsp:cNvPr id="0" name=""/>
        <dsp:cNvSpPr/>
      </dsp:nvSpPr>
      <dsp:spPr>
        <a:xfrm>
          <a:off x="5513572" y="68120"/>
          <a:ext cx="1377000" cy="137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BAE95-8A15-4CFD-A963-FE0DAA3E0A76}">
      <dsp:nvSpPr>
        <dsp:cNvPr id="0" name=""/>
        <dsp:cNvSpPr/>
      </dsp:nvSpPr>
      <dsp:spPr>
        <a:xfrm>
          <a:off x="4671962" y="1819803"/>
          <a:ext cx="3060000" cy="198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baseline="0" dirty="0"/>
            <a:t>We often must resort to moving cash flows one period at a time, reflecting the interest rate for that single period.</a:t>
          </a:r>
          <a:endParaRPr lang="en-US" sz="2100" kern="1200" dirty="0"/>
        </a:p>
      </dsp:txBody>
      <dsp:txXfrm>
        <a:off x="4671962" y="1819803"/>
        <a:ext cx="3060000" cy="1987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1BDC1-CAF0-DC47-88F2-4FBE9714B7D2}">
      <dsp:nvSpPr>
        <dsp:cNvPr id="0" name=""/>
        <dsp:cNvSpPr/>
      </dsp:nvSpPr>
      <dsp:spPr>
        <a:xfrm>
          <a:off x="0" y="100979"/>
          <a:ext cx="7772400" cy="11571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More often than not, the time between successive compounding, or the interest period, is less than one year (e.g., daily, monthly, quarterly).</a:t>
          </a:r>
          <a:endParaRPr lang="en-US" sz="2300" kern="1200"/>
        </a:p>
      </dsp:txBody>
      <dsp:txXfrm>
        <a:off x="56486" y="157465"/>
        <a:ext cx="7659428" cy="1044158"/>
      </dsp:txXfrm>
    </dsp:sp>
    <dsp:sp modelId="{BCF8B119-A945-A64A-AA64-6E958D8C2954}">
      <dsp:nvSpPr>
        <dsp:cNvPr id="0" name=""/>
        <dsp:cNvSpPr/>
      </dsp:nvSpPr>
      <dsp:spPr>
        <a:xfrm>
          <a:off x="0" y="1324349"/>
          <a:ext cx="7772400" cy="11571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baseline="0"/>
            <a:t>The annual rate is known as a </a:t>
          </a:r>
          <a:r>
            <a:rPr lang="en-US" sz="2300" b="1" i="1" kern="1200" baseline="0"/>
            <a:t>nominal</a:t>
          </a:r>
          <a:r>
            <a:rPr lang="en-US" sz="2300" b="1" kern="1200" baseline="0"/>
            <a:t> rate.</a:t>
          </a:r>
          <a:endParaRPr lang="en-US" sz="2300" kern="1200"/>
        </a:p>
      </dsp:txBody>
      <dsp:txXfrm>
        <a:off x="56486" y="1380835"/>
        <a:ext cx="7659428" cy="1044158"/>
      </dsp:txXfrm>
    </dsp:sp>
    <dsp:sp modelId="{6B89C13C-0610-7C48-BCD6-8FCBCAEC1CEC}">
      <dsp:nvSpPr>
        <dsp:cNvPr id="0" name=""/>
        <dsp:cNvSpPr/>
      </dsp:nvSpPr>
      <dsp:spPr>
        <a:xfrm>
          <a:off x="0" y="2547720"/>
          <a:ext cx="7772400" cy="11571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A </a:t>
          </a:r>
          <a:r>
            <a:rPr lang="en-US" sz="2300" i="1" kern="1200" baseline="0"/>
            <a:t>nominal</a:t>
          </a:r>
          <a:r>
            <a:rPr lang="en-US" sz="2300" kern="1200" baseline="0"/>
            <a:t> rate of 12%, compounded monthly, means an interest of 1% (12%/12) would accrue each month, </a:t>
          </a:r>
          <a:r>
            <a:rPr lang="en-US" sz="2300" b="1" kern="1200" baseline="0"/>
            <a:t>and the annual rate would be </a:t>
          </a:r>
          <a:r>
            <a:rPr lang="en-US" sz="2300" b="1" i="1" kern="1200" baseline="0"/>
            <a:t>effectively</a:t>
          </a:r>
          <a:r>
            <a:rPr lang="en-US" sz="2300" b="1" kern="1200" baseline="0"/>
            <a:t> somewhat greater than 12%.</a:t>
          </a:r>
          <a:endParaRPr lang="en-US" sz="2300" kern="1200"/>
        </a:p>
      </dsp:txBody>
      <dsp:txXfrm>
        <a:off x="56486" y="2604206"/>
        <a:ext cx="7659428" cy="1044158"/>
      </dsp:txXfrm>
    </dsp:sp>
    <dsp:sp modelId="{33E58B13-CCBC-124F-9EF7-3F7C5273791C}">
      <dsp:nvSpPr>
        <dsp:cNvPr id="0" name=""/>
        <dsp:cNvSpPr/>
      </dsp:nvSpPr>
      <dsp:spPr>
        <a:xfrm>
          <a:off x="0" y="3771090"/>
          <a:ext cx="7772400" cy="11571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baseline="0"/>
            <a:t>The more frequent the compounding the greater the </a:t>
          </a:r>
          <a:r>
            <a:rPr lang="en-US" sz="2300" b="1" i="1" kern="1200" baseline="0"/>
            <a:t>effective</a:t>
          </a:r>
          <a:r>
            <a:rPr lang="en-US" sz="2300" b="1" kern="1200" baseline="0"/>
            <a:t> interest.</a:t>
          </a:r>
          <a:endParaRPr lang="en-US" sz="2300" kern="1200"/>
        </a:p>
      </dsp:txBody>
      <dsp:txXfrm>
        <a:off x="56486" y="3827576"/>
        <a:ext cx="7659428" cy="10441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12:38:56.120"/>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00.482"/>
    </inkml:context>
    <inkml:brush xml:id="br0">
      <inkml:brushProperty name="width" value="0.1" units="cm"/>
      <inkml:brushProperty name="height" value="0.1" units="cm"/>
      <inkml:brushProperty name="color" value="#E71224"/>
    </inkml:brush>
  </inkml:definitions>
  <inkml:trace contextRef="#ctx0" brushRef="#br0">0 22 24575,'16'0'0,"-3"0"0,-2-3 0,-3-1 0,2 0 0,1-2 0,-3 5 0,6-2 0,-6 3 0,2 0 0,-9 0 0,1 0 0,-5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4.952"/>
    </inkml:context>
    <inkml:brush xml:id="br0">
      <inkml:brushProperty name="width" value="0.1" units="cm"/>
      <inkml:brushProperty name="height" value="0.1" units="cm"/>
      <inkml:brushProperty name="color" value="#E71224"/>
    </inkml:brush>
  </inkml:definitions>
  <inkml:trace contextRef="#ctx0" brushRef="#br0">68 1 24575,'5'10'0,"0"0"0,-5 0 0,4 0 0,-2 5 0,-2-4 0,-2 9 0,-2-9 0,4 4 0,0-5 0,0 0 0,-5 0 0,4 0 0,-3 1 0,4 3 0,0-2 0,0 7 0,0-3 0,0 4 0,-6 9 0,4 16 0,-3-2 0,5 2 0,0-16 0,0-9 0,0 1 0,0-5 0,0 3 0,0-8 0,0 9 0,0 4 0,0-2 0,-5 7 0,4-1 0,-3-5 0,4 5 0,0-12 0,0-1 0,0-5 0,0 0 0,0 0 0,0 1 0,0 3 0,0 2 0,0 13 0,0-7 0,-6 15 0,4-14 0,-8 5 0,4-12 0,1-1 0,0-5 0,5 0 0,0 0 0,0 1 0,0-1 0,-4-14 0,3 7 0,-4-12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6.027"/>
    </inkml:context>
    <inkml:brush xml:id="br0">
      <inkml:brushProperty name="width" value="0.1" units="cm"/>
      <inkml:brushProperty name="height" value="0.1" units="cm"/>
      <inkml:brushProperty name="color" value="#E71224"/>
    </inkml:brush>
  </inkml:definitions>
  <inkml:trace contextRef="#ctx0" brushRef="#br0">387 31 24575,'-5'-6'0,"-1"2"0,-4 4 0,0 0 0,-5 0 0,4 0 0,-8 0 0,7 0 0,-7 0 0,8 0 0,-17 0 0,15 0 0,-10-5 0,13 4 0,0-4 0,-1 1 0,-3 3 0,-2-4 0,-13 5 0,-1 0 0,-1 0 0,7 0 0,14 5 0,0-4 0,9 13 0,-8-12 0,13 7 0,-3-9 0,9 0 0,-4 0 0,-2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7.044"/>
    </inkml:context>
    <inkml:brush xml:id="br0">
      <inkml:brushProperty name="width" value="0.1" units="cm"/>
      <inkml:brushProperty name="height" value="0.1" units="cm"/>
      <inkml:brushProperty name="color" value="#E71224"/>
    </inkml:brush>
  </inkml:definitions>
  <inkml:trace contextRef="#ctx0" brushRef="#br0">398 45 24575,'-19'4'0,"-7"-3"0,-19 4 0,15-5 0,-2 0 0,17 0 0,4 0 0,-4 5 0,-13 1 0,-14 0 0,-5 0 0,1-6 0,21-17 0,15-5 0,4 1 0,6 3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3:41.683"/>
    </inkml:context>
    <inkml:brush xml:id="br0">
      <inkml:brushProperty name="width" value="0.1" units="cm"/>
      <inkml:brushProperty name="height" value="0.1" units="cm"/>
      <inkml:brushProperty name="color" value="#E71224"/>
    </inkml:brush>
  </inkml:definitions>
  <inkml:trace contextRef="#ctx0" brushRef="#br0">2546 83 24575,'-10'0'0,"0"4"0,0-2 0,-13 2 0,5-4 0,-6 0 0,9 0 0,5 0 0,0 0 0,-5 0 0,3 0 0,-7 0 0,8 0 0,-4 0 0,5 0 0,0-4 0,0 2 0,-1-2 0,1 4 0,0 0 0,0 0 0,0 0 0,-5 4 0,-1-2 0,-4 2 0,-9-4 0,-2-9 0,0 2 0,1-7 0,15 8 0,0 1 0,5 5 0,-1 0 0,-3 0 0,2 5 0,-7-4 0,-20-13 0,13 4 0,-26-9 0,30 12 0,-7 5 0,13 0 0,2 0 0,-1 0 0,-1-4 0,0-2 0,-11 0 0,-14 10 0,6-2 0,-17 6 0,35-8 0,-6 0 0,12 0 0,1 0 0,-5 0 0,0 0 0,-6 0 0,-7 0 0,5 0 0,-5 0 0,-1 0 0,6 0 0,-1 0 0,-3 6 0,14-5 0,-10 5 0,8-6 0,-1 4 0,-4-3 0,-9 4 0,-2-5 0,-8 0 0,9 0 0,1 0 0,9 5 0,-1-4 0,5 3 0,-3-4 0,8 0 0,-8 0 0,7 0 0,-7 0 0,3 0 0,-4 0 0,0 0 0,-1 0 0,1 0 0,-1 0 0,-4 0 0,9 0 0,-4 0 0,10 0 0,0 0 0,0 0 0,-5 0 0,-1 0 0,-4 0 0,-9 0 0,7 0 0,-15 0 0,14 0 0,-1 0 0,5 0 0,8 0 0,-4 0 0,5 0 0,0 0 0,-5 0 0,4 0 0,-9 0 0,9 0 0,-8 5 0,8 0 0,-4 6 0,5-1 0,-1 0 0,1-4 0,0 3 0,0-4 0,0 1 0,0 3 0,-1-8 0,1 4 0,0-5 0,4 4 0,-3-3 0,4 8 0,-6-3 0,1 4 0,0-4 0,0 3 0,4-3 0,-3 4 0,3 0 0,1 0 0,-9 0 0,7 1 0,-7-1 0,8 0 0,2 0 0,-1-4 0,4 3 0,-4-4 0,5 6 0,0-1 0,0 0 0,0 0 0,-4 5 0,3-4 0,-8 4 0,8 0 0,-9-4 0,9 8 0,-3-3 0,4 0 0,-5-6 0,4-1 0,-3 1 0,-1 6 0,4 5 0,-8-1 0,3-4 0,1 3 0,-4-3 0,7 0 0,-2-2 0,-1-3 0,4-1 0,-3 0 0,-1 5 0,4-4 0,-4 4 0,5-5 0,0 0 0,0 0 0,-4 0 0,3 1 0,-4 3 0,5-2 0,0 2 0,5-3 0,-4 3 0,8-7 0,-3 2 0,-1-4 0,4-4 0,2-1 0,0-1 0,8-4 0,-8 5 0,4 0 0,-5 0 0,-4-4 0,8 2 0,-8-2 0,14 4 0,4 0 0,-2-5 0,7 4 0,-9-3 0,-4-1 0,-1 4 0,-1-3 0,-2 4 0,2 0 0,-3 0 0,-1 0 0,0 0 0,0 0 0,0 0 0,1 0 0,-1 0 0,0 0 0,0 9 0,0-7 0,0 11 0,1-11 0,-1 7 0,0-8 0,0 3 0,0-4 0,5 0 0,-4 0 0,4 0 0,-5 0 0,1 0 0,-6 5 0,4-4 0,-3 3 0,0 1 0,3-4 0,-4 4 0,5-5 0,-4 0 0,-1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3:44.555"/>
    </inkml:context>
    <inkml:brush xml:id="br0">
      <inkml:brushProperty name="width" value="0.1" units="cm"/>
      <inkml:brushProperty name="height" value="0.1" units="cm"/>
      <inkml:brushProperty name="color" value="#E71224"/>
    </inkml:brush>
  </inkml:definitions>
  <inkml:trace contextRef="#ctx0" brushRef="#br0">1 1 24575,'0'10'0,"0"0"0,0 5 0,0-4 0,0 4 0,0-5 0,0 0 0,0 0 0,0 1 0,0-1 0,0 4 0,0-2 0,0 7 0,0-8 0,0 4 0,0-5 0,0 0 0,0 1 0,0 3 0,0-2 0,0 7 0,0-8 0,0 8 0,0-7 0,0 7 0,0-8 0,0 4 0,0-5 0,5-4 0,-4 3 0,8-3 0,-8 4 0,8 0 0,-8 0 0,4 0 0,-5 0 0,0 1 0,0-1 0,0 0 0,0 0 0,0 0 0,0 1 0,0-1 0,0 0 0,0 0 0,0 0 0,0 1 0,4-1 0,-3 0 0,4 0 0,-5 0 0,0 0 0,0 1 0,0-1 0,0-5 0,0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2.539"/>
    </inkml:context>
    <inkml:brush xml:id="br0">
      <inkml:brushProperty name="width" value="0.1" units="cm"/>
      <inkml:brushProperty name="height" value="0.1" units="cm"/>
      <inkml:brushProperty name="color" value="#E71224"/>
    </inkml:brush>
  </inkml:definitions>
  <inkml:trace contextRef="#ctx0" brushRef="#br0">82 0 24575,'0'21'0,"0"-6"0,0 5 0,-4-4 0,3 4 0,-4 0 0,5-4 0,-4 3 0,-2-7 0,0 15 0,-3-9 0,4 11 0,-1-9 0,-3 0 0,8 1 0,-4-5 0,5 3 0,0-8 0,0 4 0,-4-9 0,3 3 0,-4-4 0,5 5 0,-5 5 0,4-3 0,-3-7 0,81-1 0,-26-9 0,7 5 0,2 0 0,12 0 0,16 0 0,-12 0 0,-4 0 0,-31 0 0,-18-4 0,-12 2 0,-1-2 0,0 4 0,0 4 0,0-2 0,5 2 0,-8 1 0,11 0 0,-11 5 0,7-4 0,1-1 0,-17-5 0,9 0 0,-16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3.267"/>
    </inkml:context>
    <inkml:brush xml:id="br0">
      <inkml:brushProperty name="width" value="0.1" units="cm"/>
      <inkml:brushProperty name="height" value="0.1" units="cm"/>
      <inkml:brushProperty name="color" value="#E71224"/>
    </inkml:brush>
  </inkml:definitions>
  <inkml:trace contextRef="#ctx0" brushRef="#br0">112 1 24575,'-6'10'0,"-8"5"0,6 9 0,-2 22 0,-12 11 0,12 1 0,-7 10 0,11-10 0,6 14 0,-8 1 0,6-15 0,-6-13 0,8-8 0,0-15 0,0 7 0,0-9 0,0 1 0,0-5 0,0-2 0,0 1 0,0 1 0,0 0 0,0 3 0,0-8 0,0 9 0,0-9 0,0 4 0,0-5 0,0 0 0,0 0 0,0-4 0,0-2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4.666"/>
    </inkml:context>
    <inkml:brush xml:id="br0">
      <inkml:brushProperty name="width" value="0.1" units="cm"/>
      <inkml:brushProperty name="height" value="0.1" units="cm"/>
      <inkml:brushProperty name="color" value="#E71224"/>
    </inkml:brush>
  </inkml:definitions>
  <inkml:trace contextRef="#ctx0" brushRef="#br0">1 62 24575,'14'0'0,"11"0"0,5 0 0,1-5 0,6 4 0,8-19 0,-10 11 0,4-8 0,-25 12 0,24 5 0,-16 0 0,22 0 0,-16 0 0,-10 0 0,1-4 0,-10 44 0,-8-7 0,3 32 0,-13-24 0,7-13 0,-16-7 0,11-1 0,-15 9 0,10-11 0,-5 5 0,11-13 0,-3-5 0,8 5 0,-12 0 0,6 1 0,-12 4 0,7-5 0,-2-4 0,8 3 0,6-8 0,6 3 0,17 8 0,12-3 0,-2 4 0,4-3 0,-21-9 0,19 28 0,-16-10 0,12 13 0,-21-8 0,-1-13 0,-7 9 0,2-5 0,-4 6 0,0 22 0,-6-8 0,5 19 0,-11-15 0,6-9 0,-10-1 0,4 17 0,-16-17 0,9 13 0,-18-18 0,-9-8 0,-11 13 0,-1-11 0,17 0 0,18-12 0,36-53 0,8 2 0,3-2 0,6-20 0,14-12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6.187"/>
    </inkml:context>
    <inkml:brush xml:id="br0">
      <inkml:brushProperty name="width" value="0.1" units="cm"/>
      <inkml:brushProperty name="height" value="0.1" units="cm"/>
      <inkml:brushProperty name="color" value="#E71224"/>
    </inkml:brush>
  </inkml:definitions>
  <inkml:trace contextRef="#ctx0" brushRef="#br0">296 1 24575,'-50'10'0,"7"2"0,22-10 0,1 7 0,-9-2 0,7 3 0,-7 1 0,14-5 0,0-1 0,5-5 0,-1 0 0,1 0 0,0 0 0,4 4 0,2 2 0,4 9 0,0 9 0,0-2 0,4-2 0,12 51 0,-7-38 0,-3 17 0,-3 1 0,-5-16 0,-8 10 0,9-20 0,-4-8 0,10-2 0,10-19 0,40 1 0,17-6 0,4 3 0,-15 0 0,-33 9 0,-12-1 0,4 17 0,-9-3 0,8 0 0,-12-1 0,6-1 0,-7 2 0,0 0 0,-2 3 0,1-3 0,1 0 0,-1 3 0,0-3 0,-5 4 0,0 1 0,0-1 0,0 9 0,0 1 0,0 9 0,0 0 0,0 0 0,0 0 0,-5-8 0,0-7 0,-6-5 0,6-7 0,-9-2 0,7-1 0,-12-4 0,8 6 0,-4-6 0,-12 10 0,7-12 0,-13 11 0,13-12 0,0 11 0,4-11 0,1 40 0,9-39 0,11 19 0,-3-29 0,7-2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7.571"/>
    </inkml:context>
    <inkml:brush xml:id="br0">
      <inkml:brushProperty name="width" value="0.1" units="cm"/>
      <inkml:brushProperty name="height" value="0.1" units="cm"/>
      <inkml:brushProperty name="color" value="#E71224"/>
    </inkml:brush>
  </inkml:definitions>
  <inkml:trace contextRef="#ctx0" brushRef="#br0">1 95 24575,'10'-5'0,"37"-12"0,-15 8 0,31-11 0,-32 13 0,-7 1 0,-5 1 0,-8 4 0,4-3 0,-5 4 0,0-5 0,1-1 0,-1 1 0,0 0 0,13 5 0,-5 9 0,19-6 0,-19 6 0,5-9 0,-18 4 0,4-3 0,-7 13 0,2-3 0,-4 5 0,0 3 0,0 5 0,0 7 0,0-5 0,0-3 0,0-8 0,-24 16 0,12 1 0,-19 14 0,18-7 0,0 0 0,6 0 0,-4-8 0,6-3 0,-6-7 0,6 7 0,-6 3 0,-9 38 0,10-23 0,-9 10 0,13-20 0,5-18 0,-10 10 0,6-12 0,-1-1 0,1 0 0,5-4 0,0 4 0,0 8 0,0-5 0,-5 18 0,-3-5 0,-3 0 0,-2 6 0,-3 2 0,7-10 0,-1 3 0,10-59 0,0 24 0,0-29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01.618"/>
    </inkml:context>
    <inkml:brush xml:id="br0">
      <inkml:brushProperty name="width" value="0.1" units="cm"/>
      <inkml:brushProperty name="height" value="0.1" units="cm"/>
      <inkml:brushProperty name="color" value="#E71224"/>
    </inkml:brush>
  </inkml:definitions>
  <inkml:trace contextRef="#ctx0" brushRef="#br0">1 1 24575,'11'4'0,"-1"-1"0,-2-3 0,-1 0 0,3 0 0,2 0 0,-1 0 0,-1 0 0,1 0 0,-3 0 0,2 0 0,-2 0 0,-4 0 0,-1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8.234"/>
    </inkml:context>
    <inkml:brush xml:id="br0">
      <inkml:brushProperty name="width" value="0.1" units="cm"/>
      <inkml:brushProperty name="height" value="0.1" units="cm"/>
      <inkml:brushProperty name="color" value="#E71224"/>
    </inkml:brush>
  </inkml:definitions>
  <inkml:trace contextRef="#ctx0" brushRef="#br0">0 7 24575,'21'0'0,"7"0"0,-5-5 0,13 4 0,-18 1 0,5 1 0,-12 4 0,-1-5 0,0 0 0,5 0 0,-4 0 0,8 0 0,5 0 0,-1 0 0,5 0 0,-7 4 0,-5-3 0,-6 8 0,-1-8 0,-4 4 0,10-10 0,-3 4 0,2-3 0,-8 4 0,-2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8.835"/>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19.880"/>
    </inkml:context>
    <inkml:brush xml:id="br0">
      <inkml:brushProperty name="width" value="0.1" units="cm"/>
      <inkml:brushProperty name="height" value="0.1" units="cm"/>
      <inkml:brushProperty name="color" value="#E71224"/>
    </inkml:brush>
  </inkml:definitions>
  <inkml:trace contextRef="#ctx0" brushRef="#br0">1 1 24575,'0'10'0,"0"5"0,0 0 0,0 6 0,0 22 0,0-8 0,0 33 0,0 5 0,16 3-403,-6-25 0,3 0 403,27 41 0,-23-40 0,-1 2 0,5 37-79,-12-4 79,-9-29 0,5-13 0,-4-21 0,3-13 0,-4-7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1.833"/>
    </inkml:context>
    <inkml:brush xml:id="br0">
      <inkml:brushProperty name="width" value="0.1" units="cm"/>
      <inkml:brushProperty name="height" value="0.1" units="cm"/>
      <inkml:brushProperty name="color" value="#E71224"/>
    </inkml:brush>
  </inkml:definitions>
  <inkml:trace contextRef="#ctx0" brushRef="#br0">1 0 24575,'10'9'0,"0"3"0,4 31 0,0 6 0,13 24 0,-10-15 0,20 25 0,-19-22 0,19 27 0,-25-31 0,4 12 0,-16-34 0,0 16 0,0-28 0,9 29 0,-7-18 0,6 35 0,0-12 0,-1 1 0,3-4 0,0-24 0,-4-1 0,0-13 0,-2-1 0,1-1 0,0-7 0,12-15 0,8-8 0,-9-4 0,1 8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3.079"/>
    </inkml:context>
    <inkml:brush xml:id="br0">
      <inkml:brushProperty name="width" value="0.1" units="cm"/>
      <inkml:brushProperty name="height" value="0.1" units="cm"/>
      <inkml:brushProperty name="color" value="#E71224"/>
    </inkml:brush>
  </inkml:definitions>
  <inkml:trace contextRef="#ctx0" brushRef="#br0">0 21 24575,'21'0'0,"-1"4"0,23-3 0,-8 4 0,34-5 0,-27 0 0,12 0 0,-28-9 0,-3 6 0,-17-10 0,3 12 0,1-4 0,1 5 0,4 5 0,-5 0 0,1 6 0,-6-1 0,0 4 0,-5-2 0,0 15 0,0 14 0,0 2 0,0 43 0,0-47 0,-12 30 0,4-38 0,-10-1 0,11 7 0,-6-14 0,10 5 0,-12 1 0,8 2 0,-6 7 0,-2 16 0,-1 4 0,0-1 0,-5-3 0,7-15 0,1-8 0,3-2 0,8-9 0,-7-9 0,8 7 0,-3 2 0,4 2 0,0 30 0,0-17 0,0 33 0,0-33 0,0-10 0,0-23 0,0-29 0,0 9 0,6-19 0,1 7 0,0 8 0,-1 5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3.748"/>
    </inkml:context>
    <inkml:brush xml:id="br0">
      <inkml:brushProperty name="width" value="0.1" units="cm"/>
      <inkml:brushProperty name="height" value="0.1" units="cm"/>
      <inkml:brushProperty name="color" value="#E71224"/>
    </inkml:brush>
  </inkml:definitions>
  <inkml:trace contextRef="#ctx0" brushRef="#br0">0 21 24575,'9'-6'0,"2"2"0,10 4 0,-5 0 0,-2 0 0,-3 0 0,-1 0 0,4 0 0,11 0 0,-3 0 0,15 0 0,-15 0 0,7 0 0,-9-5 0,-4 4 0,-1-3 0,-5 4 0,0 0 0,0 4 0,5-3 0,-4 8 0,4-8 0,-9 4 0,-2-5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4.930"/>
    </inkml:context>
    <inkml:brush xml:id="br0">
      <inkml:brushProperty name="width" value="0.1" units="cm"/>
      <inkml:brushProperty name="height" value="0.1" units="cm"/>
      <inkml:brushProperty name="color" value="#E71224"/>
    </inkml:brush>
  </inkml:definitions>
  <inkml:trace contextRef="#ctx0" brushRef="#br0">11 0 24575,'0'16'0,"0"-1"0,-4 0 0,2-4 0,-2 8 0,4-3 0,0 13 0,0 1 0,0 9 0,0 0 0,19 30 0,2-8 0,7 12 0,-5-19 0,-10-15 0,-1-9 0,-5-6 0,-2-9 0,-1-9 0,2-6 0,-1-6 0,5 0 0,-9-3 0,8 4 0,-8-5 0,8-1 0,-8 1 0,8 0 0,-3 0 0,-1 0 0,4-5 0,-3 8 0,0-6 0,-2 7 0,1-9 0,-4 4 0,12-32 0,-11 14 0,6-17 0,-8 9 0,0 6 0,0 1 0,0-7 0,0 19 0,-5-5 0,4 13 0,-8 4 0,8-3 0,-8 8 0,8-8 0,-4 3 0,5-4 0,0 0 0,0 0 0,0-1 0,-4 1 0,2 0 0,-2 4 0,4 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6.467"/>
    </inkml:context>
    <inkml:brush xml:id="br0">
      <inkml:brushProperty name="width" value="0.1" units="cm"/>
      <inkml:brushProperty name="height" value="0.1" units="cm"/>
      <inkml:brushProperty name="color" value="#E71224"/>
    </inkml:brush>
  </inkml:definitions>
  <inkml:trace contextRef="#ctx0" brushRef="#br0">4627 4 24575,'-10'0'0,"-5"0"0,-1 5 0,-12-4 0,-3 9 0,-8-8 0,-47 3 0,35-5 0,-27 0 0,50 0 0,12 0 0,-71 0 0,39 6 0,-5-1-824,-10-2 1,-8-2 0,1-2 823,-20-4 0,-1-1-1041,10 4 0,-4 2 0,2-3 1041,10-4 0,1-2 0,1 3 0,0 4 0,0 3 0,2 0-303,-20-1 1,8 0 302,-10 0 0,7 0 0,50 0 1958,-5 0-1958,20 0 3408,7 0-3408,-7 9 832,-20-7-832,-10 15 0,-7-6 0,-8-3 0,-1-1 0,-1-1 0,-7 3 0,0-1-386,1-7 1,5-2 385,-24 1 0,4 0 0,29 0 0,-11 0 0,27 0 0,-42 0 0,8 0 0,-15 0-258,39 0 0,2 0 258,-27 0 751,5 0-751,18 0 0,23 0 0,7 0 0,10 0 0,3 0 536,-3 0-536,-2 0 0,-5 0 0,-22 16 0,-6-12 0,-24 13 0,1-17 0,14 0 0,-11 8 0,27-1 0,-4 3 0,22-4 0,5-2 0,7-3 0,-15 10 0,9-5 0,-19 12 0,-9-11 0,12 10 0,-18-11 0,30 5 0,-7 0 0,13-5 0,2-1 0,3-5 0,1 0 0,0 4 0,0-3 0,4 8 0,2-3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7.443"/>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8.674"/>
    </inkml:context>
    <inkml:brush xml:id="br0">
      <inkml:brushProperty name="width" value="0.1" units="cm"/>
      <inkml:brushProperty name="height" value="0.1" units="cm"/>
      <inkml:brushProperty name="color" value="#E71224"/>
    </inkml:brush>
  </inkml:definitions>
  <inkml:trace contextRef="#ctx0" brushRef="#br0">21 67 24575,'-6'26'0,"-3"-1"0,8-5 0,-4 0 0,5 1 0,0-5 0,0-2 0,0-3 0,0-1 0,0 4 0,9 7 0,-2-4 0,3 7 0,-1-13 0,-3 4 0,0-5 0,-2 0 0,1-4 0,0 3 0,1-4 0,16 1 0,-13 3 0,18-8 0,-11 8 0,0-8 0,-1 4 0,-5-5 0,0 0 0,-4-5 0,3 0 0,-4-5 0,5-1 0,1 1 0,-1-5 0,-5 4 0,0-4 0,0 5 0,-4-4 0,8 2 0,-4-12 0,1 12 0,3-7 0,-8 9 0,4-1 0,-5 1 0,0-5 0,0 4 0,0-4 0,0 1 0,-9 2 0,6-2 0,-6 4 0,9-1 0,-4-3 0,-2 7 0,1-7 0,0 9 0,0-6 0,-13 6 0,-8-11 0,-13 13 0,17-13 0,5 15 0,17-4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52.426"/>
    </inkml:context>
    <inkml:brush xml:id="br0">
      <inkml:brushProperty name="width" value="0.035" units="cm"/>
      <inkml:brushProperty name="height" value="0.035" units="cm"/>
      <inkml:brushProperty name="color" value="#E71224"/>
    </inkml:brush>
  </inkml:definitions>
  <inkml:trace contextRef="#ctx0" brushRef="#br0">1 1 24575,'0'7'0,"3"-3"0,-2 2 0,2 2 0,-3 0 0,0 5 0,0-5 0,0 3 0,0-4 0,0 4 0,0 0 0,0 0 0,0 0 0,0-1 0,0-2 0,0 3 0,0-4 0,0 0 0,0 4 0,0-3 0,0 6 0,0-6 0,0 5 0,0-5 0,0 3 0,0-4 0,0 4 0,0 0 0,0 3 0,0-2 0,0 1 0,0-1 0,0-1 0,0-1 0,0-2 0,0-1 0,0 0 0,0 0 0,0 1 0,0 2 0,0 7 0,0 5 0,0 17 0,0 2 0,0 10 0,0-10 0,0-2 0,0-21 0,0-8 0,0-11 0,3-3 0,-2-2 0,2-1 0,-3-1 0,0 0 0,0 5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29.743"/>
    </inkml:context>
    <inkml:brush xml:id="br0">
      <inkml:brushProperty name="width" value="0.1" units="cm"/>
      <inkml:brushProperty name="height" value="0.1" units="cm"/>
      <inkml:brushProperty name="color" value="#E71224"/>
    </inkml:brush>
  </inkml:definitions>
  <inkml:trace contextRef="#ctx0" brushRef="#br0">1 0 24575,'0'10'0,"4"5"0,-3 9 0,4 7 0,-5 8 0,0 0 0,8 15 0,-6 18 0,-2 4 0,-2 12 0,-6-1 0,8-11 0,0-11 0,0-14 0,6-20 0,0-5 0,0-3 0,3-13 0,-7-8 0,2-4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30.291"/>
    </inkml:context>
    <inkml:brush xml:id="br0">
      <inkml:brushProperty name="width" value="0.1" units="cm"/>
      <inkml:brushProperty name="height" value="0.1" units="cm"/>
      <inkml:brushProperty name="color" value="#E71224"/>
    </inkml:brush>
  </inkml:definitions>
  <inkml:trace contextRef="#ctx0" brushRef="#br0">0 0 24575,'0'11'0,"0"-10"0,0 2 0,0-7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32.038"/>
    </inkml:context>
    <inkml:brush xml:id="br0">
      <inkml:brushProperty name="width" value="0.1" units="cm"/>
      <inkml:brushProperty name="height" value="0.1" units="cm"/>
      <inkml:brushProperty name="color" value="#E71224"/>
    </inkml:brush>
  </inkml:definitions>
  <inkml:trace contextRef="#ctx0" brushRef="#br0">62 106 24575,'-11'0'0,"-3"0"0,2-5 0,-2 4 0,8-8 0,1 12 0,27-6 0,1 7 0,35-4 0,0 0 0,14 0 0,-7-24 0,-18 14 0,-16-20 0,-12 24 0,-3-3 0,5 8 0,-1-4 0,9 5 0,-7 0 0,-2-4 0,-7 3 0,-7-4 0,4 5 0,0 5 0,-4 0 0,3 1 0,-8 3 0,4-3 0,-5 9 0,0 0 0,-10 6 0,8-1 0,-13 9 0,9-11 0,0 9 0,-4-16 0,9 9 0,-8-4 0,8 4 0,-3 0 0,-8 9 0,9-7 0,-14 15 0,10-6 0,-6 8 0,0 0 0,0 0 0,0 0 0,0 0 0,0 0 0,-2 14 0,1-10 0,-1 11 0,8-23 0,-5 6 0,6-15 0,-1 7 0,-2-9 0,3 0 0,1 1 0,0-1 0,5-4 0,0-1 0,0-5 0,0 5 0,0 0 0,0 29 0,0-10 0,0 35 0,0-11 0,0-1 0,0-3 0,0-28 0,0-3 0,-6-34 0,5 2 0,-5-20 0,6 0 0,0 16 0,0-4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33.028"/>
    </inkml:context>
    <inkml:brush xml:id="br0">
      <inkml:brushProperty name="width" value="0.1" units="cm"/>
      <inkml:brushProperty name="height" value="0.1" units="cm"/>
      <inkml:brushProperty name="color" value="#E71224"/>
    </inkml:brush>
  </inkml:definitions>
  <inkml:trace contextRef="#ctx0" brushRef="#br0">0 11 24575,'15'-6'0,"-4"2"0,9 4 0,-9 0 0,17 0 0,-15 0 0,14 0 0,-11 0 0,5 0 0,-1 0 0,-4 0 0,3 0 0,-8 0 0,9 0 0,-9 0 0,4 0 0,-5 0 0,0 0 0,5 0 0,-4 0 0,4 9 0,-5-3 0,5 5 0,-4-2 0,8-8 0,-3 3 0,0 1 0,-1-4 0,-5 8 0,0-8 0,0 4 0,-4-1 0,3-3 0,1 4 0,-3-1 0,6-2 0,-2 2 0,0-4 0,8 0 0,-7 5 0,2-4 0,-4 8 0,5-8 0,-4 3 0,4-4 0,-5 5 0,1-4 0,-6-1 0,4-1 0,-3-4 0,4 10 0,0 1 0,0-1 0,1 0 0,-6-5 0,0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40.267"/>
    </inkml:context>
    <inkml:brush xml:id="br0">
      <inkml:brushProperty name="width" value="0.1" units="cm"/>
      <inkml:brushProperty name="height" value="0.1" units="cm"/>
      <inkml:brushProperty name="color" value="#E71224"/>
    </inkml:brush>
  </inkml:definitions>
  <inkml:trace contextRef="#ctx0" brushRef="#br0">355 7 24575,'-11'0'0,"1"0"0,0 0 0,0 0 0,-5 0 0,4 0 0,-4-5 0,5 4 0,4 1 0,2 10 0,4 1 0,-5 0 0,4 2 0,-8-11 0,3 8 0,-4-10 0,-12 32 0,5-20 0,-11 31 0,8-32 0,0 4 0,4-5 0,6 0 0,5 0 0,5 1 0,-4-6 0,2-5 0,-2 16 0,8-7 0,7 20 0,-5-9 0,21 3 0,-6 1 0,18 2 0,0-12 0,-8 7 0,2-10 0,-16 5 0,-2-2 0,-6-3 0,-3 3 0,8 2 0,-1 13 0,9 1 0,-8 9 0,11 0 0,0 15 0,-10-19 0,10 8 0,-17-14 0,11 16 0,-6-2 0,-3 3 0,-4-18 0,-6-7 0,0 7 0,0-5 0,0 5 0,0-7 0,0-1 0,0 9 0,0-7 0,0 7 0,0-13 0,-5-2 0,-1-3 0,1-1 0,-4 0 0,3 0 0,-4 0 0,0 5 0,-5-8 0,-1 6 0,-9-2 0,4 0 0,-4-1 0,9-5 0,10-5 0,-14-6 0,3-1 0,-37-9 0,11 3 0,-26-5 0,27 5 0,1 3 0,18-5 0,17 4 0,-3-9 0,3-1 0,1-7 0,-6-3 0,4-8 0,0 8 0,1-6 0,6 20 0,0-19 0,0 18 0,0-6 0,0 5 0,0 7 0,0-7 0,12-14 0,-5 8 0,6-8 0,-4 14 0,-4 7 0,1-7 0,8 8 0,-12-4 0,7 5 0,-5-5 0,2 4 0,4-4 0,1 10 0,-6-5 0,4 5 0,-3-1 0,4-3 0,5 8 0,1-13 0,-5 8 0,-2-9 0,0 9 0,-2 2 0,17-5 0,-7 6 0,-2-10 0,-1 12 0,-13-8 0,8-2 0,-8 0 0,8 1 0,-7-4 0,7 12 0,-4-11 0,1 7 0,3-4 0,-8-1 0,4 1 0,-1-4 0,2-2 0,-1 0 0,0 1 0,-1 0 0,-2 4 0,7-4 0,-8 1 0,3 2 0,1 2 0,-4 1 0,4-1 0,-5-1 0,0-9 0,0 9 0,0-8 0,0 3 0,0 0 0,0 1 0,0 1 0,0-2 0,0 0 0,0 1 0,-5 10 0,4-4 0,-8 7 0,3-2 0,-4 4 0,4 0 0,2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41.395"/>
    </inkml:context>
    <inkml:brush xml:id="br0">
      <inkml:brushProperty name="width" value="0.1" units="cm"/>
      <inkml:brushProperty name="height" value="0.1" units="cm"/>
      <inkml:brushProperty name="color" value="#E71224"/>
    </inkml:brush>
  </inkml:definitions>
  <inkml:trace contextRef="#ctx0" brushRef="#br0">11 1 24575,'0'14'0,"0"25"0,0 11 0,0 22 0,0-21 0,0 1-587,0 27 587,0-19 0,0-2 0,0 3 145,0 8-145,0-30 0,0-9 0,0 7 0,0-19 0,0 18 442,0-10-442,0 13 0,0-8 0,0 15 0,0-22 0,0 14 0,0-22 0,0 3 0,0-17 0,-5 6 0,4-12 0,-3 4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42.628"/>
    </inkml:context>
    <inkml:brush xml:id="br0">
      <inkml:brushProperty name="width" value="0.1" units="cm"/>
      <inkml:brushProperty name="height" value="0.1" units="cm"/>
      <inkml:brushProperty name="color" value="#E71224"/>
    </inkml:brush>
  </inkml:definitions>
  <inkml:trace contextRef="#ctx0" brushRef="#br0">19 0 24575,'5'5'0,"0"0"0,-1 6 0,-3 8 0,4 6 0,-5 10 0,0 4 0,0 0 0,0 0 0,-8 15 0,6-11 0,-6 25 0,8-25 0,0 11 0,0-14 0,-5-9 0,0-7 0,-1-9 0,1-5 0,23-4 0,3 4 0,33-8 0,4 4 0,14-6 0,-14 0 0,-17 0 0,-18 0 0,-8-5 0,1 4 0,4-4 0,0 5 0,9 0 0,-7 0 0,2 0 0,-9 0 0,-5 0 0,0 0 0,1 0 0,-1 0 0,0 0 0,5 0 0,-4 5 0,4-4 0,-5 8 0,0-8 0,0 4 0,-9-5 0,-6-9 0,-19-5 0,10 2 0,-3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43.347"/>
    </inkml:context>
    <inkml:brush xml:id="br0">
      <inkml:brushProperty name="width" value="0.1" units="cm"/>
      <inkml:brushProperty name="height" value="0.1" units="cm"/>
      <inkml:brushProperty name="color" value="#E71224"/>
    </inkml:brush>
  </inkml:definitions>
  <inkml:trace contextRef="#ctx0" brushRef="#br0">0 0 24575,'0'73'0,"0"-1"0,0 16 0,0-27 0,0 22 0,0-40 0,0 3 0,0-18 0,0-7 0,0-5 0,0-2 0,0-4 0,0 1 0,0-1 0,0 0 0,0 5 0,5 1 0,-4 4 0,3 9 0,-4 1 0,0 1 0,0-7 0,0-5 0,0-7 0,0 7 0,0 5 0,0-2 0,0 7 0,0-9 0,0-4 0,0-1 0,0-14 0,0 3 0,0-9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45.492"/>
    </inkml:context>
    <inkml:brush xml:id="br0">
      <inkml:brushProperty name="width" value="0.1" units="cm"/>
      <inkml:brushProperty name="height" value="0.1" units="cm"/>
      <inkml:brushProperty name="color" value="#E71224"/>
    </inkml:brush>
  </inkml:definitions>
  <inkml:trace contextRef="#ctx0" brushRef="#br0">4368 0 24575,'-10'5'0,"-1"-4"0,-3 4 0,2-1 0,-7-3 0,3 4 0,0-5 0,-26 8 0,12 0 0,-39 9 0,12 7 0,-31-2-870,-3 15 870,38-25 0,0-1 0,-38 27 0,19-19 0,18-2 0,15-11 0,8-10 0,-35-7 0,12 4 0,5 2 0,-4 1 337,-38 4-337,39 0 0,-2 0 0,2 0 0,-2 0 0,-6 0 0,-1 0 0,6 0 0,0 0 0,-5 0 0,-1 0 0,8-1 0,0 2 0,-38 15 0,19-6 0,26 12 0,9-9 0,15-3 0,-7 1 0,9-5 533,-9 10-533,-1-13 0,-24 25 0,-19-15 0,22 1 0,-4 1-761,-5-3 1,-4-2 760,-13-2 0,-1-3 0,6-4 0,1-2 0,-8 1 0,3-2 0,20-4 0,2 1 0,1 5 0,4 0 0,-9 0 0,13 0 0,8 0 0,6 0 0,-23 0 1521,12 0-1521,-12 0 0,15 0 0,0 12 0,0-4 0,0 11 0,8-7 0,3-1 0,12-5 0,-3-1 0,3-1 0,-14 6 0,0-3 0,-10 2 0,-14-9 0,-19 0 0,21 5 0,-2 0 0,-26-2 0,5 12 0,51-14 0,14-1 0,1-1 0,12-4 0,-6 1 0,7-2 0,-4-4 0,0 4 0,0 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55.012"/>
    </inkml:context>
    <inkml:brush xml:id="br0">
      <inkml:brushProperty name="width" value="0.1" units="cm"/>
      <inkml:brushProperty name="height" value="0.1" units="cm"/>
      <inkml:brushProperty name="color" value="#E71224"/>
    </inkml:brush>
  </inkml:definitions>
  <inkml:trace contextRef="#ctx0" brushRef="#br0">72 1866 24575,'-10'10'0,"0"-4"0,4 3 0,-3-8 0,4 3 0,-10-4 0,4 0 0,5 0 0,16 0 0,3 0 0,10 0 0,-11 0 0,7 0 0,-8 0 0,9 0 0,-5-4 0,1 3 0,4-4 0,-9 5 0,4 0 0,-5 0 0,9 0 0,-7 0 0,8-4 0,-10 2 0,-5 2 0,9 2 0,-7 2 0,12-4 0,-8-9 0,9 7 0,-9-12 0,4 13 0,-5-3 0,-4-1 0,3 4 0,-4-8 0,1 3 0,16-5 0,-13 0 0,14 4 0,-13-2 0,0 4 0,0-1 0,-4-3 0,3 8 0,-4-8 0,6 3 0,-1 0 0,0-3 0,0 8 0,5-8 0,-8 4 0,6-1 0,-7-3 0,4 3 0,0 1 0,1-5 0,-1 9 0,0-8 0,0 4 0,0-1 0,0-3 0,1 3 0,-1 1 0,0-4 0,0 7 0,0-7 0,-4 4 0,3-1 0,-3 2 0,4 4 0,0-10 0,0 4 0,1-9 0,-1 9 0,0-3 0,-4 4 0,3-1 0,-4 1 0,1 1 0,3 3 0,-8-8 0,8 3 0,1 0 0,2-3 0,2 4 0,-3-1 0,-1-3 0,0 3 0,5-4 0,-4 4 0,16-4 0,-9 9 0,11-10 0,-9 6 0,-4-1 0,3-3 0,-7 8 0,2-4 0,-8 1 0,3-2 0,-3 1 0,9 0 0,0 0 0,1 0 0,3-1 0,-7 2 0,7-1 0,-8-1 0,9 1 0,-9-4 0,4 8 0,-1-8 0,-2 7 0,2-2 0,-8-1 0,3 4 0,-3-3 0,4 4 0,0-5 0,0 4 0,0-3 0,13 4 0,-9-5 0,13-1 0,-15 1 0,7 0 0,-8 5 0,8-4 0,-7 3 0,2-9 0,1 9 0,-3-8 0,2 8 0,-8-8 0,7 8 0,-6-4 0,3 1 0,0 3 0,-5-4 0,5 5 0,-4-4 0,3 3 0,-3-4 0,4 5 0,0-4 0,0 2 0,0-2 0,1-1 0,-1 4 0,0-3 0,0-1 0,0 4 0,1-4 0,3 5 0,-2-4 0,7 3 0,-8-4 0,4 5 0,0-4 0,-4 3 0,16-10 0,0 10 0,12-5 0,17 6 0,-26 0 0,11 0 0,-31 0 0,4 0 0,2 0 0,0 0 0,-1 0 0,-5 0 0,5-4 0,-4 2 0,4-2 0,-1-1 0,11-1 0,5 0 0,41 0 0,-32 6 0,45 0 0,-58 0 0,13-5 0,-28 0 0,2-1 0,-6 1 0,8 5 0,-1-4 0,2-2 0,13 1 0,-7-4 0,7 3 0,-9 0 0,-4 2 0,-1 4 0,-10-5 0,5 4 0,4 1 0,3 1 0,16 4 0,-10-5 0,1 0 0,-9 0 0,8 0 0,18-8 0,31-4 0,4-14 0,-3 6 0,-19-3 0,-15 10 0,0-6 0,-13 11 0,-3-8 0,-4 10 0,6-5 0,10-1 0,4 5 0,15-7 0,4 12 0,14-6 0,-22 7 0,5 2 0,14-1 0,4 0 0,11 1 0,0-2 0,-10-7 0,-2 0 0,-1 7 0,-7-2 0,-3-19 0,22 12 0,-40-3 0,26-5 0,-35 6 0,33-5 0,-33 4 0,20-2 0,-23 8 0,21 1 0,-18 0 0,35-3 0,-35-4 0,33-4 0,-18-5 0,24 1 0,-16-2 0,12 5 0,-34 6 0,4 3 0,-25 4 0,24-3 0,7-2 0,13 0 0,10 2 0,-25-4 0,11 9 0,-15-14 0,0 10 0,9-12 0,-7 5 0,7-5 0,-17 7 0,-3 5 0,-7 3 0,-1-1 0,0 0 0,9-1 0,-7 1 0,15 0 0,-14-1 0,29-9 0,-3 8 0,41-1 0,4 8 0,0-8 0,-28 6 0,1-14 0,-18-2 0,24 6 0,-1-4 0,1 16 0,-1-8 0,1-3 0,-22 6 0,0 0 0,14 3 0,-9 3 0,2 0 0,18-5 0,15-7 0,-38 1 0,-4 0 0,9-1 0,39 2 0,-62 4 0,20 5 0,1-1 0,-14-3 0,57 4 0,-42 0 0,-8 0 0,5 0-555,-1 0 1,3 0 554,13 0 0,2 0 0,-1 0 0,-1 0 0,-5 0 0,-3 0 0,-7 0 0,-2 0-141,0-5 1,-2 0 140,27 3 0,-27-3 0,2 0 0,39 5 0,-30 0 0,1 0 0,-6 1 0,-1-2 0,0-3 0,-2 0 0,20 2 0,-5-14 0,-33 10 0,8-4 0,-22 6 1092,-1 4-1092,9-6 298,-12 5-298,19-5 0,-10 0 0,28-3 0,4 1 0,14 0 0,1 8 0,-1-8 0,1-2 0,-1-8 0,-14-4 0,11 11 0,-12 0 0,31 11-532,-28 0 0,1 0 532,37 0 0,-25 5 0,1 0 0,-18-4 0,-2 0 0,8 5 0,1-1 0,-1-4 0,-3-2 0,32-7 0,-27 1 0,-12-2 0,-30 5 0,7 4 0,14 0 0,7 0 0,-1-2 0,4 4 0,33 26 0,-34-25 0,-1 1 1064,27 24-1064,-5-28 0,-16 0 0,-11 0 0,-22 0 0,-9 5 0,-5-4 0,0 3 0,13 2 0,33 14 0,20 10 0,15 1 0,-18-4 0,-28-13 0,-8 4 0,9 6 0,17 29 0,-20-26 0,3 0 0,-6 4 0,1-1 0,47 18 0,-44-23 0,-6-3 0,-23-8 0,-4 2 0,4 5 0,2 7 0,11 12 0,-5 1 0,8 37 0,-17-32 0,3 23 0,-6-38 0,-4-3 0,2-7 0,-7-1 0,2 1 0,1-1 0,1 9 0,0 16 0,0-2 0,-6 11 0,0-15 0,0 0 0,0 14 0,0-10 0,0 11 0,0-15 0,0 0 0,12 32 0,2-7 0,6 12 0,-2-28 0,-11-11 0,2-15 0,-2 15 0,3-15 0,-3 7 0,-2-9 0,-5-4 0,0-1 0,0-5 0,0 9 0,0-2 0,5 17 0,-3-17 0,4 11 0,-6-4 0,0 7 0,0 23 0,0-12 0,0 30 0,4-37 0,2 8 0,-1-24 0,-5-8 0,-1 8 0,-3 6 0,4 5 0,0 1 0,0 6 0,0-6 0,-5-1 0,0-1 0,-1 0 0,1-11 0,5 6 0,-4-9 0,3 1 0,-10 12 0,4 3 0,-6 8 0,-2 15 0,-1 3 0,0 1 0,-9 11 0,10-35 0,-2 18 0,8-30 0,3 2 0,1-4 0,-4-4 0,-1 4 0,-9 9 0,-2 2 0,3 0 0,3-2 0,1-13 0,7-1 0,-7-9 0,8-2 0,1-13 0,-4 2 0,0-35 0,-4 12 0,-4-39 0,9 44 0,0-7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55.195"/>
    </inkml:context>
    <inkml:brush xml:id="br0">
      <inkml:brushProperty name="width" value="0.035" units="cm"/>
      <inkml:brushProperty name="height" value="0.035" units="cm"/>
      <inkml:brushProperty name="color" value="#E71224"/>
    </inkml:brush>
  </inkml:definitions>
  <inkml:trace contextRef="#ctx0" brushRef="#br0">0 0 24575,'7'4'0,"1"3"0,23-1 0,-7 3 0,25-2 0,-18-7 0,1-1 0,-11-7 0,-7 8 0,-6 0 0,2 4 0,-6 0 0,3-1 0,1-3 0,-1 0 0,-3 3 0,-1 1 0,-3 7 0,0-3 0,0 5 0,-6-5 0,4 6 0,-8-6 0,6 6 0,0-6 0,1 2 0,0-2 0,-1 2 0,0-2 0,-3 6 0,6-6 0,-5 3 0,5-4 0,-2 0 0,3 0 0,-3 1 0,2-1 0,-5 0 0,5 4 0,-6-3 0,6 2 0,-2-3 0,0-3 0,2 6 0,-2-5 0,0 2 0,2 0 0,-2-3 0,-1 3 0,4 3 0,-7 2 0,6-1 0,-2 3 0,0-10 0,2 6 0,-2 3 0,3-3 0,0 6 0,0-9 0,0 1 0,0-1 0,-3-3 0,2 6 0,-6-5 0,7 5 0,-4-3 0,4 1 0,-3-1 0,2 3 0,-5 2 0,2-1 0,0-1 0,1-2 0,-1-4 0,4 2 0,-4-8 0,4 1 0,0-10 0,0 3 0,0 1 0,0 4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56.059"/>
    </inkml:context>
    <inkml:brush xml:id="br0">
      <inkml:brushProperty name="width" value="0.1" units="cm"/>
      <inkml:brushProperty name="height" value="0.1" units="cm"/>
      <inkml:brushProperty name="color" value="#E71224"/>
    </inkml:brush>
  </inkml:definitions>
  <inkml:trace contextRef="#ctx0" brushRef="#br0">1 0 24575,'10'5'0,"0"0"0,0 10 0,0 1 0,-4 13 0,-1 1 0,-5 9 0,0 15 0,0 4 0,0-1 0,0 12 0,5-26 0,-3 11 0,4-15 0,-6-1 0,0-11 0,0 0 0,0-16 0,0 9 0,0 0 0,0-3 0,0 2 0,0-9 0,0 1 0,-5-6 0,4 4 0,1-8 0,1 9 0,8-9 0,-8 8 0,13-4 0,-3 10 0,33 0 0,-10 8 0,20-13 0,-23 2 0,-7-12 0,-10 0 0,9 6 0,4 1 0,12 6 0,14 2 0,5 9 0,14-4 0,1 6 0,-33-11 0,-3-6 0,-31-4 0,4-5 0,-5 4 0,4 2 0,2 4 0,0 0 0,4 5 0,-10-4 0,0 9 0,-1-9 0,-2 4 0,-7-10 0,-9-18 0,-15-2 0,13-6 0,-1 10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4:57.908"/>
    </inkml:context>
    <inkml:brush xml:id="br0">
      <inkml:brushProperty name="width" value="0.1" units="cm"/>
      <inkml:brushProperty name="height" value="0.1" units="cm"/>
      <inkml:brushProperty name="color" value="#E71224"/>
    </inkml:brush>
  </inkml:definitions>
  <inkml:trace contextRef="#ctx0" brushRef="#br0">31 0 24575,'0'10'0,"0"1"0,0-1 0,0 0 0,0 5 0,0-4 0,0 8 0,0 5 0,0-1 0,0 14 0,0 8 0,-8 13 0,6 14 0,-6 1 0,8 14 0,0-11 0,0 12 0,0-16 0,0 1 0,0-1 0,0-14 0,0-13 0,0-8 0,0-6 0,0 23 0,0-12 0,0 27 0,0-26 0,0 26 0,0-27 0,0 42 0,0-23 0,0 12 0,0-5 0,0-25 0,0 3 0,0 6 0,0 12 0,0 12 0,0-25 0,0 0 0,0 40 0,0 0 0,0-26 0,0 5 0,0 3 0,0 26 0,0-9 0,0 6 0,0-16 0,0-3-712,0-4 1,0-2 711,0 1 0,0-2 0,0-7 0,0-5 0,0 10 0,-4-19 0,3 0 0,0 4-893,-3 32 893,1-9 0,6 3 0,10-22 0,2-3 0,-8-1 0,3-2-424,36 30 424,-28-30 0,-3 1 0,6 39 0,-3-15 1324,-9-16-1324,-6-31 0,14 15 0,4 20 937,-3-3-937,2-5 0,1 2 0,9 22-188,-8-21 0,0 2 188,10 31 0,-8-45 0,1-2 0,2 14 0,15 1 0,-18-30 0,-6-1 0,-3-13 0,-1-1 855,-2-5-855,22 20 0,6 9 0,8-2 0,3 5 0,-12-22 0,-9 4 0,-1-11 0,-9-3 0,1-6 0,-10 2 0,7-1 0,-11 0 0,12-1 0,-3 7 0,42 24 0,10 9 0,-17-12 0,4 0 0,15-1 0,-1-1 0,15 16 0,-34-27 0,-7-1 0,-19 0 0,-10-7 0,-3-7 0,-1-4 0,0 5 0,5 0 0,-4 6 0,8 3 0,-3-2 0,13 9 0,-16-9 0,9 1 0,-25-9 0,10-8 0,-5-11 0,3-2 0,0-8 0,-5-3 0,0 14 0,0-3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00.603"/>
    </inkml:context>
    <inkml:brush xml:id="br0">
      <inkml:brushProperty name="width" value="0.1" units="cm"/>
      <inkml:brushProperty name="height" value="0.1" units="cm"/>
      <inkml:brushProperty name="color" value="#E71224"/>
    </inkml:brush>
  </inkml:definitions>
  <inkml:trace contextRef="#ctx0" brushRef="#br0">0 0 24575,'35'79'0,"-1"-1"0,1 0 0,-1 1 0,0 8 0,-1 3 0,-1-3 0,-2-6 0,-2-9 0,-1-7 0,-2 3 0,0 11 0,-2 1 0,-5-16 0,2-8 0,-5 28 0,-11-62 0,-4 20 0,0-26 0,5 4 0,2 9 0,4 2 0,2 8 0,3 15 0,-4-20 0,-3 18 0,1-22 0,-8-3 0,4 0 0,-6-11 0,4 4 0,-3 1 0,8-1 0,-8 18 0,4 4 0,-5 17 0,12-9 0,-10-2 0,16-9 0,-5 0 0,3 15 0,4-11 0,-11 2 0,-3-8 0,-1-14 0,1 14 0,6-7 0,-5 9 0,-1-8 0,3-3 0,-7-7 0,12-5 0,-13 3 0,4-3 0,-5 4 0,4 1 0,-3-1 0,8-4 0,-3-2 0,4 1 0,-4-4 0,-2 9 0,-4-9 0,0 4 0,-4-5 0,3 0 0,-4 0 0,5 0 0,0 1 0,9 3 0,-6 10 0,10-1 0,-6 14 0,-1 8 0,0-2 0,0 11 0,1-15 0,16 15 0,-5 3 0,6 1 0,-9-4 0,-2-15 0,-6-9 0,15 22 0,-12-17 0,13 18 0,-15-22 0,3 6 0,-4-6 0,0 8 0,-1 14 0,-12-10 0,5 26 0,-5-35 0,6 10 0,0-28 0,0-2 0,0 1 0,0 1 0,5 4 0,-4 9 0,3-7 0,-4 15 0,0-14 0,0 5 0,0 1 0,0-7 0,0 15 0,0-6 0,0 8 0,0 0 0,0 0 0,0-8 0,0-3 0,0 1 0,0 16 0,0 13 0,6 0 0,-4-5 0,3-14 0,-5 0 0,0-8 0,0 6 0,0-6 0,0 7 0,0 1 0,0 0 0,0 0 0,0 0 0,0 0 0,0 0 0,0-8 0,0 6 0,0 11 0,0 27 0,0 4 0,0-4 0,0-21 0,0-15 0,0 0 0,0 15 0,0-11 0,0 10 0,-8 1 0,6-11 0,-6 11 0,-3 3 0,-2 4 0,-12 28-680,7-12 1,-2 1 679,-1-22 0,2-6 0,-1 26 0,-8 8 0,8-41 0,4 11 0,3-15 0,-2-13 0,8 1 1359,-8-15-1359,5 7 0,4-8 0,-7 4 0,6-1 0,-3 2 0,5 5 0,5-1 0,-51 33 0,32-17 0,-39 19 0,51-26 0,3-13 0,-5-6 0,2 3 0,-8-6 0,10 8 0,-4 0 0,3 0 0,-4-3 0,0-3 0,-5-9 0,-3-77 0,-14-5-163,13 5 0,1 0 0,-8-1 1,5 16-1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28.803"/>
    </inkml:context>
    <inkml:brush xml:id="br0">
      <inkml:brushProperty name="width" value="0.1" units="cm"/>
      <inkml:brushProperty name="height" value="0.1" units="cm"/>
      <inkml:brushProperty name="color" value="#E71224"/>
    </inkml:brush>
  </inkml:definitions>
  <inkml:trace contextRef="#ctx0" brushRef="#br0">234 1 24575,'16'11'0,"4"-2"0,-9-4 0,4-4 0,-5 4 0,-5-1 0,4 2 0,-7 8 0,7-2 0,-4 2 0,5 1 0,1-3 0,-1 7 0,-5-3 0,10 21 0,-12-17 0,7 12 0,-10-21 0,0-1 0,-9-5 0,2 5 0,-12 0 0,3 1 0,-12 11 0,5-15 0,-29 13 0,18-7 0,-20 4 0,15 2 0,0-6 0,9-6 0,1 3 0,18-13 0,2 6 0,9-7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30.875"/>
    </inkml:context>
    <inkml:brush xml:id="br0">
      <inkml:brushProperty name="width" value="0.1" units="cm"/>
      <inkml:brushProperty name="height" value="0.1" units="cm"/>
      <inkml:brushProperty name="color" value="#E71224"/>
    </inkml:brush>
  </inkml:definitions>
  <inkml:trace contextRef="#ctx0" brushRef="#br0">938 37 24575,'-10'21'0,"0"3"0,-18-7 0,9-1 0,-22 2 0,-5-13 0,4 7 0,-21-5 0,34 5 0,2-14 0,22 0 0,5-18 0,15-13 0,0 0 0,12-2 0,-4 8 0,-7 20 0,-2-2 0,-3 9 0,-1 0 0,0 9 0,0 2 0,0 5 0,1-1 0,-1-5 0,-5 0 0,0 5 0,-5-4 0,0 4 0,0-1 0,4-7 0,-2 11 0,2-11 0,-4 8 0,0-5 0,0 0 0,0 5 0,-4 1 0,-2 0 0,-4 3 0,-2 5 0,-3-6 0,-2 9 0,-18 4 0,2-10 0,-12 16 0,6-17 0,0 6 0,0-5 0,0-3 0,0-10 0,0 3 0,4-9 0,9 3 0,7-14 0,9-2 0,4-5 0,-3-3 0,8-5 0,-3-7 0,-4-23 0,-3-3 0,-15-16 0,8 16 0,-5 3 0,16 23 0,-8 12 0,8 5 0,-7 13 0,-1-4 0,-1 5 0,0 5 0,-3 0 0,3 6 0,0-1 0,2 0 0,3 0 0,1 0 0,0-4 0,9-1 0,7-14 0,18 6 0,21-14 0,28 6 0,18-19 0,-15 11 0,-20-2 0,-33 16 0,-17 14 0,-2-3 0,-4 9 0,5-9 0,-4 3 0,-1-4 0,-1 6 0,-4 3 0,5-2 0,0 7 0,0-3 0,0 0 0,0 3 0,0-8 0,0 4 0,0-5 0,-4 0 0,-15 2 0,6-6 0,-15 4 0,-11-1 0,13-2 0,-26 12 0,15 8 0,-4-3 0,4 10 0,8-21 0,9 2 0,4-10 0,10 0 0,-6-5 0,9-5 0,-11 4 0,3-3 0,10 4 0,-7 9 0,7-3 0,-9 9 0,10 8 0,-3-5 0,9 6 0,-6-5 0,0-3 0,0 5 0,0-1 0,0 0 0,0-4 0,0-15 0,0-8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31.354"/>
    </inkml:context>
    <inkml:brush xml:id="br0">
      <inkml:brushProperty name="width" value="0.1" units="cm"/>
      <inkml:brushProperty name="height" value="0.1" units="cm"/>
      <inkml:brushProperty name="color" value="#E71224"/>
    </inkml:brush>
  </inkml:definitions>
  <inkml:trace contextRef="#ctx0" brushRef="#br0">11 1 24575,'-6'0'0,"2"0"0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35.539"/>
    </inkml:context>
    <inkml:brush xml:id="br0">
      <inkml:brushProperty name="width" value="0.1" units="cm"/>
      <inkml:brushProperty name="height" value="0.1" units="cm"/>
      <inkml:brushProperty name="color" value="#E71224"/>
    </inkml:brush>
  </inkml:definitions>
  <inkml:trace contextRef="#ctx0" brushRef="#br0">545 61 24575,'0'-10'0,"4"0"0,2 0 0,0-5 0,3 8 0,-4-2 0,6 9 0,-6 5 0,4-4 0,1 12 0,2-6 0,-2 8 0,-1-5 0,-3 0 0,-1 5 0,0-4 0,-5 4 0,0-5 0,0 0 0,-9 1 0,-11 6 0,-2-10 0,-15 11 0,14-13 0,-5 7 0,7-6 0,6-2 0,-5-8 0,9-2 0,-4-4 0,5-5 0,0 4 0,0-9 0,0 9 0,4-4 0,1 5 0,1 5 0,-2 9 0,-8 7 0,2 10 0,-4 7 0,1-5 0,3 5 0,-3-7 0,5-5 0,0-2 0,-1-8 0,1-1 0,-4-5 0,2 0 0,-3 0 0,5-9 0,0-3 0,4-16 0,-4-3 0,4 0 0,-5 3 0,5 12 0,-3-3 0,3 12 0,-8 7 0,2 7 0,-2 12 0,3-3 0,-3-1 0,7 0 0,-2-5 0,4-4 0,-2 16 0,2-9 0,-6 11 0,10-9 0,-8-5 0,3-4 0,1-2 0,0-4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36.099"/>
    </inkml:context>
    <inkml:brush xml:id="br0">
      <inkml:brushProperty name="width" value="0.1" units="cm"/>
      <inkml:brushProperty name="height" value="0.1" units="cm"/>
      <inkml:brushProperty name="color" value="#E71224"/>
    </inkml:brush>
  </inkml:definitions>
  <inkml:trace contextRef="#ctx0" brushRef="#br0">11 1 24575,'0'65'0,"0"-22"0,0 42 0,0 5 0,0 5 0,0-10 0,0-26 0,-4-43 0,2-2 0,-2 1 0,4-8 0,0 2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39.251"/>
    </inkml:context>
    <inkml:brush xml:id="br0">
      <inkml:brushProperty name="width" value="0.1" units="cm"/>
      <inkml:brushProperty name="height" value="0.1" units="cm"/>
      <inkml:brushProperty name="color" value="#E71224"/>
    </inkml:brush>
  </inkml:definitions>
  <inkml:trace contextRef="#ctx0" brushRef="#br0">1250 0 24575,'-10'9'0,"-5"-2"0,2 21 0,-9-2 0,8 13 0,-5 0 0,12 0 0,1 14 0,6-10 0,0 11 0,0-15 0,0 0 0,0 0 0,0 0 0,0-9 0,0 7 0,6-6 0,0 0 0,6 6 0,-6-15 0,5 2 0,-10-9 0,3-5 0,1-9 0,1 3 0,17-9 0,-10 5 0,14-5 0,-2-1 0,-8-5 0,11 4 0,-17-2 0,4 3 0,-5-4 0,0-4 0,1 2 0,-1-2 0,0 3 0,0 1 0,-4 9 0,-2 2 0,-4 9 0,-17 8 0,-5-5 0,-23 24 0,4-14 0,-25 33 0,7-22 0,-4-1 0,9-6 0,23-24 0,7 9 0,14-8 0,1-3 0,8-1 0,-8-1 0,3-8 0,-4 3 0,0-8 0,4-2 0,-7-28 0,7 18 0,-8-17 0,4 27 0,0-3 0,4 21 0,-3-4 0,3 16 0,-5 9 0,0-5 0,0 11 0,-4-9 0,4-4 0,-8 3 0,7-12 0,-7 2 0,8-9 0,-4-9 0,0-2 0,4-10 0,-4 1 0,5 0 0,5-1 0,-6-7 0,5 10 0,-1-18 0,-2 23 0,8-15 0,-3 17 0,4-8 0,0 3 0,0-5 0,0 1 0,0-9 0,0-1 0,0-9 0,0 8 0,0-6 0,0-9 0,0 12 0,0-9 0,0 27 0,11 23 0,0 25 0,3 55 0,-6 8 0,-8-32 0,0-3 0,0 17 0,0-6 0,0-40 0,0-7 0,0-9 0,-5-5 0,0 0 0,-1 0 0,-3 5 0,3-4 0,-8 9 0,-2-9 0,-5 4 0,-22-2 0,21-6 0,-16 1 0,15-8 0,10 5 0,-10-4 0,13 3 0,-5-13 0,-1 2 0,-19-27 0,11 19 0,-12-19 0,19 9 0,-3 3 0,12-15 0,-1 6 0,4-7 0,3-1 0,-4 8 0,6 2 0,0 13 0,5 6 0,-4 10 0,4 6 0,-1 4 0,-3 13 0,4 3 0,-5 0 0,-24 34 0,12-28 0,-25 32 0,22-25 0,-7-9 0,8 7 0,-5-14 0,2 1 0,1-10 0,-3-8 0,7 8 0,-2-8 0,3 5 0,1-2 0,5-4 0,-4 5 0,7 1 0,-2 3 0,4-2 0,0 2 0,0-3 0,0 3 0,0-2 0,0 15 0,16 14 0,-6 2 0,19 11 0,-9-15 0,-1-9 0,-2-10 0,-7-11 0,1-9 0,-1-5 0,0 0 0,0-5 0,0 4 0,5 1 0,-4 5 0,9-4 0,-14 3 0,3-4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39.610"/>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3:56.314"/>
    </inkml:context>
    <inkml:brush xml:id="br0">
      <inkml:brushProperty name="width" value="0.035" units="cm"/>
      <inkml:brushProperty name="height" value="0.035" units="cm"/>
      <inkml:brushProperty name="color" value="#E71224"/>
    </inkml:brush>
  </inkml:definitions>
  <inkml:trace contextRef="#ctx0" brushRef="#br0">0 1 24575,'7'0'0,"1"0"0,-1 3 0,3-2 0,-2 5 0,6-5 0,-6 2 0,3-3 0,-4 0 0,0 0 0,4 0 0,-3 0 0,2 0 0,-2 0 0,-1 0 0,0 0 0,-3-3 0,3 2 0,-3-2 0,3 3 0,0 0 0,0 0 0,1 0 0,-1 0 0,0 0 0,-3 0 0,-1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0.331"/>
    </inkml:context>
    <inkml:brush xml:id="br0">
      <inkml:brushProperty name="width" value="0.1" units="cm"/>
      <inkml:brushProperty name="height" value="0.1" units="cm"/>
      <inkml:brushProperty name="color" value="#E71224"/>
    </inkml:brush>
  </inkml:definitions>
  <inkml:trace contextRef="#ctx0" brushRef="#br0">1 10 24575,'0'-5'0,"0"0"0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1.323"/>
    </inkml:context>
    <inkml:brush xml:id="br0">
      <inkml:brushProperty name="width" value="0.1" units="cm"/>
      <inkml:brushProperty name="height" value="0.1" units="cm"/>
      <inkml:brushProperty name="color" value="#E71224"/>
    </inkml:brush>
  </inkml:definitions>
  <inkml:trace contextRef="#ctx0" brushRef="#br0">1 1 24575,'10'9'0,"-5"-3"0,5 9 0,-9-5 0,3 5 0,1-4 0,-4 9 0,19 19 0,-7 10 0,5 23 0,-10 1 0,-8-1 0,0-14 0,6-4 0,-5-28 0,5-3 0,-6-27 0,0 7 0,0-12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1.952"/>
    </inkml:context>
    <inkml:brush xml:id="br0">
      <inkml:brushProperty name="width" value="0.1" units="cm"/>
      <inkml:brushProperty name="height" value="0.1" units="cm"/>
      <inkml:brushProperty name="color" value="#E71224"/>
    </inkml:brush>
  </inkml:definitions>
  <inkml:trace contextRef="#ctx0" brushRef="#br0">211 1 24575,'5'14'0,"-4"-2"0,3 2 0,1 1 0,-4 9 0,4-1 0,-5 28 0,0-24 0,0 24 0,0-28 0,0 14 0,-9-15 0,2 7 0,-3-9 0,-4 1 0,7-1 0,-12 0 0,6 9 0,-9 2 0,5-1 0,-14 1 0,8-14 0,-1-4 0,9-9 0,10 5 0,-4-7 0,7 3 0,-2-6 0,4-4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2.499"/>
    </inkml:context>
    <inkml:brush xml:id="br0">
      <inkml:brushProperty name="width" value="0.1" units="cm"/>
      <inkml:brushProperty name="height" value="0.1" units="cm"/>
      <inkml:brushProperty name="color" value="#E71224"/>
    </inkml:brush>
  </inkml:definitions>
  <inkml:trace contextRef="#ctx0" brushRef="#br0">1 1 24575,'0'10'0,"4"0"0,-3 5 0,8-4 0,-3 4 0,4-5 0,0 5 0,6 18 0,-3 0 0,5 15 0,-11-17 0,5 6 0,-7-20 0,2 11 0,2-17 0,-7 4 0,2-5 0,-4-4 0,0-2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5.068"/>
    </inkml:context>
    <inkml:brush xml:id="br0">
      <inkml:brushProperty name="width" value="0.1" units="cm"/>
      <inkml:brushProperty name="height" value="0.1" units="cm"/>
      <inkml:brushProperty name="color" value="#E71224"/>
    </inkml:brush>
  </inkml:definitions>
  <inkml:trace contextRef="#ctx0" brushRef="#br0">1151 1073 24575,'-5'-9'0,"0"-26"0,5 9 0,0-26 0,0 22 0,0-9 0,0 0 0,0 0 0,12 0 0,-5 8 0,6 2 0,-4 9 0,-4 4 0,1-3 0,3 8 0,-3 1 0,4 5 0,9 0 0,-6 0 0,6-1 0,-9 2 0,0 4 0,1 0 0,-1 4 0,0 2 0,0-1 0,0 5 0,5-9 0,-8 8 0,6-4 0,-7 1 0,4 3 0,-4-3 0,3-1 0,-8 4 0,8 2 0,-8 0 0,4 4 0,-1-5 0,-3 0 0,4 5 0,-5 1 0,0-1 0,-9 0 0,2-5 0,-20 8 0,9-2 0,-19 9 0,6-1 0,-28 19 0,15-13 0,-16 12 0,21-21 0,9-8 0,6-8 0,9 0 0,5-4 0,0 3 0,-5-4 0,4 0 0,-9 0 0,9 0 0,-4 0 0,5 0 0,0 0 0,0 0 0,-5-9 0,4-2 0,-8-32 0,5-7 0,-12-22 0,6-1 0,-4 16 0,8 3 0,9 23 0,1 3 0,6 12 0,0 1 0,0 5 0,5 9 0,-4 2 0,4 14 0,-5-4 0,0 4 0,0-1 0,0-2 0,-5 2 0,-1-4 0,-8 1 0,2-1 0,-7 5 0,8-4 0,-4 4 0,5-5 0,0 0 0,0-4 0,-1-2 0,-3-4 0,-2 0 0,-5 0 0,6 0 0,0 0 0,5 0 0,-12-32 0,13 7 0,-23-44 0,22 26 0,-17-40 0,3 21 0,5-5 0,-1 0 0,-8-3 0,13 18 0,3 3 0,6 19 0,6 1 0,0 0 0,0 12 0,0-6 0,0 12 0,0 1 0,6 22 0,-5-8 0,5 24 0,3-12 0,-6 4 0,6 9 0,-9 33 0,0-15 0,0 39 0,0-28 0,0 15 0,0-16 0,0-11 0,0-18 0,0-12 0,0-1 0,0-5 0,-9 0 0,2-4 0,-13-2 0,9 1 0,-8 1 0,8-1 0,-9 0 0,9-1 0,-4 2 0,10 4 0,0 5 0,5-4 0,0 8 0,0-7 0,9 7 0,-2-3 0,12 4 0,-3-4 0,0-1 0,11 2 0,-13-5 0,13 5 0,-20-7 0,7-4 0,-13 8 0,3-8 0,-4 9 0,0-5 0,-4 0 0,-6 5 0,-2-4 0,-7 4 0,3-9 0,-4 3 0,-1-8 0,6 8 0,-5-8 0,14 8 0,-8-8 0,8 4 0,-8-10 0,-2 4 0,0-3 0,1 8 0,5-3 0,0 4 0,0-5 0,-1-5 0,1 4 0,0-3 0,0 4 0,0-5 0,-5 4 0,8-8 0,-6 8 0,7-4 0,-4 1 0,0-6 0,4-6 0,-3 0 0,8 1 0,-4 5 0,14 0 0,-6 4 0,6 2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5.779"/>
    </inkml:context>
    <inkml:brush xml:id="br0">
      <inkml:brushProperty name="width" value="0.1" units="cm"/>
      <inkml:brushProperty name="height" value="0.1" units="cm"/>
      <inkml:brushProperty name="color" value="#E71224"/>
    </inkml:brush>
  </inkml:definitions>
  <inkml:trace contextRef="#ctx0" brushRef="#br0">113 0 24575,'-16'10'0,"6"1"0,1-6 0,3 0 0,-4-1 0,4-7 0,-3 6 0,3-3 0,-4 1 0,5 8 0,-4-7 0,3 2 0,0-4 0,2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7.079"/>
    </inkml:context>
    <inkml:brush xml:id="br0">
      <inkml:brushProperty name="width" value="0.1" units="cm"/>
      <inkml:brushProperty name="height" value="0.1" units="cm"/>
      <inkml:brushProperty name="color" value="#E71224"/>
    </inkml:brush>
  </inkml:definitions>
  <inkml:trace contextRef="#ctx0" brushRef="#br0">0 1 24575,'30'9'0,"1"-1"0,8 2 0,9-10 0,-15-1 0,1-5 0,-29 6 0,-1 5 0,-9-4 0,5 3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7.663"/>
    </inkml:context>
    <inkml:brush xml:id="br0">
      <inkml:brushProperty name="width" value="0.1" units="cm"/>
      <inkml:brushProperty name="height" value="0.1" units="cm"/>
      <inkml:brushProperty name="color" value="#E71224"/>
    </inkml:brush>
  </inkml:definitions>
  <inkml:trace contextRef="#ctx0" brushRef="#br0">1 0 24575,'4'11'0,"6"-6"0,2 4 0,7-8 0,5 10 0,7-10 0,8 5 0,0-6 0,-13-5 0,-3 9 0,-22-8 0,-2 13 0,-5-7 0,2 2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48.371"/>
    </inkml:context>
    <inkml:brush xml:id="br0">
      <inkml:brushProperty name="width" value="0.1" units="cm"/>
      <inkml:brushProperty name="height" value="0.1" units="cm"/>
      <inkml:brushProperty name="color" value="#E71224"/>
    </inkml:brush>
  </inkml:definitions>
  <inkml:trace contextRef="#ctx0" brushRef="#br0">1 0 24575,'0'20'0,"0"9"0,0 2 0,0-1 0,0 22 0,0-17 0,0 10 0,0-8 0,0-14 0,0 13 0,0-18 0,0 10 0,0-17 0,0 4 0,0 0 0,0-4 0,0 8 0,0-3 0,0-5 0,0-2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53.131"/>
    </inkml:context>
    <inkml:brush xml:id="br0">
      <inkml:brushProperty name="width" value="0.1" units="cm"/>
      <inkml:brushProperty name="height" value="0.1" units="cm"/>
      <inkml:brushProperty name="color" value="#E71224"/>
    </inkml:brush>
  </inkml:definitions>
  <inkml:trace contextRef="#ctx0" brushRef="#br0">617 0 24575,'0'15'0,"0"9"0,0-1 0,0 14 0,0 23 0,0 16 0,0 15 0,0-18 0,5-19 0,1-28 0,1-3 0,2-13 0,-3-4 0,4 3 0,0-8 0,1 3 0,-1-4 0,1-17 0,-5 8 0,9-14 0,-13 13 0,7 0 0,-56 14 0,3 2 0,-5 8 0,-4 2 0,-38-3 0,0 5-295,39-3 0,1-1 295,-25-7 0,-11 37 0,38-40 0,14 8 0,26-18 0,9-4 0,0 0 0,0-5 590,0 4-590,9-9 0,-7 9 0,7-4 0,-4 5 0,1 0 0,4 0 0,-5 0 0,0-1 0,-1 6 0,-2-4 0,2 12 0,1-2 0,-4 9 0,8-4 0,-8 3 0,4-3 0,-5 4 0,0 0 0,0 0 0,-5 1 0,4-1 0,-4 0 0,1 0 0,-2 0 0,0 0 0,-3 1 0,4-1 0,-5-4 0,-1-2 0,6 1 0,5 0 0,5 1 0,1 3 0,-1-8 0,-5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10.730"/>
    </inkml:context>
    <inkml:brush xml:id="br0">
      <inkml:brushProperty name="width" value="0.035" units="cm"/>
      <inkml:brushProperty name="height" value="0.035" units="cm"/>
      <inkml:brushProperty name="color" value="#E71224"/>
    </inkml:brush>
  </inkml:definitions>
  <inkml:trace contextRef="#ctx0" brushRef="#br0">95 1 24575,'-3'7'0,"2"0"0,-2 1 0,0-1 0,2 0 0,-5 1 0,5-1 0,-2 0 0,3 0 0,-4-3 0,3 6 0,-5-5 0,5 9 0,-5-6 0,5 2 0,-2 1 0,3-3 0,0 11 0,0-9 0,0 6 0,0-9 0,0 1 0,-3-4 0,2 5 0,-6-4 0,6 9 0,-5-6 0,5 6 0,-2-6 0,0 2 0,2-3 0,-6 1 0,7 2 0,-7-5 0,6 8 0,-5-8 0,5 5 0,-2 1 0,3-3 0,0 2 0,0-2 0,0-1 0,0 0 0,0 0 0,0 1 0,0-1 0,0 0 0,0 0 0,6 4 0,-4-3 0,8 6 0,-10-3 0,7-3 0,-6 2 0,5-6 0,-2 0 0,3-1 0,4-3 0,0 0 0,4-3 0,-1 2 0,7-2 0,1 3 0,-1 0 0,0 0 0,-7 0 0,-6-4 0,2 4 0,-6-4 0,3 4 0,1 0 0,-4-3 0,2 2 0,-2-5 0,0 2 0,3 0 0,-7-3 0,4 3 0,-1 0 0,-2-2 0,2 2 0,-3-3 0,0-1 0,0-2 0,0 2 0,0-3 0,0 4 0,0 0 0,-3 0 0,-1-1 0,0 1 0,-3 3 0,6-2 0,-5 5 0,5-6 0,-2 3 0,-20 0 0,5-7 0,-15 6 0,13-5 0,9 7 0,0 3 0,4-3 0,0-1 0,-1 0 0,4 4 0,1 1 0,3 2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55.236"/>
    </inkml:context>
    <inkml:brush xml:id="br0">
      <inkml:brushProperty name="width" value="0.1" units="cm"/>
      <inkml:brushProperty name="height" value="0.1" units="cm"/>
      <inkml:brushProperty name="color" value="#E71224"/>
    </inkml:brush>
  </inkml:definitions>
  <inkml:trace contextRef="#ctx0" brushRef="#br0">154 0 24575,'16'27'0,"-6"-3"0,-1-9 0,-8 1 0,8 0 0,-8 3 0,8-8 0,-8 8 0,8-7 0,-8 7 0,4-8 0,-5 4 0,0-5 0,0 0 0,0 0 0,0 1 0,0 12 0,0-10 0,0 15 0,0-13 0,0 6 0,0-5 0,0 3 0,0-3 0,0-1 0,0 5 0,0-9 0,0 8 0,0-7 0,0 2 0,0-3 0,0-1 0,0 28 0,0-21 0,0 25 0,5-31 0,-4 4 0,3-5 0,-4 0 0,0 1 0,0-1 0,-4 0 0,-2-4 0,-4-2 0,0 1 0,-1 0 0,1 1 0,0 3 0,0-8 0,0 8 0,0-3 0,-1 0 0,1-2 0,0-4 0,0 0 0,0 5 0,-1-4 0,1 8 0,-4-8 0,2 4 0,-7-5 0,8-5 0,0 4 0,7-4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8:56.528"/>
    </inkml:context>
    <inkml:brush xml:id="br0">
      <inkml:brushProperty name="width" value="0.1" units="cm"/>
      <inkml:brushProperty name="height" value="0.1" units="cm"/>
      <inkml:brushProperty name="color" value="#E71224"/>
    </inkml:brush>
  </inkml:definitions>
  <inkml:trace contextRef="#ctx0" brushRef="#br0">413 0 24575,'6'16'0,"-2"3"0,-4 2 0,0-4 0,0 2 0,0-9 0,0 0 0,0 5 0,0 1 0,-11 12 0,3-10 0,-4 10 0,3-21 0,8 6 0,-4-7 0,5 4 0,-5 0 0,0-4 0,-1 3 0,2-3 0,4 4 0,0 0 0,-5 0 0,-5 0 0,3 1 0,-6-1 0,7 0 0,-4-4 0,-5 3 0,4-4 0,-4 1 0,5 3 0,0-3 0,-5 4 0,4 0 0,-27 0 0,22 0 0,-16-4 0,21-1 0,1-1 0,0-3 0,0 4 0,-5-1 0,-1 2 0,0 0 0,6 3 0,1-8 0,4 3 0,-6-4 0,6 0 0,0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0.499"/>
    </inkml:context>
    <inkml:brush xml:id="br0">
      <inkml:brushProperty name="width" value="0.1" units="cm"/>
      <inkml:brushProperty name="height" value="0.1" units="cm"/>
      <inkml:brushProperty name="color" value="#E71224"/>
    </inkml:brush>
  </inkml:definitions>
  <inkml:trace contextRef="#ctx0" brushRef="#br0">751 109 24575,'-10'9'0,"0"-2"0,-1 8 0,1-5 0,0 0 0,0-4 0,0-2 0,0-4 0,-1 0 0,0-21 0,5 6 0,0-26 0,15 18 0,-2-1 0,3 5 0,-1 8 0,-3 0 0,-5 7 0,7 8 0,-7 2 0,9 0 0,0 3 0,-4-4 0,3 1 0,-8 3 0,8-3 0,-8 8 0,4-2 0,-5 2 0,0 1 0,0-3 0,0 2 0,0-4 0,0 1 0,0-1 0,0 0 0,0 0 0,0 0 0,0 1 0,-9-1 0,7 0 0,-16 0 0,11 0 0,-8 5 0,5 5 0,0-3 0,4 7 0,-3-13 0,8 4 0,-8-9 0,3 3 0,-4-4 0,0 1 0,-5 3 0,4-3 0,-8 4 0,7 0 0,-7 0 0,3-4 0,0 3 0,2-8 0,3 4 0,1-14 0,-5-3 0,4 1 0,-5-15 0,10 17 0,-4-10 0,9 10 0,-8 4 0,3-5 0,-9-1 0,4 6 0,-4 0 0,5 5 0,-13-6 0,10 5 0,-6-9 0,15 4 0,4-9 0,4 4 0,2-4 0,4 5 0,0 0 0,5 4 0,-8-3 0,6 8 0,-11-8 0,7 8 0,-4-4 0,5 10 0,1 1 0,-6 4 0,4-5 0,-7 4 0,2 2 0,-4 0 0,5 8 0,-9-12 0,8 11 0,-9-7 0,5 5 0,0-1 0,0-5 0,-4 0 0,2 0 0,-7 1 0,8-1 0,-8 0 0,3 5 0,-4-4 0,0 4 0,0-5 0,-5-4 0,4 3 0,-8-8 0,7 3 0,-7-4 0,8 0 0,-4 0 0,0 0 0,4 9 0,-4-6 0,5 6 0,0-14 0,0 4 0,0-3 0,4-1 0,1-1 0,1-4 0,3-5 0,-4 4 0,5-4 0,-4 5 0,-2 5 0,-4 9 0,0 3 0,-1 8 0,6-5 0,-4 5 0,3-9 0,0 8 0,-3-4 0,4 1 0,-5 4 0,-1-5 0,1 0 0,5 1 0,5-1 0,1-9 0,-3 20 0,1-12 0,-9 10 0,4-10 0,0-26 0,2 13 0,4-14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1.018"/>
    </inkml:context>
    <inkml:brush xml:id="br0">
      <inkml:brushProperty name="width" value="0.1" units="cm"/>
      <inkml:brushProperty name="height" value="0.1" units="cm"/>
      <inkml:brushProperty name="color" value="#E71224"/>
    </inkml:brush>
  </inkml:definitions>
  <inkml:trace contextRef="#ctx0" brushRef="#br0">0 1 24575,'0'5'0,"0"0"0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1.594"/>
    </inkml:context>
    <inkml:brush xml:id="br0">
      <inkml:brushProperty name="width" value="0.1" units="cm"/>
      <inkml:brushProperty name="height" value="0.1" units="cm"/>
      <inkml:brushProperty name="color" value="#E71224"/>
    </inkml:brush>
  </inkml:definitions>
  <inkml:trace contextRef="#ctx0" brushRef="#br0">200 1 24575,'-10'0'0,"0"0"0,-5 0 0,0 0 0,-14 6 0,7 0 0,-15 0 0,14 4 0,-1-9 0,14 8 0,5-8 0,5 3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2.410"/>
    </inkml:context>
    <inkml:brush xml:id="br0">
      <inkml:brushProperty name="width" value="0.1" units="cm"/>
      <inkml:brushProperty name="height" value="0.1" units="cm"/>
      <inkml:brushProperty name="color" value="#E71224"/>
    </inkml:brush>
  </inkml:definitions>
  <inkml:trace contextRef="#ctx0" brushRef="#br0">0 0 24575,'6'16'0,"-1"-1"0,-5-5 0,0 5 0,0-4 0,0 4 0,0 0 0,0 9 0,0 6 0,0 24 0,-5-19 0,4 16 0,-4-20 0,5 0 0,0-7 0,0-5 0,0-8 0,0 9 0,9-9 0,-1 17 0,3-11 0,-5 20 0,-6-19 0,0 5 0,0-17 0,0-2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4.580"/>
    </inkml:context>
    <inkml:brush xml:id="br0">
      <inkml:brushProperty name="width" value="0.1" units="cm"/>
      <inkml:brushProperty name="height" value="0.1" units="cm"/>
      <inkml:brushProperty name="color" value="#E71224"/>
    </inkml:brush>
  </inkml:definitions>
  <inkml:trace contextRef="#ctx0" brushRef="#br0">1387 16 24575,'-10'9'0,"4"11"0,-4 11 0,2 8 0,-15 15 0,8-12 0,-11 27 0,18-26 0,0 2 0,8-21 0,0-18 0,0 2 0,5-7 0,0 9 0,5 0 0,5 1 0,1 3 0,4-2 0,-4-2 0,-1-6 0,-5-4 0,0 0 0,1 0 0,-1 0 0,0 0 0,-4-4 0,3 3 0,-4-4 0,5 1 0,1 3 0,-10 1 0,-2 5 0,-14 5 0,-1 1 0,-4-1 0,-1 0 0,-7-4 0,10-2 0,-10-4 0,17 0 0,-8 0 0,7 0 0,-7-4 0,8-2 0,-4 0 0,5 2 0,0 4 0,0 0 0,-1-5 0,1 4 0,0-8 0,0 3 0,0-8 0,-1 2 0,0-15 0,5 9 0,0-6 0,2 14 0,3 1 0,-4 12 0,1-6 0,2 3 0,-2 3 0,4-2 0,-5 5 0,0 3 0,-5-8 0,-1 3 0,1 1 0,0 1 0,-5 4 0,4 0 0,-4-4 0,5 3 0,0-8 0,-5 3 0,-1-4 0,-4 0 0,-9 0 0,-19 0 0,-10 0 0,-2 12 0,6-9 0,24 8 0,-7-11 0,19 0 0,-10 0 0,12 0 0,-12 0 0,-33 0 0,0 0 0,-26-8 0,14-2 0,1 0 0,14 2 0,17 4 0,18-7 0,12-13 0,0 6 0,4-5 0,-2 13 0,8 0 0,-3 0 0,4-5 0,0-9 0,0-7 0,0 1 0,0-7 0,0 6 0,0 0 0,0 3 0,0 12 0,0-3 0,0 7 0,-5-2 0,4-1 0,-4 8 0,5-2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5.182"/>
    </inkml:context>
    <inkml:brush xml:id="br0">
      <inkml:brushProperty name="width" value="0.1" units="cm"/>
      <inkml:brushProperty name="height" value="0.1" units="cm"/>
      <inkml:brushProperty name="color" value="#E71224"/>
    </inkml:brush>
  </inkml:definitions>
  <inkml:trace contextRef="#ctx0" brushRef="#br0">264 1 24575,'-5'11'0,"0"3"0,-10-9 0,4 1 0,-8 3 0,7-8 0,-7 4 0,8-5 0,-9 0 0,9 0 0,-8 0 0,3 0 0,-4 0 0,-1 0 0,-7 0 0,14 0 0,-3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6.683"/>
    </inkml:context>
    <inkml:brush xml:id="br0">
      <inkml:brushProperty name="width" value="0.1" units="cm"/>
      <inkml:brushProperty name="height" value="0.1" units="cm"/>
      <inkml:brushProperty name="color" value="#E71224"/>
    </inkml:brush>
  </inkml:definitions>
  <inkml:trace contextRef="#ctx0" brushRef="#br0">235 133 24575,'0'-21'0,"0"1"0,0 0 0,4 4 0,2 1 0,4 5 0,-4 0 0,3-1 0,-4 6 0,6 0 0,-1 5 0,0 5 0,0 0 0,0 6 0,0-6 0,1 4 0,-1-8 0,0 13 0,-4-7 0,-2 12 0,-4-8 0,0 9 0,0-5 0,0 15 0,5-12 0,-4 10 0,-1-21 0,-1 7 0,-4-9 0,5 6 0,-4-1 0,-2 0 0,-4 0 0,0 0 0,-5 0 0,4 1 0,-4-6 0,0 9 0,-1-7 0,0 7 0,-11-2 0,9-2 0,-19-3 0,7 3 0,-1-4 0,7 6 0,9-2 0,5 0 0,0-4 0,-1-2 0,-10-36 0,12 24 0,-7-24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7.659"/>
    </inkml:context>
    <inkml:brush xml:id="br0">
      <inkml:brushProperty name="width" value="0.1" units="cm"/>
      <inkml:brushProperty name="height" value="0.1" units="cm"/>
      <inkml:brushProperty name="color" value="#E71224"/>
    </inkml:brush>
  </inkml:definitions>
  <inkml:trace contextRef="#ctx0" brushRef="#br0">480 1 24575,'6'10'0,"3"0"0,-8 0 0,3 0 0,-4 1 0,5-1 0,-4 0 0,4 0 0,-5 0 0,4-4 0,-3 3 0,-1-3 0,-1 4 0,-3 5 0,4 0 0,0 1 0,-5-1 0,4 0 0,-8-8 0,-1 11 0,-6-16 0,-5 12 0,-7-8 0,-3 6 0,-8 1 0,0 0 0,13-6 0,3-5 0,13-13 0,-5-4 0,8-1 0,-11-4 0,11 5 0,-7-1 0,4 1 0,4 18 0,-8 0 0,8 11 0,-14-3 0,-4-6 0,2 4 0,-7-3 0,9 0 0,4 3 0,6-4 0,5 6 0,5-1 0,0 0 0,0 0 0,0 0 0,0 0 0,0 1 0,0-1 0,-4-5 0,3 0 0,-4-5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13.533"/>
    </inkml:context>
    <inkml:brush xml:id="br0">
      <inkml:brushProperty name="width" value="0.035" units="cm"/>
      <inkml:brushProperty name="height" value="0.035" units="cm"/>
      <inkml:brushProperty name="color" value="#E71224"/>
    </inkml:brush>
  </inkml:definitions>
  <inkml:trace contextRef="#ctx0" brushRef="#br0">138 12 24575,'-7'-4'0,"0"1"0,0 3 0,-1 0 0,4-3 0,-2 2 0,2 1 0,0 4 0,-3 0 0,0-1 0,-1 0 0,-6-2 0,6 6 0,-2-7 0,3 7 0,-1-3 0,4 6 0,-2-2 0,5 3 0,-2-4 0,3 0 0,-3-3 0,2 3 0,-2-3 0,3 3 0,0 0 0,0 1 0,0-1 0,0 0 0,6 0 0,-4 1 0,10-1 0,-10 3 0,8-5 0,-6 2 0,0-4 0,2-2 0,-5 5 0,6-5 0,-3-1 0,3-1 0,3-2 0,-2 3 0,3 0 0,-4 0 0,0 0 0,1 3 0,-1-2 0,0 6 0,0-7 0,-3 7 0,3-3 0,-6 3 0,5 4 0,-5-3 0,5 5 0,-2-1 0,0 8 0,3-7 0,-6 6 0,5-11 0,-5 6 0,5-3 0,-2 4 0,0-1 0,3-2 0,-6 1 0,5-4 0,-5 1 0,2-3 0,-3 1 0,-3 2 0,-1-2 0,0 3 0,1-4 0,-1-3 0,0 2 0,-3-5 0,0 6 0,0-7 0,-1 4 0,4 2 0,-2-4 0,5 11 0,-5-12 0,5 2 0,-6-3 0,3-7 0,-6 3 0,2-3 0,-3 3 0,4-3 0,0 3 0,3-6 0,-3 5 0,3-5 0,-3 6 0,3-3 0,1 0 0,3 0 0,0-1 0,0 1 0,0 0 0,-3-1 0,2 1 0,-2 0 0,3 0 0,0-1 0,0 1 0,0 0 0,0 0 0,0-4 0,0 3 0,3-6 0,-2 6 0,2-5 0,0 5 0,1-3 0,0 4 0,3 3 0,-7-3 0,4 3 0,-4-3 0,3 3 0,1-2 0,0 2 0,-1-4 0,0 1 0,-2 0 0,6 3 0,-7-3 0,4 3 0,-1-3 0,1 0 0,3 0 0,-3-1 0,-1 1 0,1 3 0,-4-2 0,7 5 0,-6-6 0,2 3 0,-3-3 0,3 3 0,-2-3 0,2 3 0,-6-3 0,2 0 0,-2 0 0,3-1 0,0 1 0,0-3 0,0 2 0,0-3 0,0 4 0,0-4 0,0 3 0,3 1 0,-2 4 0,2 3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8.223"/>
    </inkml:context>
    <inkml:brush xml:id="br0">
      <inkml:brushProperty name="width" value="0.1" units="cm"/>
      <inkml:brushProperty name="height" value="0.1" units="cm"/>
      <inkml:brushProperty name="color" value="#E71224"/>
    </inkml:brush>
  </inkml:definitions>
  <inkml:trace contextRef="#ctx0" brushRef="#br0">174 0 24575,'-5'6'0,"0"3"0,-5-8 0,-1 4 0,1-1 0,0 2 0,4 4 0,-7 0 0,11 0 0,-12-4 0,8-1 0,-4-5 0,4 4 0,-3-3 0,8 8 0,-12-8 0,10 8 0,-10-7 0,7 2 0,-4-4 0,4 0 0,2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09.575"/>
    </inkml:context>
    <inkml:brush xml:id="br0">
      <inkml:brushProperty name="width" value="0.1" units="cm"/>
      <inkml:brushProperty name="height" value="0.1" units="cm"/>
      <inkml:brushProperty name="color" value="#E71224"/>
    </inkml:brush>
  </inkml:definitions>
  <inkml:trace contextRef="#ctx0" brushRef="#br0">308 47 24575,'-10'4'0,"-5"-2"0,4 7 0,-9-8 0,9 8 0,-4-8 0,5-6 0,4-1 0,2-9 0,4 0 0,9 4 0,-2-4 0,8 10 0,-5 9 0,0 3 0,-4 12 0,3-3 0,-4 4 0,1 9 0,-2-11 0,-4 47 0,-9-39 0,3 32 0,-9-37 0,9-1 0,-3-4 0,8-1 0,-8-5 0,3 0 0,-8 0 0,-2-4 0,-5 3 0,1-4 0,-9 7 0,-1-6 0,-1 4 0,2-4 0,9 4 0,9 0 0,6 0 0,11 5 0,4-4 0,0 9 0,5-5 0,-4 1 0,8-1 0,6 2 0,29 3 0,6 3 0,22 8 0,-25-13 0,-11 4 0,-22-16 0,-9-1 0,-14-10 0,-2-5 0,-5-1 0,1 1 0,5 5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0.170"/>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0.940"/>
    </inkml:context>
    <inkml:brush xml:id="br0">
      <inkml:brushProperty name="width" value="0.1" units="cm"/>
      <inkml:brushProperty name="height" value="0.1" units="cm"/>
      <inkml:brushProperty name="color" value="#E71224"/>
    </inkml:brush>
  </inkml:definitions>
  <inkml:trace contextRef="#ctx0" brushRef="#br0">204 1 24575,'-15'0'0,"0"0"0,5 4 0,-1-3 0,1 4 0,0-5 0,-5 0 0,0 0 0,-6 0 0,5 0 0,2 0 0,3 0 0,-3 0 0,2 4 0,2-3 0,6 4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2.659"/>
    </inkml:context>
    <inkml:brush xml:id="br0">
      <inkml:brushProperty name="width" value="0.1" units="cm"/>
      <inkml:brushProperty name="height" value="0.1" units="cm"/>
      <inkml:brushProperty name="color" value="#E71224"/>
    </inkml:brush>
  </inkml:definitions>
  <inkml:trace contextRef="#ctx0" brushRef="#br0">652 409 24575,'-64'55'0,"1"-1"0,-1 1 0,-3-18 0,9 3 0,16 39 0,17-10 0,18-53 0,3-13 0,4-19 0,-6-12 0,5-3 0,-5 0 0,6-20 0,6 16 0,-5-10 0,9 16 0,-8 9 0,7-1 0,-8 5 0,8 2 0,-8 3 0,3 1 0,-4 0 0,0 0 0,0 0 0,-9 4 0,3 1 0,-9 5 0,-8 0 0,-3 12 0,-5-9 0,7 4 0,14-4 0,1-6 0,-4-10 0,-12 3 0,5-13 0,-8 16 0,16-15 0,1 9 0,6-39 0,5 3 0,0-9 0,0 4 0,0 15 0,0 8 0,0 3 0,-5 17 0,4-8 0,-8 17 0,8-7 0,-4 9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3.515"/>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4.755"/>
    </inkml:context>
    <inkml:brush xml:id="br0">
      <inkml:brushProperty name="width" value="0.1" units="cm"/>
      <inkml:brushProperty name="height" value="0.1" units="cm"/>
      <inkml:brushProperty name="color" value="#E71224"/>
    </inkml:brush>
  </inkml:definitions>
  <inkml:trace contextRef="#ctx0" brushRef="#br0">472 1 24575,'-13'5'0,"0"9"0,-20-12 0,2 7 0,-22-9 0,18 0 0,-17 0 0,34 0 0,-6 0 0,14 0 0,-5-4 0,-1 2 0,-4-2 0,4-1 0,6 9 0,5-3 0,1 9 0,2 0 0,-7 0 0,8 5 0,-8-4 0,8 9 0,-8-4 0,8 4 0,-8 0 0,2 9 0,-5 2 0,0-5 0,1 1 0,5-15 0,-3 2 0,8-8 0,-3-1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5.340"/>
    </inkml:context>
    <inkml:brush xml:id="br0">
      <inkml:brushProperty name="width" value="0.1" units="cm"/>
      <inkml:brushProperty name="height" value="0.1" units="cm"/>
      <inkml:brushProperty name="color" value="#E71224"/>
    </inkml:brush>
  </inkml:definitions>
  <inkml:trace contextRef="#ctx0" brushRef="#br0">268 24 24575,'-4'-6'0,"-2"2"0,-4 4 0,-5 0 0,-9 0 0,-7 0 0,-8-6 0,1 5 0,7-5 0,2 6 0,18 4 0,-3-2 0,13-2 0,-8-2 0,8-2 0,-4 4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6.641"/>
    </inkml:context>
    <inkml:brush xml:id="br0">
      <inkml:brushProperty name="width" value="0.1" units="cm"/>
      <inkml:brushProperty name="height" value="0.1" units="cm"/>
      <inkml:brushProperty name="color" value="#E71224"/>
    </inkml:brush>
  </inkml:definitions>
  <inkml:trace contextRef="#ctx0" brushRef="#br0">1 0 24575,'0'11'0,"0"55"0,0-23 0,0 28 0,0-38 0,0-18 0,0 6 0,0 7 0,0 3 0,0 23 0,0-7 0,0 0 0,0-23 0,0-15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8.672"/>
    </inkml:context>
    <inkml:brush xml:id="br0">
      <inkml:brushProperty name="width" value="0.1" units="cm"/>
      <inkml:brushProperty name="height" value="0.1" units="cm"/>
      <inkml:brushProperty name="color" value="#E71224"/>
    </inkml:brush>
  </inkml:definitions>
  <inkml:trace contextRef="#ctx0" brushRef="#br0">929 1 24575,'6'15'0,"3"5"0,0 19 0,3-5 0,-2 12 0,-4-18 0,-2-7 0,-3-1 0,4-4 0,-5-1 0,0-1 0,0 2 0,0 5 0,0-1 0,0 9 0,0-7 0,0 7 0,0-13 0,-5-2 0,0-4 0,-1 1 0,-3-1 0,3-5 0,-4 4 0,-5-3 0,-9 6 0,2-2 0,-15-3 0,15-2 0,-7-5 0,9 0 0,4 0 0,5-5 0,2 4 0,4-13 0,-1 3 0,-3-9 0,3-1 0,-5-7 0,5 5 0,0-1 0,11 14 0,0 10 0,6 1 0,-1-1 0,-5 8 0,4-10 0,-7 20 0,7-11 0,-8 12 0,3-8 0,-4 8 0,0-7 0,0 7 0,0-8 0,0 8 0,-4-7 0,-2 2 0,-9-8 0,4-1 0,-8 4 0,3-2 0,-4 7 0,4-4 0,-3 1 0,3-6 0,-5 0 0,1-5 0,0 0 0,4 0 0,1-5 0,5 4 0,0-8 0,-5-1 0,4-1 0,-4-9 0,9 9 0,-3-4 0,8 5 0,-3 0 0,-1 0 0,-1 0 0,1-1 0,-4 6 0,-2-4 0,0 8 0,-4-4 0,5 0 0,0 4 0,0-3 0,0 8 0,0 2 0,4 4 0,-3-4 0,3-2 0,-5 14 0,-4-14 0,2 18 0,-6-21 0,3 13 0,-4-8 0,4 14 0,1-5 0,5 1 0,0 4 0,0-9 0,4 4 0,-3-10 0,8 4 0,-8-8 0,3 13 0,-4-12 0,0 7 0,-1-4 0,-3-4 0,2 3 0,-2-8 0,-1 3 0,4-8 0,0 3 0,2-18 0,8 15 0,-3-9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15.292"/>
    </inkml:context>
    <inkml:brush xml:id="br0">
      <inkml:brushProperty name="width" value="0.035" units="cm"/>
      <inkml:brushProperty name="height" value="0.035" units="cm"/>
      <inkml:brushProperty name="color" value="#E71224"/>
    </inkml:brush>
  </inkml:definitions>
  <inkml:trace contextRef="#ctx0" brushRef="#br0">44 1 24575,'0'7'0,"-3"0"0,2 0 0,-2 1 0,3-1 0,0 0 0,0 0 0,0 1 0,-3 2 0,-1 1 0,0 1 0,-3 1 0,7-5 0,-7 6 0,6-6 0,-2 3 0,0-4 0,2 0 0,-2 0 0,3 1 0,3-1 0,-2 0 0,2 0 0,0 1 0,-2-1 0,2 0 0,1 1 0,-4-1 0,4 0 0,-1 0 0,-2 1 0,5-1 0,-5 0 0,5 4 0,-5 0 0,6 3 0,-2 7 0,5-5 0,4 10 0,-2-13 0,3 6 0,-7-11 0,3 0 0,-1 1 0,2-7 0,-4 8 0,1-10 0,-5 4 0,4-4 0,-1-4 0,0 0 0,0-3 0,1 3 0,-1-2 0,0 5 0,-3-6 0,3 7 0,-3-7 0,3 3 0,-3-3 0,3 3 0,-7-3 0,4 3 0,-1-3 0,-2 0 0,2 0 0,0 3 0,-2-3 0,2 0 0,-3-1 0,0-3 0,0 4 0,0 0 0,0-4 0,0 0 0,0-3 0,0 2 0,0-1 0,0 4 0,0-1 0,0 3 0,0-1 0,0 1 0,0 0 0,-6-4 0,4 0 0,-8-3 0,6-1 0,0 4 0,-2 0 0,5 4 0,-5 3 0,2-2 0,-4 5 0,1-2 0,-3 3 0,1 0 0,-1 0 0,6-7 0,-3 6 0,7-3 0,-4 2 0,4 4 0,0-5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9.171"/>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19.915"/>
    </inkml:context>
    <inkml:brush xml:id="br0">
      <inkml:brushProperty name="width" value="0.1" units="cm"/>
      <inkml:brushProperty name="height" value="0.1" units="cm"/>
      <inkml:brushProperty name="color" value="#E71224"/>
    </inkml:brush>
  </inkml:definitions>
  <inkml:trace contextRef="#ctx0" brushRef="#br0">281 1 24575,'-14'4'0,"-2"6"0,-5-3 0,-22 10 0,8-9 0,-19 13 0,16-12 0,11 7 0,4-15 0,18 4 0,0-5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1.124"/>
    </inkml:context>
    <inkml:brush xml:id="br0">
      <inkml:brushProperty name="width" value="0.1" units="cm"/>
      <inkml:brushProperty name="height" value="0.1" units="cm"/>
      <inkml:brushProperty name="color" value="#E71224"/>
    </inkml:brush>
  </inkml:definitions>
  <inkml:trace contextRef="#ctx0" brushRef="#br0">119 1 24575,'-40'40'0,"5"-4"0,17-2 0,8-8 0,1-6 0,7-5 0,-2-5 0,4 0 0,0 1 0,0-1 0,0 0 0,4 0 0,2 0 0,0 5 0,3 1 0,-8 0 0,8-2 0,-8-3 0,8-1 0,-3 0 0,4-4 0,0-2 0,-4 1 0,3-4 0,1 3 0,1 1 0,9-4 0,-9 3 0,8-4 0,-7 0 0,2-4 0,-8-2 0,3 1 0,-8 5 0,4-8 0,-1 10 0,-3-20 0,8 16 0,-8-12 0,4 8 0,-5-4 0,0 0 0,0 0 0,0 0 0,0-5 0,0 4 0,0-9 0,0 9 0,0-4 0,-17 4 0,3-4 0,-10 2 0,5-1 0,8 3 0,-4 6 0,5 0 0,0 5 0,-5 0 0,4 0 0,0 0 0,7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2.179"/>
    </inkml:context>
    <inkml:brush xml:id="br0">
      <inkml:brushProperty name="width" value="0.1" units="cm"/>
      <inkml:brushProperty name="height" value="0.1" units="cm"/>
      <inkml:brushProperty name="color" value="#E71224"/>
    </inkml:brush>
  </inkml:definitions>
  <inkml:trace contextRef="#ctx0" brushRef="#br0">308 20 24575,'-24'0'0,"-24"0"0,3 0 0,-33 0 0,47 0 0,-9 0 0,34-4 0,-3 3 0,3-4 0,-4 1 0,5 3 0,0-4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3.923"/>
    </inkml:context>
    <inkml:brush xml:id="br0">
      <inkml:brushProperty name="width" value="0.1" units="cm"/>
      <inkml:brushProperty name="height" value="0.1" units="cm"/>
      <inkml:brushProperty name="color" value="#E71224"/>
    </inkml:brush>
  </inkml:definitions>
  <inkml:trace contextRef="#ctx0" brushRef="#br0">0 0 24575,'6'9'0,"3"3"0,-2 16 0,3-5 0,-3 14 0,2-15 0,-8 2 0,4-9 0,-5-5 0,0 0 0,0 5 0,0 9 0,0-2 0,0 30 0,0-17 0,0 18 0,0-17 0,0-20 0,0-4 0,0-16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5.498"/>
    </inkml:context>
    <inkml:brush xml:id="br0">
      <inkml:brushProperty name="width" value="0.1" units="cm"/>
      <inkml:brushProperty name="height" value="0.1" units="cm"/>
      <inkml:brushProperty name="color" value="#E71224"/>
    </inkml:brush>
  </inkml:definitions>
  <inkml:trace contextRef="#ctx0" brushRef="#br0">697 10 24575,'6'10'0,"3"-4"0,-4 7 0,1-1 0,4 16 0,-3 3 0,1 0 0,-3 6 0,-5-15 0,0 15 0,0-15 0,0 15 0,0-14 0,0 5 0,0-7 0,0-1 0,0 0 0,0-4 0,0 4 0,-10 8 0,-1-13 0,-11 11 0,-7-19 0,-1 5 0,-9 1 0,8-6 0,-6 4 0,10-5 0,2 1 0,6-2 0,13-10 0,-3 0 0,3-6 0,-4 1 0,0-4 0,4-11 0,-7 3 0,5-15 0,-3 6 0,1 5 0,9-1 0,-8 15 0,12-2 0,-2 4 0,14-1 0,1 1 0,4 0 0,-9 0 0,3 4 0,-8 2 0,4 4 0,0 0 0,-4 9 0,3-7 0,-4 12 0,1-9 0,3 1 0,-12 12 0,2-10 0,-5 11 0,-3 0 0,3-2 0,1 4 0,-5-7 0,9-3 0,-3-1 0,-1-5 0,0 4 0,-18-7 0,5 2 0,-19 8 0,6-4 0,-8 11 0,-15-4 0,20-2 0,-18-4 0,39 0 0,-4-12 0,12-3 0,-1-19 0,-5-6 0,-1-9 0,-1 1 0,6-14 0,1 18 0,6-17 0,0 34 0,0-9 0,0 16 0,0-9 0,0 9 0,-4-4 0,-2 1 0,-4 2 0,0-7 0,-1 3 0,6-4 0,-4 4 0,3-3 0,0 3 0,-3-4 0,8 8 0,-3 3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6.018"/>
    </inkml:context>
    <inkml:brush xml:id="br0">
      <inkml:brushProperty name="width" value="0.1" units="cm"/>
      <inkml:brushProperty name="height" value="0.1" units="cm"/>
      <inkml:brushProperty name="color" value="#E71224"/>
    </inkml:brush>
  </inkml:definitions>
  <inkml:trace contextRef="#ctx0" brushRef="#br0">1 10 24575,'5'-4'0,"4"3"0,-7-4 0,2 5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7.123"/>
    </inkml:context>
    <inkml:brush xml:id="br0">
      <inkml:brushProperty name="width" value="0.1" units="cm"/>
      <inkml:brushProperty name="height" value="0.1" units="cm"/>
      <inkml:brushProperty name="color" value="#E71224"/>
    </inkml:brush>
  </inkml:definitions>
  <inkml:trace contextRef="#ctx0" brushRef="#br0">555 151 24575,'0'15'0,"0"1"0,0 4 0,0 0 0,0-4 0,0-1 0,-5-9 0,-1 7 0,-4-6 0,0 12 0,-5-12 0,4 7 0,-4-13 0,5 3 0,0 5 0,0-6 0,0 6 0,-4-42 0,3 16 0,-13-53 0,11 44 0,-3-21 0,11 26 0,5-7 0,0 5 0,0-5 0,0 7 0,-4 6 0,3 0 0,-4 26 0,5-6 0,0 22 0,0-11 0,-4 4 0,-6 5 0,3-8 0,-11 7 0,11-8 0,-8 4 0,0-4 0,4-1 0,-4-9 0,5-2 0,0 1 0,0-4 0,-5 3 0,-9-4 0,-7 0 0,-8 0 0,0 0 0,13 0 0,3 5 0,13-4 0,5 3 0,0-4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7.995"/>
    </inkml:context>
    <inkml:brush xml:id="br0">
      <inkml:brushProperty name="width" value="0.1" units="cm"/>
      <inkml:brushProperty name="height" value="0.1" units="cm"/>
      <inkml:brushProperty name="color" value="#E71224"/>
    </inkml:brush>
  </inkml:definitions>
  <inkml:trace contextRef="#ctx0" brushRef="#br0">41 0 24575,'-4'19'0,"3"-6"0,-4 11 0,10-4 0,0-8 0,5 2 0,5-14 0,-4 0 0,9 0 0,-4 0 0,-1 0 0,-13 4 0,-5 2 0,-16 4 0,8 0 0,-9 1 0,9-6 0,-4 4 0,5-7 0,-4 2 0,2-4 0,2 0 0,5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8.973"/>
    </inkml:context>
    <inkml:brush xml:id="br0">
      <inkml:brushProperty name="width" value="0.1" units="cm"/>
      <inkml:brushProperty name="height" value="0.1" units="cm"/>
      <inkml:brushProperty name="color" value="#E71224"/>
    </inkml:brush>
  </inkml:definitions>
  <inkml:trace contextRef="#ctx0" brushRef="#br0">21 1 24575,'-10'0'0,"4"9"0,1-2 0,5 7 0,0-3 0,0-1 0,0 4 0,0 2 0,0 5 0,0-1 0,0 9 0,0-7 0,0 2 0,12 4 0,-9-15 0,8 10 0,-6-17 0,0 3 0,6-8 0,3 3 0,-2 1 0,2-4 0,-3 4 0,3-19 0,-2 11 0,2-11 0,-3 5 0,-6-2 0,4-5 0,-8 1 0,10-8 0,-5 5 0,1-19 0,-3 15 0,-4-7 0,-4 18 0,-2 2 0,-4 9 0,-1 0 0,6 0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49.818"/>
    </inkml:context>
    <inkml:brush xml:id="br0">
      <inkml:brushProperty name="width" value="0.035" units="cm"/>
      <inkml:brushProperty name="height" value="0.035" units="cm"/>
      <inkml:brushProperty name="color" value="#E71224"/>
    </inkml:brush>
  </inkml:definitions>
  <inkml:trace contextRef="#ctx0" brushRef="#br0">0 4 24575,'7'0'0,"-3"4"0,3-4 0,-3 4 0,3-4 0,0 0 0,1 0 0,-1 0 0,0 0 0,0 0 0,1 0 0,-1 0 0,0-4 0,0 4 0,1-4 0,-4 1 0,2 2 0,-2 1 0,3 1 0,1 2 0,-1-3 0,0 0 0,0 0 0,1 0 0,-1 0 0,3 0 0,-1 0 0,4 0 0,-5 0 0,3 0 0,-4 0 0,0 0 0,1 0 0,2 0 0,1 0 0,4 0 0,-1 0 0,1 0 0,-4 0 0,-4 0 0,-3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9.450"/>
    </inkml:context>
    <inkml:brush xml:id="br0">
      <inkml:brushProperty name="width" value="0.1" units="cm"/>
      <inkml:brushProperty name="height" value="0.1" units="cm"/>
      <inkml:brushProperty name="color" value="#E71224"/>
    </inkml:brush>
  </inkml:definitions>
  <inkml:trace contextRef="#ctx0" brushRef="#br0">164 1 24575,'-10'9'0,"-5"-2"0,4 7 0,-9-3 0,9-6 0,-8 0 0,7-1 0,-2-2 0,4 7 0,-1-8 0,6 8 0,-4-8 0,3 3 0,0-4 0,2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29.979"/>
    </inkml:context>
    <inkml:brush xml:id="br0">
      <inkml:brushProperty name="width" value="0.1" units="cm"/>
      <inkml:brushProperty name="height" value="0.1" units="cm"/>
      <inkml:brushProperty name="color" value="#E71224"/>
    </inkml:brush>
  </inkml:definitions>
  <inkml:trace contextRef="#ctx0" brushRef="#br0">0 1 24575,'0'31'0,"0"1"0,0-8 0,0-1 0,0 14 0,0-15 0,0 7 0,0-9 0,0-4 0,5 3 0,0-3 0,11 22 0,-9-5 0,4 7 0,-11-12 0,0-7 0,0-6 0,0-4 0,0-7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32.740"/>
    </inkml:context>
    <inkml:brush xml:id="br0">
      <inkml:brushProperty name="width" value="0.1" units="cm"/>
      <inkml:brushProperty name="height" value="0.1" units="cm"/>
      <inkml:brushProperty name="color" value="#E71224"/>
    </inkml:brush>
  </inkml:definitions>
  <inkml:trace contextRef="#ctx0" brushRef="#br0">3216 0 24575,'4'26'0,"-3"10"0,4-18 0,-5 19 0,0-15 0,0 7 0,0-9 0,0 1 0,0-1 0,0-4 0,0 3 0,0-3 0,0 0 0,0 3 0,0-3 0,0 0 0,4 3 0,2-12 0,4 6 0,5-7 0,1 0 0,-1-2 0,0-4 0,-9-4 0,-2-2 0,-4-4 0,0 0 0,-9 4 0,-2 2 0,-18 9 0,7 6 0,-15-3 0,6 1 0,-52-9 0,3 0-621,13 2 0,-2-4 621,14-12 0,0 0 0,-13 11 0,0-1-30,19-15 1,4 1 29,-35 12 0,14-3 0,31 4 0,-10 5 0,16 0 1238,9 0-1238,-24 0 63,10 6-63,-20-5 0,0 5 0,11-6 0,-10 0 0,22 0 0,2 0 0,13 0 0,2 0 0,4 0 0,-1 0 0,-3 0 0,-2-5 0,-5 4 0,6-3 0,0-1 0,9-5 0,7-14 0,1-7 0,4-23 0,-6 12 0,0-4 0,0 22 0,0 18 0,-18 3 0,-3 13 0,-36 3 0,14 7 0,-13 1 0,16-4 0,5-1 0,9-5 0,6 4 0,15-5 0,-4 1 0,12-1 0,-2 4 0,9-2 0,1 2 0,-1 6 0,0-8 0,-4 12 0,3-13 0,-8 8 0,3-3 0,-4 5 0,0-5 0,-4-2 0,-2-4 0,-4-4 0,-5-1 0,-1 4 0,-4-7 0,-9 7 0,-1-9 0,-9 0 0,0 0 0,0 0 0,8 0 0,3 0 0,12 0 0,-3-5 0,7 4 0,-3-3 0,-7 4 0,-25-28 0,-12 12 0,14-8 0,-3-1-276,-5 18 1,0 2 275,-42-22 0,16 20 0,27-2 0,39 0 0,-4-1 0,17-6 0,0-5 551,0 1-551,4 0 0,-3-1 0,8 5 0,-7 2 0,7 4 0,1-1 0,1-3 0,17 7 0,-15-2 0,14 4 0,-15 4 0,3-3 0,-5 4 0,0 0 0,-4 4 0,7-3 0,-11 8 0,12-8 0,-8 9 0,4-5 0,0 10 0,-4-4 0,4 17 0,-4-10 0,1 10 0,-3-7 0,-4-6 0,0 0 0,0-5 0,0 5 0,0-4 0,0 4 0,-9 0 0,3-8 0,-22 7 0,2-6 0,-28 15 0,11-7 0,-25 9 0,33-13 0,-8-2 0,27-6 0,1 1 0,5-4 0,0 3 0,-5-4 0,-24-16 0,-10 4 0,-24-14 0,1 0 0,-1 6 0,16-4 0,16 14 0,22 0 0,15 13 0,4 3 0,0 10 0,0 13 0,0 16 0,0-10 0,0 16 0,-5-28 0,4 1 0,-8-14 0,3-23 0,1-8 0,28-39 0,1 1 0,8 14 0,-16 12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33.427"/>
    </inkml:context>
    <inkml:brush xml:id="br0">
      <inkml:brushProperty name="width" value="0.1" units="cm"/>
      <inkml:brushProperty name="height" value="0.1" units="cm"/>
      <inkml:brushProperty name="color" value="#E71224"/>
    </inkml:brush>
  </inkml:definitions>
  <inkml:trace contextRef="#ctx0" brushRef="#br0">362 0 24575,'-38'0'0,"5"0"0,-7 9 0,7-2 0,12 3 0,0-1 0,7-7 0,-1 7 0,-1-8 0,-4 3 0,-1 1 0,-7-4 0,5 4 0,-1-5 0,14 0 0,5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9:33.901"/>
    </inkml:context>
    <inkml:brush xml:id="br0">
      <inkml:brushProperty name="width" value="0.1" units="cm"/>
      <inkml:brushProperty name="height" value="0.1" units="cm"/>
      <inkml:brushProperty name="color" value="#E71224"/>
    </inkml:brush>
  </inkml:definitions>
  <inkml:trace contextRef="#ctx0" brushRef="#br0">82 0 24575,'-30'5'0,"12"-4"0,-6 4 0,19-10 0,0 4 0,5-4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0:29.087"/>
    </inkml:context>
    <inkml:brush xml:id="br0">
      <inkml:brushProperty name="width" value="0.1" units="cm"/>
      <inkml:brushProperty name="height" value="0.1" units="cm"/>
      <inkml:brushProperty name="color" value="#E71224"/>
    </inkml:brush>
  </inkml:definitions>
  <inkml:trace contextRef="#ctx0" brushRef="#br0">0 0 24575,'10'0'0,"1"0"0,-1 0 0,4 0 0,-2 0 0,3 0 0,-5 0 0,4 0 0,-2 0 0,2 0 0,1 0 0,1 0 0,0 0 0,3 0 0,-3 0 0,4 0 0,1 0 0,-5 0 0,-2 0 0,-4 0 0,5 0 0,1 0 0,0 0 0,-1 0 0,-5 0 0,-9 0 0,2 0 0,-7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0:31.091"/>
    </inkml:context>
    <inkml:brush xml:id="br0">
      <inkml:brushProperty name="width" value="0.1" units="cm"/>
      <inkml:brushProperty name="height" value="0.1" units="cm"/>
      <inkml:brushProperty name="color" value="#E71224"/>
    </inkml:brush>
  </inkml:definitions>
  <inkml:trace contextRef="#ctx0" brushRef="#br0">1 1 24575,'4'5'0,"2"9"0,4-12 0,-4 12 0,-2-9 0,-4 6 0,5-1 0,-4 0 0,3 0 0,1 0 0,-4 5 0,8-8 0,-8 19 0,4-17 0,-1 14 0,-3-13 0,4 0 0,-5 1 0,0-1 0,4 0 0,-2 5 0,-2-4 0,-2 8 0,-2-7 0,4 2 0,0-4 0,0 1 0,0 3 0,0 2 0,0 0 0,0-1 0,0-5 0,0-13 0,0-4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0:32.772"/>
    </inkml:context>
    <inkml:brush xml:id="br0">
      <inkml:brushProperty name="width" value="0.1" units="cm"/>
      <inkml:brushProperty name="height" value="0.1" units="cm"/>
      <inkml:brushProperty name="color" value="#E71224"/>
    </inkml:brush>
  </inkml:definitions>
  <inkml:trace contextRef="#ctx0" brushRef="#br0">1 1 24575,'10'0'0,"0"0"0,0 0 0,1 9 0,-1-7 0,0 7 0,5-9 0,-4 0 0,-1 5 0,-5-9 0,-1 8 0,2-9 0,4 5 0,0 0 0,0 0 0,-4 5 0,3 0 0,-8-3 0,4 1 0,-5-8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0:33.795"/>
    </inkml:context>
    <inkml:brush xml:id="br0">
      <inkml:brushProperty name="width" value="0.1" units="cm"/>
      <inkml:brushProperty name="height" value="0.1" units="cm"/>
      <inkml:brushProperty name="color" value="#E71224"/>
    </inkml:brush>
  </inkml:definitions>
  <inkml:trace contextRef="#ctx0" brushRef="#br0">0 0 24575,'15'10'0,"9"2"0,7-6 0,8-6 0,0-2 0,-9-4 0,7 6 0,-19 0 0,5 0 0,-17 0 0,-2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1:25.339"/>
    </inkml:context>
    <inkml:brush xml:id="br0">
      <inkml:brushProperty name="width" value="0.1" units="cm"/>
      <inkml:brushProperty name="height" value="0.1" units="cm"/>
      <inkml:brushProperty name="color" value="#E71224"/>
    </inkml:brush>
  </inkml:definitions>
  <inkml:trace contextRef="#ctx0" brushRef="#br0">1 11 24575,'10'0'0,"0"0"0,0 0 0,1 0 0,-1 0 0,0 0 0,5 0 0,0 0 0,6 0 0,-1 0 0,1 0 0,-6 0 0,0 0 0,-9-4 0,3 3 0,-3-4 0,8 5 0,2 0 0,4 0 0,-4 0 0,4 0 0,-5 0 0,6 0 0,-5 0 0,-2 0 0,-3 0 0,-1 0 0,0 0 0,0 0 0,0 0 0,-4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52.899"/>
    </inkml:context>
    <inkml:brush xml:id="br0">
      <inkml:brushProperty name="width" value="0.035" units="cm"/>
      <inkml:brushProperty name="height" value="0.035" units="cm"/>
      <inkml:brushProperty name="color" value="#E71224"/>
    </inkml:brush>
  </inkml:definitions>
  <inkml:trace contextRef="#ctx0" brushRef="#br0">0 0 24575,'4'3'0,"3"-2"0,-3 2 0,3-3 0,0 4 0,-3 0 0,3 0 0,-6 2 0,5-5 0,-2 2 0,3 0 0,4 1 0,-3 4 0,2-4 0,1-1 0,-3-3 0,-1 6 0,-4-1 0,4 3 0,-5-2 0,7-5 0,-5 5 0,3-2 0,1 4 0,-1-1 0,0 0 0,-3 0 0,3 1 0,-3-1 0,0 0 0,-4 0 0,-4-3 0,-3 0 0,-1-1 0,1-2 0,-3 2 0,1 0 0,-1-2 0,-1 5 0,3-5 0,-2 6 0,-1-7 0,3 7 0,-2-3 0,-1 0 0,3-1 0,-2 0 0,3 1 0,-1 0 0,4 3 0,1-3 0,3 3 0,-3-3 0,2 3 0,-5-7 0,5 10 0,4-8 0,2 4 0,14-2 0,0-3 0,3 0 0,4-2 0,-4-2 0,0 3 0,-5 0 0,-6 0 0,-4 0 0,0 0 0,0 3 0,1-2 0,-1 6 0,-3-10 0,2 6 0,-5-3 0,6 0 0,-3 4 0,6 2 0,-5-7 0,5 6 0,-6-8 0,3 9 0,-3-7 0,-1 3 0,-3-6 0,0 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1:26.859"/>
    </inkml:context>
    <inkml:brush xml:id="br0">
      <inkml:brushProperty name="width" value="0.1" units="cm"/>
      <inkml:brushProperty name="height" value="0.1" units="cm"/>
      <inkml:brushProperty name="color" value="#E71224"/>
    </inkml:brush>
  </inkml:definitions>
  <inkml:trace contextRef="#ctx0" brushRef="#br0">0 1 24575,'0'10'0,"5"-4"0,-4 3 0,3-3 0,-4 4 0,0 0 0,0 0 0,0 5 0,0-4 0,0 4 0,5-5 0,1 0 0,-1 0 0,4 5 0,-8 1 0,8 4 0,-7-4 0,8 12 0,-4-15 0,1 15 0,2-17 0,-8 4 0,3-5 0,1 0 0,-4 0 0,8 5 0,-8 1 0,4 0 0,-1 7 0,-3-10 0,4 6 0,-5-13 0,0-2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1:28.424"/>
    </inkml:context>
    <inkml:brush xml:id="br0">
      <inkml:brushProperty name="width" value="0.1" units="cm"/>
      <inkml:brushProperty name="height" value="0.1" units="cm"/>
      <inkml:brushProperty name="color" value="#E71224"/>
    </inkml:brush>
  </inkml:definitions>
  <inkml:trace contextRef="#ctx0" brushRef="#br0">0 88 24575,'24'-4'0,"-11"2"0,24-8 0,4 1 0,2-5 0,11-1 0,-24 3 0,-6 5 0,-4-2 0,-9 8 0,4-4 0,-5 5 0,0 0 0,0 0 0,0 0 0,-4 5 0,3-4 0,-3 8 0,-1-3 0,0-1 0,-5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1:29.363"/>
    </inkml:context>
    <inkml:brush xml:id="br0">
      <inkml:brushProperty name="width" value="0.1" units="cm"/>
      <inkml:brushProperty name="height" value="0.1" units="cm"/>
      <inkml:brushProperty name="color" value="#E71224"/>
    </inkml:brush>
  </inkml:definitions>
  <inkml:trace contextRef="#ctx0" brushRef="#br0">1 21 24575,'10'0'0,"14"0"0,-6 0 0,11 0 0,-13 0 0,3-5 0,-8 4 0,9-3 0,-9 4 0,4 0 0,8 0 0,-10-5 0,15 4 0,-17-3 0,4 4 0,-5 0 0,0 0 0,0 0 0,-4 0 0,-2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2:30.363"/>
    </inkml:context>
    <inkml:brush xml:id="br0">
      <inkml:brushProperty name="width" value="0.1" units="cm"/>
      <inkml:brushProperty name="height" value="0.1" units="cm"/>
      <inkml:brushProperty name="color" value="#E71224"/>
    </inkml:brush>
  </inkml:definitions>
  <inkml:trace contextRef="#ctx0" brushRef="#br0">2178 287 24575,'-3'1'0,"5"-2"0,-15-4 0,11-4 0,-7 7 0,8-7 0,-8 8 0,3-8 0,-4 3 0,0 1 0,0-4 0,0 3 0,0 0 0,-1-3 0,-3 4 0,2-5 0,-7 4 0,3-3 0,5 3 0,-3-4 0,9 4 0,-10 2 0,4 4 0,-4-9 0,0 6 0,4-10 0,-8 12 0,7-4 0,-2 5 0,8-4 0,-8 3 0,8-8 0,-14 7 0,5-7 0,-6 8 0,5-3 0,2 4 0,3-5 0,1 9 0,0-8 0,0 9 0,-5-5 0,-24 0 0,5 0 0,-20 0 0,15 0 0,0 0 0,13 0 0,3 0 0,13 0 0,-1 0 0,-3-9 0,-2 6 0,-4-6 0,-1 9 0,-7 6 0,-18-13 0,3 11 0,-25-12 0,25 2 0,-3 5 0,18-5 0,12 6 0,1 0 0,5 0 0,0 5 0,-5-4 0,-9 3 0,-7-15 0,-8 2 0,0-10 0,0 6 0,13 6 0,-1 1 0,15 6 0,-2 0 0,3 0 0,-3 0 0,-2 0 0,-4 0 0,-9 0 0,7 0 0,-7 0 0,0 0 0,7 0 0,-7 0 0,13 0 0,-3 0 0,8 0 0,-8 0 0,3 0 0,0 0 0,-3 0 0,7 0 0,-7 0 0,8 0 0,-4 0 0,9 5 0,-7-4 0,6 8 0,-12-8 0,7 8 0,-15-7 0,14 2 0,-15 43 0,16-26 0,2 46 0,-4-54 0,7 9 0,-7-16 0,3 4 0,1 0 0,0 5 0,0-9 0,0 17 0,0-20 0,-1 20 0,1-12 0,0 10 0,0-5 0,4 3 0,-3-3 0,8 4 0,-8 0 0,8-4 0,-8 4 0,8-9 0,-8 4 0,7-1 0,-7-2 0,8 7 0,-3-8 0,4 4 0,0 0 0,0-4 0,0 4 0,4-1 0,2 2 0,0 0 0,3-6 0,-4-1 0,5 1 0,5 2 0,1 7 0,4-8 0,1 4 0,-1-5 0,0 5 0,-4-8 0,-1 2 0,-5-9 0,0 0 0,1 0 0,3 0 0,11 0 0,6 0 0,24 0 0,2 0 0,16 0 0,-16 0 0,-11 4 0,-22-3 0,-5 8 0,5-2 0,-6 4 0,10-4 0,11-3 0,25-13 0,12 7 0,-3-8 0,-28 10 0,-16 0 0,-9 0 0,-4 0 0,3 0 0,5 0 0,7 0 0,8 0 0,0 0 0,0 6 0,-8-5 0,-3 10 0,-12-6 0,-1 1 0,-5-2 0,0-4 0,0 0 0,1 0 0,3 0 0,10 0 0,-1 0 0,6 0 0,14 0 0,-9 6 0,20 1 0,-23 1 0,-2-3 0,-14-5 0,0 0 0,-5 0 0,1 0 0,3 0 0,10 0 0,7 6 0,8-4 0,15 3 0,3-5 0,1 6 0,-4-4 0,-23-1 0,-7-7 0,-10 1 0,1-5 0,1 9 0,13-3 0,33 4 0,-23 0 0,30 0 0,-46 0 0,1-5 0,-5 4 0,-12-8 0,6 8 0,-11-8 0,7 8 0,-4-4 0,10 5 0,-4 0 0,9 0 0,-9-4 0,4 3 0,-5-4 0,-5 1 0,4 2 0,-7-7 0,2 4 0,-4-5 0,5 4 0,-4-3 0,8 8 0,-8-8 0,-1 8 0,-1-9 0,1 5 0,1-5 0,4-1 0,-5 1 0,0-4 0,0 2 0,0-3 0,0 5 0,0 0 0,-5 0 0,-1 0 0,1 0 0,0-1 0,1 6 0,-3-17 0,-4 13 0,0-14 0,5 13 0,-3 0 0,3-1 0,1 10 0,-4-2 0,3 7 0,0-8 0,-3 3 0,-1-4 0,3 5 0,-2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4:14.267"/>
    </inkml:context>
    <inkml:brush xml:id="br0">
      <inkml:brushProperty name="width" value="0.1" units="cm"/>
      <inkml:brushProperty name="height" value="0.1" units="cm"/>
      <inkml:brushProperty name="color" value="#E71224"/>
    </inkml:brush>
  </inkml:definitions>
  <inkml:trace contextRef="#ctx0" brushRef="#br0">1639 23 24575,'-10'0'0,"0"0"0,0 0 0,-1 0 0,-3 0 0,2 0 0,-7 0 0,8 0 0,-8 0 0,7 0 0,-7 0 0,8 0 0,-4 0 0,5 0 0,0 0 0,-1 0 0,1 0 0,-4 0 0,2 0 0,-2 0 0,-1 0 0,4 0 0,-17 0 0,10 0 0,-19 0 0,6 0 0,4 5 0,4-4 0,8 4 0,4-1 0,-4-3 0,0 4 0,4-10 0,-8 4 0,7-3 0,-7 4 0,3 0 0,-4 0 0,-1 0 0,6 0 0,-5 0 0,5 0 0,-14 0 0,6 0 0,-1 0 0,10 0 0,-1 0 0,-1 0 0,-4 0 0,4 0 0,1-5 0,5 4 0,-5-4 0,-1 1 0,1 3 0,0-4 0,0 5 0,-1 0 0,-4 0 0,-9 0 0,-1 0 0,-9-6 0,0 5 0,8-5 0,7 6 0,9 0 0,5 0 0,-5 0 0,-9 0 0,-6 0 0,-1 0 0,-6 0 0,15 0 0,-7 0 0,13 0 0,1 0 0,1 0 0,2 0 0,-15 0 0,13 0 0,-9 0 0,13 0 0,-4 0 0,2 0 0,-7 0 0,-5 0 0,6 0 0,-10 0 0,22 5 0,-8-4 0,13 3 0,-4-4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4:41.067"/>
    </inkml:context>
    <inkml:brush xml:id="br0">
      <inkml:brushProperty name="width" value="0.1" units="cm"/>
      <inkml:brushProperty name="height" value="0.1" units="cm"/>
      <inkml:brushProperty name="color" value="#E71224"/>
    </inkml:brush>
  </inkml:definitions>
  <inkml:trace contextRef="#ctx0" brushRef="#br0">1 11 24575,'10'0'0,"0"0"0,1 0 0,-1 0 0,4 0 0,-2 0 0,7 0 0,-3 0 0,4 0 0,1 0 0,7 0 0,-5 0 0,5 0 0,-12 0 0,-1 0 0,-5 0 0,0 0 0,5 0 0,-4-5 0,4 4 0,0-3 0,-4 4 0,4 0 0,-5 0 0,-5 0 0,0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4:42.475"/>
    </inkml:context>
    <inkml:brush xml:id="br0">
      <inkml:brushProperty name="width" value="0.1" units="cm"/>
      <inkml:brushProperty name="height" value="0.1" units="cm"/>
      <inkml:brushProperty name="color" value="#E71224"/>
    </inkml:brush>
  </inkml:definitions>
  <inkml:trace contextRef="#ctx0" brushRef="#br0">0 1 24575,'6'4'0,"3"2"0,-8 9 0,8-4 0,-8 4 0,9-1 0,-9-2 0,3 2 0,-4-3 0,5-1 0,-4 0 0,3 0 0,1 0 0,-4 5 0,8-4 0,-8 9 0,8-9 0,-8 8 0,8-8 0,-7 9 0,7-4 0,-4-1 0,1 0 0,-2-5 0,-4 0 0,0 13 0,0-9 0,0 9 0,0 0 0,0-5 0,0 10 0,0-12 0,0 3 0,0-7 0,0-7 0,0-1 0,0-9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4:43.922"/>
    </inkml:context>
    <inkml:brush xml:id="br0">
      <inkml:brushProperty name="width" value="0.1" units="cm"/>
      <inkml:brushProperty name="height" value="0.1" units="cm"/>
      <inkml:brushProperty name="color" value="#E71224"/>
    </inkml:brush>
  </inkml:definitions>
  <inkml:trace contextRef="#ctx0" brushRef="#br0">1 1 24575,'10'0'0,"0"0"0,5 0 0,-4 9 0,8-2 0,-3 3 0,13-6 0,-11-4 0,5 5 0,-13-4 0,0 4 0,0-5 0,0 0 0,-4 4 0,3-3 0,-3 8 0,-1-8 0,0 4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4:45.307"/>
    </inkml:context>
    <inkml:brush xml:id="br0">
      <inkml:brushProperty name="width" value="0.1" units="cm"/>
      <inkml:brushProperty name="height" value="0.1" units="cm"/>
      <inkml:brushProperty name="color" value="#E71224"/>
    </inkml:brush>
  </inkml:definitions>
  <inkml:trace contextRef="#ctx0" brushRef="#br0">0 1 24575,'16'0'0,"-1"0"0,-1 4 0,2-2 0,5 2 0,-1-4 0,-4 0 0,-2 0 0,-3 0 0,-6-4 0,0 2 0,-5-2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00.827"/>
    </inkml:context>
    <inkml:brush xml:id="br0">
      <inkml:brushProperty name="width" value="0.1" units="cm"/>
      <inkml:brushProperty name="height" value="0.1" units="cm"/>
      <inkml:brushProperty name="color" value="#E71224"/>
    </inkml:brush>
  </inkml:definitions>
  <inkml:trace contextRef="#ctx0" brushRef="#br0">1 31 24575,'10'0'0,"0"0"0,5-5 0,-4 4 0,8-3 0,-3 4 0,0 0 0,-1 0 0,-5 0 0,0 0 0,0 0 0,1 0 0,-1 0 0,0 0 0,0-5 0,0 4 0,0-4 0,-4 1 0,-1 7 0,-1-6 0,2 3 0,4-1 0,0-4 0,0 5 0,1 0 0,-6 5 0,0-4 0,-5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10:58.459"/>
    </inkml:context>
    <inkml:brush xml:id="br0">
      <inkml:brushProperty name="width" value="0.035" units="cm"/>
      <inkml:brushProperty name="height" value="0.035" units="cm"/>
      <inkml:brushProperty name="color" value="#E71224"/>
    </inkml:brush>
  </inkml:definitions>
  <inkml:trace contextRef="#ctx0" brushRef="#br0">1 65 24575,'6'5'0,"-1"-2"0,5-3 0,-2 0 0,-1 0 0,0 0 0,4 0 0,-3 0 0,2 0 0,1 0 0,-3 0 0,5 0 0,-4 0 0,4 0 0,-5 0 0,3 0 0,-1 0 0,2 0 0,2 0 0,1 0 0,-1 0 0,1 0 0,5-4 0,2 3 0,0-3 0,-2 4 0,-5 0 0,-1 0 0,1 0 0,-1 0 0,1 0 0,-1 0 0,1 0 0,5-5 0,-7 4 0,12-3 0,-12 4 0,14 0 0,-11 0 0,2 0 0,-4-3 0,-6 2 0,5-2 0,-5 3 0,3 0 0,-4 0 0,0 0 0,4 0 0,0 0 0,4 0 0,-1 0 0,7 0 0,0 0 0,7 0 0,11 6 0,-9-5 0,19 5 0,-19-6 0,19 0 0,-18 0 0,1 0 0,-11 0 0,-10 0 0,3 0 0,-3 0 0,9 0 0,-7 6 0,7-4 0,-12 4 0,2-6 0,-3 0 0,1 0 0,-1 0 0,3 0 0,2 0 0,2 0 0,1 0 0,-1 0 0,1 0 0,5 0 0,-4 0 0,5 0 0,-1 0 0,-4 0 0,21 0 0,-22 0 0,21 0 0,-17 0 0,9 0 0,-6 4 0,-2-4 0,0 4 0,2-4 0,6 0 0,0 4 0,0-3 0,-7 0 0,6-2 0,-11-2 0,4 3 0,0 0 0,-4 0 0,11 0 0,-11 3 0,11-2 0,-11-1 0,5-1 0,-7-2 0,7 3 0,-5-4 0,10 4 0,-13-4 0,6 4 0,-8 0 0,1 0 0,1-3 0,-4 2 0,1-2 0,6 3 0,-6 0 0,10-3 0,-9 2 0,9-2 0,13 3 0,8 0 0,0 0 0,-3 0 0,-10 0 0,0 0 0,10 0 0,3 0 0,0 0 0,8 0 0,-8-6 0,0 5 0,-3-5 0,-10 6 0,0-4 0,0 3 0,-6-3 0,-2 4 0,0 0 0,-4-3 0,5 2 0,-7-3 0,-2 4 0,7-4 0,-9 3 0,9-6 0,-7 6 0,2-2 0,6 3 0,-4 0 0,11 0 0,-11 0 0,10 0 0,-10 0 0,4 0 0,-5 0 0,5 0 0,-4 0 0,5 0 0,-7 0 0,7 0 0,0 0 0,1 0 0,5 0 0,-15 0 0,8 0 0,-12 0 0,6 0 0,-6 0 0,11 0 0,-6 0 0,13 0 0,-10 6 0,21-4 0,-12 4 0,13-6 0,-16 0 0,-2 0 0,-5 0 0,5 0 0,-4 0 0,11 0 0,-6 0 0,18 12 0,-15-9 0,13 4 0,-15-8 0,16-3 0,-13 4 0,23 0 0,-24 0 0,14 0 0,-10 0 0,-6 0 0,-5 0 0,-3 0 0,-6 0 0,2 0 0,-2 0 0,-1 0 0,3-3 0,2 2 0,-1-2 0,0 3 0,-1 0 0,-2 0 0,6 0 0,-6 0 0,11 0 0,-6 0 0,13 0 0,-4 0 0,0 0 0,15 0 0,-2 0 0,17 0 0,0 0 0,-1 0 0,-10 0 0,8 0 0,-18 0 0,1 0 0,-6 4 0,-10-3 0,2 3 0,-8-4 0,-3 0 0,1 0 0,-1 0 0,3 0 0,-2 0 0,3 0 0,-4 0 0,0 0 0,1 0 0,-1 0 0,0 0 0,4 3 0,0-2 0,0 6 0,0-7 0,-4 4 0,-3-1 0,-1-6 0,0 6 0,-2-3 0,2 4 0,1 0 0,-7-1 0,0-26 0,-25 6 0,17-9 0,-12 15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53.898"/>
    </inkml:context>
    <inkml:brush xml:id="br0">
      <inkml:brushProperty name="width" value="0.035" units="cm"/>
      <inkml:brushProperty name="height" value="0.035" units="cm"/>
      <inkml:brushProperty name="color" value="#E71224"/>
    </inkml:brush>
  </inkml:definitions>
  <inkml:trace contextRef="#ctx0" brushRef="#br0">1 0 24575,'7'0'0,"-3"4"0,2-4 0,-2 7 0,7-6 0,-6 5 0,1-8 0,1 4 0,-3-5 0,7 3 0,-1 0 0,-1 0 0,-2 0 0,-4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02.851"/>
    </inkml:context>
    <inkml:brush xml:id="br0">
      <inkml:brushProperty name="width" value="0.1" units="cm"/>
      <inkml:brushProperty name="height" value="0.1" units="cm"/>
      <inkml:brushProperty name="color" value="#E71224"/>
    </inkml:brush>
  </inkml:definitions>
  <inkml:trace contextRef="#ctx0" brushRef="#br0">0 0 24575,'5'10'0,"-4"1"0,8-1 0,-8 0 0,3 0 0,1 0 0,-4 1 0,4-1 0,-1 0 0,-3 0 0,4 0 0,-5 0 0,0 1 0,4-1 0,-3 0 0,8-4 0,-7 7 0,2-6 0,-4 8 0,0-5 0,0 0 0,0 5 0,0-4 0,0 8 0,0-7 0,0 7 0,0-3 0,5 0 0,-4-6 0,3-6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05.468"/>
    </inkml:context>
    <inkml:brush xml:id="br0">
      <inkml:brushProperty name="width" value="0.1" units="cm"/>
      <inkml:brushProperty name="height" value="0.1" units="cm"/>
      <inkml:brushProperty name="color" value="#E71224"/>
    </inkml:brush>
  </inkml:definitions>
  <inkml:trace contextRef="#ctx0" brushRef="#br0">0 1 24575,'10'0'0,"5"0"0,-4 0 0,8 0 0,-7 0 0,7 0 0,-8 0 0,4 0 0,-5 0 0,0 0 0,1 0 0,-1 0 0,0 0 0,5 0 0,1 0 0,-1 0 0,5 0 0,-9 0 0,4 0 0,-5 0 0,-5 0 0,0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07.384"/>
    </inkml:context>
    <inkml:brush xml:id="br0">
      <inkml:brushProperty name="width" value="0.1" units="cm"/>
      <inkml:brushProperty name="height" value="0.1" units="cm"/>
      <inkml:brushProperty name="color" value="#E71224"/>
    </inkml:brush>
  </inkml:definitions>
  <inkml:trace contextRef="#ctx0" brushRef="#br0">1 1 24575,'10'0'0,"9"0"0,-7 0 0,12 0 0,-12 0 0,2 0 0,1 0 0,1 0 0,0 0 0,-2 0 0,-3 4 0,-1-2 0,-5 2 0,0-4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17.279"/>
    </inkml:context>
    <inkml:brush xml:id="br0">
      <inkml:brushProperty name="width" value="0.1" units="cm"/>
      <inkml:brushProperty name="height" value="0.1" units="cm"/>
      <inkml:brushProperty name="color" value="#E71224"/>
    </inkml:brush>
  </inkml:definitions>
  <inkml:trace contextRef="#ctx0" brushRef="#br0">0 10 24575,'10'0'0,"5"0"0,1 0 0,0 0 0,3 0 0,-8 0 0,8 0 0,-7 0 0,2 5 0,-3-4 0,-1 4 0,0-5 0,0 0 0,0 0 0,1 0 0,-1 0 0,4-5 0,2 4 0,0-4 0,-1 5 0,-5 0 0,5 0 0,1 0 0,4 0 0,9 0 0,-7 0 0,7 0 0,-13 0 0,-11 0 0,-1-4 0,-9 3 0,5-4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18.155"/>
    </inkml:context>
    <inkml:brush xml:id="br0">
      <inkml:brushProperty name="width" value="0.1" units="cm"/>
      <inkml:brushProperty name="height" value="0.1" units="cm"/>
      <inkml:brushProperty name="color" value="#E71224"/>
    </inkml:brush>
  </inkml:definitions>
  <inkml:trace contextRef="#ctx0" brushRef="#br0">0 1 24575,'0'10'0,"0"0"0,5 5 0,-4-4 0,3 8 0,-4-3 0,0 5 0,0-1 0,0-4 0,0 3 0,0-8 0,0 9 0,0-9 0,0 8 0,0 6 0,0 6 0,0 1 0,0-4 0,0-7 0,0-1 0,0-4 0,0-2 0,0-3 0,0-1 0,5 0 0,-4 0 0,4 0 0,-1-4 0,2-1 0,-1-5 0,0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22.547"/>
    </inkml:context>
    <inkml:brush xml:id="br0">
      <inkml:brushProperty name="width" value="0.1" units="cm"/>
      <inkml:brushProperty name="height" value="0.1" units="cm"/>
      <inkml:brushProperty name="color" value="#E71224"/>
    </inkml:brush>
  </inkml:definitions>
  <inkml:trace contextRef="#ctx0" brushRef="#br0">1 6 24575,'10'0'0,"5"0"0,-4 0 0,4 0 0,-5 0 0,13 0 0,-5 0 0,10 0 0,-12 0 0,-6-4 0,-1 3 0,-8 1 0,9 1 0,-5 3 0,5-4 0,-4 0 0,-1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23.675"/>
    </inkml:context>
    <inkml:brush xml:id="br0">
      <inkml:brushProperty name="width" value="0.1" units="cm"/>
      <inkml:brushProperty name="height" value="0.1" units="cm"/>
      <inkml:brushProperty name="color" value="#E71224"/>
    </inkml:brush>
  </inkml:definitions>
  <inkml:trace contextRef="#ctx0" brushRef="#br0">0 0 24575,'5'6'0,"1"3"0,8-8 0,-2-1 0,7-1 0,-8-4 0,4 5 0,0 0 0,-4 0 0,4 0 0,-5 0 0,0 0 0,-4 0 0,-2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41.699"/>
    </inkml:context>
    <inkml:brush xml:id="br0">
      <inkml:brushProperty name="width" value="0.1" units="cm"/>
      <inkml:brushProperty name="height" value="0.1" units="cm"/>
      <inkml:brushProperty name="color" value="#E71224"/>
    </inkml:brush>
  </inkml:definitions>
  <inkml:trace contextRef="#ctx0" brushRef="#br0">0 11 24575,'10'0'0,"1"0"0,-1 4 0,0-3 0,5 4 0,-4-5 0,8 0 0,-8 0 0,9 0 0,-9 0 0,8 0 0,-7 0 0,2 0 0,1 0 0,-4 0 0,9 0 0,-9-5 0,8 4 0,5-3 0,-1 4 0,14 0 0,-15 0 0,15 0 0,-15-5 0,7 4 0,-13-3 0,-11 4 0,-6 0 0,-9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43.026"/>
    </inkml:context>
    <inkml:brush xml:id="br0">
      <inkml:brushProperty name="width" value="0.1" units="cm"/>
      <inkml:brushProperty name="height" value="0.1" units="cm"/>
      <inkml:brushProperty name="color" value="#E71224"/>
    </inkml:brush>
  </inkml:definitions>
  <inkml:trace contextRef="#ctx0" brushRef="#br0">0 0 24575,'0'10'0,"0"1"0,0-1 0,5 0 0,-4 0 0,4 0 0,-1 1 0,-3-1 0,4 0 0,-5 0 0,0 0 0,0 1 0,0-1 0,0 0 0,0 0 0,0 0 0,0 0 0,0 1 0,0-1 0,0 0 0,0 0 0,4-4 0,-2 7 0,-2-6 0,-2 12 0,-2-7 0,4 7 0,0-8 0,0 9 0,0-9 0,0 4 0,0 8 0,4-10 0,-2 23 0,8-10 0,-4 0 0,-4-3 0,-3-26 0,-9-4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44.875"/>
    </inkml:context>
    <inkml:brush xml:id="br0">
      <inkml:brushProperty name="width" value="0.1" units="cm"/>
      <inkml:brushProperty name="height" value="0.1" units="cm"/>
      <inkml:brushProperty name="color" value="#E71224"/>
    </inkml:brush>
  </inkml:definitions>
  <inkml:trace contextRef="#ctx0" brushRef="#br0">1 0 24575,'6'5'0,"3"-4"0,1 8 0,10-3 0,6 4 0,-4-4 0,-3-2 0,-9-4 0,-4 5 0,3-4 0,-3 3 0,-1 1 0,9-4 0,-7 8 0,7-8 0,-4 4 0,-8-5 0,1 0 0,-8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55.098"/>
    </inkml:context>
    <inkml:brush xml:id="br0">
      <inkml:brushProperty name="width" value="0.035" units="cm"/>
      <inkml:brushProperty name="height" value="0.035" units="cm"/>
      <inkml:brushProperty name="color" value="#E71224"/>
    </inkml:brush>
  </inkml:definitions>
  <inkml:trace contextRef="#ctx0" brushRef="#br0">0 0 24575,'4'3'0,"3"1"0,-3 0 0,6 0 0,2-1 0,8-2 0,-4 8 0,10-3 0,-10 1 0,5-2 0,-10-5 0,-4 0 0,-3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5:45.917"/>
    </inkml:context>
    <inkml:brush xml:id="br0">
      <inkml:brushProperty name="width" value="0.1" units="cm"/>
      <inkml:brushProperty name="height" value="0.1" units="cm"/>
      <inkml:brushProperty name="color" value="#E71224"/>
    </inkml:brush>
  </inkml:definitions>
  <inkml:trace contextRef="#ctx0" brushRef="#br0">1 0 24575,'6'5'0,"3"-4"0,-4 3 0,10-4 0,-4 0 0,4 5 0,-5-4 0,0 8 0,5-8 0,-4 8 0,9-8 0,-14 8 0,8-7 0,-8 7 0,8-8 0,2 3 0,0-4 0,-6 0 0,-5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1.403"/>
    </inkml:context>
    <inkml:brush xml:id="br0">
      <inkml:brushProperty name="width" value="0.1" units="cm"/>
      <inkml:brushProperty name="height" value="0.1" units="cm"/>
      <inkml:brushProperty name="color" value="#E71224"/>
    </inkml:brush>
  </inkml:definitions>
  <inkml:trace contextRef="#ctx0" brushRef="#br0">1 1 24575,'0'6'0,"0"52"0,0-2 0,0 16 0,0-39 0,0-18 0,0 14 0,0-7 0,0 15 0,0-14 0,0 1 0,4-5 0,-2-8 0,7 9 0,-8-9 0,3 8 0,2 5 0,-4-6 0,3 10 0,-5-17 0,0 8 0,0-7 0,0 15 0,0-1 0,0 0 0,0-3 0,0-8 0,-4-8 0,-2 2 0,-4-18 0,4 7 0,2-7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3.571"/>
    </inkml:context>
    <inkml:brush xml:id="br0">
      <inkml:brushProperty name="width" value="0.1" units="cm"/>
      <inkml:brushProperty name="height" value="0.1" units="cm"/>
      <inkml:brushProperty name="color" value="#E71224"/>
    </inkml:brush>
  </inkml:definitions>
  <inkml:trace contextRef="#ctx0" brushRef="#br0">935 18 24575,'-6'10'0,"-4"13"0,3 3 0,-1 0 0,3 10 0,5 52 0,0-10 0,0 21 0,0-51 0,0-33 0,0-5 0,0 5 0,9-4 0,-7 8 0,11-3 0,-7 5 0,4-1 0,-4-4 0,-1-2 0,-1-3 0,2-6 0,4 0 0,0-5 0,0 0 0,0 0 0,1 0 0,-6-5 0,4 4 0,2-3 0,0 4 0,-1-5 0,-1 4 0,-8-8 0,-5 8 0,-3-4 0,-8 5 0,0 0 0,0 0 0,-14 12 0,7-5 0,-30 14 0,17-9 0,-33 6 0,-22 6 0,9-20 0,29 4 0,0-2 0,-38-14 0,28 8 0,-1 0 0,39 0 0,9 4 0,0-7 0,0 2 0,-1-5 0,-3-3 0,3 8 0,4-8 0,-1 8 0,12-8 0,-4-1 0,5-6 0,0-14 0,0-1 0,9 0 0,-1-6 0,12 15 0,-6-15 0,-4 19 0,0-10 0,1 17 0,-5-4 0,8 10 0,-8 9 0,-1 7 0,4 10 0,-8-1 0,8 1 0,-3-10 0,0 7 0,-2 2 0,-4-3 0,0 11 0,0-12 0,0 0 0,0 3 0,-4-12 0,-2 6 0,-4-7 0,-13 5 0,5 4 0,-19-1 0,6 10 0,4-15 0,-1 5 0,17-9 0,-9-4 0,14-1 0,-8-1 0,8-4 0,-4 5 0,0-5 0,0 0 0,0-5 0,0-1 0,4 1 0,-3-4 0,8-11 0,-4 3 0,5-30 0,0 18 0,0-20 0,0 15 0,0 0 0,0 8 0,0 3 0,0 12 0,0 1 0,5 0 0,-4 4 0,3-8 0,-4 8 0,0-9 0,0 4 0,0-12 0,0-3 0,0 0 0,0 3 0,0 12 0,0 1 0,0 5 0,0 0 0,0 0 0,-4-5 0,3 8 0,-4-2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4.186"/>
    </inkml:context>
    <inkml:brush xml:id="br0">
      <inkml:brushProperty name="width" value="0.1" units="cm"/>
      <inkml:brushProperty name="height" value="0.1" units="cm"/>
      <inkml:brushProperty name="color" value="#E71224"/>
    </inkml:brush>
  </inkml:definitions>
  <inkml:trace contextRef="#ctx0" brushRef="#br0">136 0 24575,'0'11'0,"0"3"0,0 10 0,0 7 0,0 8 0,0 0 0,-8 15 0,2-24 0,-4 12 0,0-18 0,4-1 0,-5 1 0,5-5 0,-3-3 0,2 12 0,1-10 0,0 10 0,2-17 0,-2 8 0,-9 2 0,4-4 0,1-3 0,5-9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6.035"/>
    </inkml:context>
    <inkml:brush xml:id="br0">
      <inkml:brushProperty name="width" value="0.1" units="cm"/>
      <inkml:brushProperty name="height" value="0.1" units="cm"/>
      <inkml:brushProperty name="color" value="#E71224"/>
    </inkml:brush>
  </inkml:definitions>
  <inkml:trace contextRef="#ctx0" brushRef="#br0">767 153 24575,'-3'-5'0,"0"9"0,-11 3 0,3 3 0,-3-14 0,2-8 0,-2-3 0,8-5 0,1 9 0,5-4 0,0 5 0,0-5 0,10 4 0,-8-4 0,11 1 0,-7 2 0,4 2 0,0 6 0,1 4 0,-1 0 0,0 0 0,0 0 0,0 9 0,1-2 0,-6 7 0,4-4 0,-8 5 0,8 1 0,-7 4 0,2 1 0,-4-1 0,0 9 0,0-11 0,0 9 0,-4-11 0,-2 4 0,-4-4 0,0-1 0,-5-5 0,3 0 0,-7-4 0,3 3 0,-12-2 0,-3 5 0,0-1 0,3-4 0,7 2 0,6-8 0,0 4 0,9 0 0,-3-4 0,3 3 0,-4-4 0,5 5 0,0 0 0,5 6 0,9-1 0,-2 0 0,8-4 0,-5 3 0,5-4 0,-4 5 0,4 1 0,-1-1 0,-2 0 0,7 0 0,-12 0 0,6 1 0,-7-1 0,0 0 0,-2 5 0,-4-4 0,0 8 0,0-7 0,0 15 0,0-14 0,-9 10 0,7-12 0,-16-1 0,6 0 0,-8 0 0,0-4 0,-9 4 0,-2-3 0,-23 17 0,-18-5 0,-19 18-591,0-15 591,3 15 0,31-19 0,11 0 0,22-13 0,9-14 0,10-2 0,0-18 0,5-1 591,0-9-591,0 0 0,0 0 0,12 0 0,-9 8 0,8-6 0,1 7 0,-5-1 0,15 2 0,-15 9 0,11 0 0,-12-1 0,9 5 0,-5 2 0,-4 4 0,3-1 0,-8 1 0,8 0 0,-8 4 0,4 2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6.483"/>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7.707"/>
    </inkml:context>
    <inkml:brush xml:id="br0">
      <inkml:brushProperty name="width" value="0.1" units="cm"/>
      <inkml:brushProperty name="height" value="0.1" units="cm"/>
      <inkml:brushProperty name="color" value="#E71224"/>
    </inkml:brush>
  </inkml:definitions>
  <inkml:trace contextRef="#ctx0" brushRef="#br0">82 0 24575,'-11'23'0,"5"-10"0,0 10 0,6-12 0,-5-1 0,4 0 0,1 0 0,6 0 0,0 5 0,3 1 0,-4 4 0,1-4 0,3 3 0,-8-7 0,13 7 0,-8-12 0,9 2 0,-5-9 0,1 0 0,-1-5 0,4 0 0,-2-1 0,-7 1 0,8 5 0,-11 0 0,8-4 0,-10 12 0,-1-1 0,-8 8 0,-1-4 0,-5 25 0,0-23 0,1 20 0,4-19 0,-5-7 0,-1 3 0,-4-1 0,4-8 0,1 8 0,0-3 0,4-1 0,-4 0 0,10-1 0,-4-2 0,8 2 0,-4-4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8.381"/>
    </inkml:context>
    <inkml:brush xml:id="br0">
      <inkml:brushProperty name="width" value="0.1" units="cm"/>
      <inkml:brushProperty name="height" value="0.1" units="cm"/>
      <inkml:brushProperty name="color" value="#E71224"/>
    </inkml:brush>
  </inkml:definitions>
  <inkml:trace contextRef="#ctx0" brushRef="#br0">0 1 24575,'0'15'0,"5"0"0,2 31 0,-1-11 0,-1 22 0,-4-7 0,-2 1 0,1 3 0,0 4 0,0 0 0,9-1 0,-7 16 0,6-16 0,-8-3 0,0-15 0,0 0 0,0 0 0,0 0 0,0 0 0,0 0 0,0-8 0,0-3 0,0-12 0,0-1 0,0-14 0,0 35 0,-9-28 0,6 30 0,-6-28 0,5-5 0,3 0 0,-4-5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9.235"/>
    </inkml:context>
    <inkml:brush xml:id="br0">
      <inkml:brushProperty name="width" value="0.1" units="cm"/>
      <inkml:brushProperty name="height" value="0.1" units="cm"/>
      <inkml:brushProperty name="color" value="#E71224"/>
    </inkml:brush>
  </inkml:definitions>
  <inkml:trace contextRef="#ctx0" brushRef="#br0">750 1 24575,'4'20'0,"3"9"0,5 1 0,1 9 0,0 0 0,-6-8 0,-1 21 0,-6-18 0,0 20 0,0-15 0,0 0 0,0 0 0,0 0 0,0 0 0,0-9 0,0-1 0,0-13 0,-9 3 0,2-8 0,-3 4 0,5 0 0,1-4 0,-2 8 0,-4-7 0,-5 7 0,4-8 0,-4 4 0,5 0 0,0-4 0,-5-1 0,4-5 0,-4-1 0,0-3 0,-1 9 0,-4-5 0,-9 1 0,10 16 0,-17-12 0,-6 17 0,-1-14 0,-11-3 0,15 7 0,9-10 0,1 6 0,9-8 0,-9-5 0,7 0 0,-15 0 0,6 5 0,-8 3 0,-9 3 0,24 1 0,-7-7 0,30-32 0,-3 10 0,4-18 0,0 26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39.749"/>
    </inkml:context>
    <inkml:brush xml:id="br0">
      <inkml:brushProperty name="width" value="0.1" units="cm"/>
      <inkml:brushProperty name="height" value="0.1" units="cm"/>
      <inkml:brushProperty name="color" value="#E71224"/>
    </inkml:brush>
  </inkml:definitions>
  <inkml:trace contextRef="#ctx0" brushRef="#br0">0 1 24575,'16'26'0,"-8"-10"0,6 17 0,-13-14 0,9-12 0,-9 7 0,3-9 0,1 6 0,-4-1 0,3 4 0,1 2 0,-4 5 0,8-5 0,-8-2 0,4-4 0,-5-4 0,0-1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25.339"/>
    </inkml:context>
    <inkml:brush xml:id="br0">
      <inkml:brushProperty name="width" value="0.035" units="cm"/>
      <inkml:brushProperty name="height" value="0.035" units="cm"/>
      <inkml:brushProperty name="color" value="#E71224"/>
    </inkml:brush>
  </inkml:definitions>
  <inkml:trace contextRef="#ctx0" brushRef="#br0">1 0 24575,'0'8'0,"0"-1"0,3 0 0,-2 0 0,2 1 0,0-1 0,-2 0 0,2 0 0,-3 4 0,0-3 0,0 6 0,0-6 0,0 5 0,0-1 0,0-1 0,0-1 0,0-2 0,0 2 0,0-2 0,0 6 0,0-3 0,0 4 0,0-1 0,0 1 0,0-4 0,0 0 0,0-4 0,0 0 0,0 0 0,0 1 0,0-1 0,0 3 0,0-2 0,0 6 0,0-6 0,0 3 0,0-1 0,4-5 0,-4 1 0,4-6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42.563"/>
    </inkml:context>
    <inkml:brush xml:id="br0">
      <inkml:brushProperty name="width" value="0.1" units="cm"/>
      <inkml:brushProperty name="height" value="0.1" units="cm"/>
      <inkml:brushProperty name="color" value="#E71224"/>
    </inkml:brush>
  </inkml:definitions>
  <inkml:trace contextRef="#ctx0" brushRef="#br0">1665 874 24575,'1'5'0,"2"0"0,-7 5 0,-6 5 0,4 1 0,-9 0 0,0 3 0,4-8 0,-4 9 0,5-9 0,0-1 0,0-5 0,-13-17 0,9 5 0,-4-10 0,9 11 0,8-3 0,-4 3 0,5-9 0,0 0 0,9-6 0,-7 1 0,12-1 0,-8 1 0,-1 0 0,4 4 0,-7 1 0,7 10 0,-4 0 0,5 5 0,1 0 0,-6 5 0,4-4 0,-3 8 0,4-4 0,0 6 0,1-1 0,-6 4 0,4-2 0,-3 2 0,4-3 0,-4-1 0,-2 5 0,-4-4 0,0 8 0,0-8 0,0 9 0,0 4 0,-11 6 0,2 9 0,-12 15 0,2-11 0,2 11 0,-2-15 0,8-13 0,-5 1 0,9-15 0,-11 2 0,11-3 0,-12-1 0,7-5 0,-7 5 0,-5-4 0,-22 0 0,12 0 0,-18-6 0,34 0 0,-5 0 0,13 0 0,0 0 0,-5 0 0,4-4 0,1-2 0,-1-17 0,4-3 0,-6-13 0,-10-15 0,7 11 0,-1-2 0,7 16 0,8 13 0,-2 2 0,4 12 0,4 13 0,-2 6 0,-4 16 0,-7 12 0,-11-2 0,10 11 0,-8-15 0,12-13 0,-5 1 0,5-15 0,-3 7 0,3-12 0,-8 2 0,-2-9 0,-4 0 0,-1 9 0,5-2 0,-3 3 0,3-1 0,-12-8 0,5 4 0,-1-5 0,5 4 0,3-3 0,0 4 0,1-5 0,10-5 0,-9-5 0,12-1 0,-12-8 0,9 7 0,-7-15 0,6 1 0,-5-13 0,4 0 0,-1 0 0,3 0 0,5 0 0,0 0 0,0 8 0,0 3 0,0 7 0,0 1 0,0-1 0,0-7 0,0 5 0,0-1 0,9 5 0,-3 12 0,9-6 0,-5 12 0,0-4 0,1 10 0,-1-4 0,-4 8 0,3-4 0,1 1 0,1 3 0,4-3 0,-10 8 0,5 2 0,-4 13 0,0-7 0,5 2 0,-10-4 0,3-9 0,-4 4 0,0-5 0,0 0 0,0 5 0,-9-4 0,7 8 0,-12-7 0,13 7 0,-8-8 0,8 4 0,-8 0 0,3-4 0,-8-1 0,-2-1 0,-13-8 0,-1 4 0,-16 19 0,5-6 0,4 9 0,8-11 0,9-11 0,-9 1 0,6-1 0,-1-5 0,10 0 0,3 0 0,1 0 0,5-33 0,-6 8 0,10-29 0,-5 15 0,6 0 0,0 0 0,0 13 0,0-1 0,5 20 0,-4 45 0,3 6 0,-4 28 0,-17-23 0,7-12 0,-15-4 0,14-7 0,-1-3 0,7-12 0,-5-6 0,0 0 0,-1-5 0,-4-5 0,5 4 0,-5-13 0,4 8 0,-8-14 0,12 5 0,-8-14 0,-2-17 0,-1-8 0,-2-11 0,-8-23 0,1-4-1109,8 6 0,2 0 1109,5 19 0,1-2 0,3 7 0,7 5 0,2 4-208,-1-8 1,0 1 207,0-31 0,0 4 0,0 29 0,0 12 0,0 18 0,0 12 2168,-4-3-2168,3 7 0,-4 2 0,5 6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43.699"/>
    </inkml:context>
    <inkml:brush xml:id="br0">
      <inkml:brushProperty name="width" value="0.1" units="cm"/>
      <inkml:brushProperty name="height" value="0.1" units="cm"/>
      <inkml:brushProperty name="color" value="#E71224"/>
    </inkml:brush>
  </inkml:definitions>
  <inkml:trace contextRef="#ctx0" brushRef="#br0">143 31 24575,'-33'-15'0,"17"9"0,-17-3 0,23 13 0,4 2 0,-3-1 0,4 0 0,-10 0 0,8-4 0,-2 3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44.339"/>
    </inkml:context>
    <inkml:brush xml:id="br0">
      <inkml:brushProperty name="width" value="0.1" units="cm"/>
      <inkml:brushProperty name="height" value="0.1" units="cm"/>
      <inkml:brushProperty name="color" value="#E71224"/>
    </inkml:brush>
  </inkml:definitions>
  <inkml:trace contextRef="#ctx0" brushRef="#br0">103 0 24575,'-10'5'0,"4"0"0,-8 1 0,12 3 0,-7-3 0,0-1 0,7 4 0,-12-7 0,13-2 0,-8-2 0,3 2 0,-4 2 0,5 2 0,0-4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45.616"/>
    </inkml:context>
    <inkml:brush xml:id="br0">
      <inkml:brushProperty name="width" value="0.1" units="cm"/>
      <inkml:brushProperty name="height" value="0.1" units="cm"/>
      <inkml:brushProperty name="color" value="#E71224"/>
    </inkml:brush>
  </inkml:definitions>
  <inkml:trace contextRef="#ctx0" brushRef="#br0">99 0 24575,'10'0'0,"5"0"0,-4 0 0,4 5 0,0 0 0,-4 6 0,4-6 0,-10 4 0,4-8 0,-3 4 0,9 0 0,-4-4 0,4 8 0,-5-8 0,0 8 0,-4-3 0,-2 4 0,-4 0 0,0 0 0,5 0 0,-4 0 0,3 1 0,-4 3 0,-4 7 0,-2-4 0,-4 6 0,-5-11 0,0 3 0,-14-4 0,-2 1 0,1-1 0,5-4 0,6-7 0,3-1 0,0 6 0,2-3 0,4 7 0,8-9 0,-5 0 0,5 0 0,-8 0 0,0 0 0,0-5 0,4 4 0,2-3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46.835"/>
    </inkml:context>
    <inkml:brush xml:id="br0">
      <inkml:brushProperty name="width" value="0.1" units="cm"/>
      <inkml:brushProperty name="height" value="0.1" units="cm"/>
      <inkml:brushProperty name="color" value="#E71224"/>
    </inkml:brush>
  </inkml:definitions>
  <inkml:trace contextRef="#ctx0" brushRef="#br0">395 7 24575,'-5'-6'0,"-1"6"0,-8 1 0,7 8 0,-7-8 0,9 8 0,-6-3 0,-3 4 0,2 0 0,-7-4 0,-5-1 0,2-5 0,-7 4 0,18 2 0,2 4 0,9 0 0,4 0 0,2 0 0,0 1 0,3 3 0,1-7 0,6 11 0,4-11 0,0 8 0,-4-5 0,-1-4 0,0 3 0,-4-4 0,4 10 0,-1-4 0,2 9 0,0-14 0,-10 3 0,-3-4 0,-7 1 0,4 4 0,-5 0 0,-1 5 0,-4-9 0,-4 8 0,2-8 0,-7 4 0,8-4 0,-9 3 0,9-4 0,-8 1 0,8 3 0,-9-8 0,9-1 0,-4-1 0,5-4 0,-5 1 0,0-2 0,-6 1 0,-7-6 0,10 5 0,-10-1 0,17 3 0,-4 4 0,5 0 0,0-5 0,-5 0 0,8-5 0,-6-5 0,11 4 0,-2-4 0,4 5 0,0-1 0,0 1 0,4 0 0,-2 4 0,2 2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7:47.547"/>
    </inkml:context>
    <inkml:brush xml:id="br0">
      <inkml:brushProperty name="width" value="0.1" units="cm"/>
      <inkml:brushProperty name="height" value="0.1" units="cm"/>
      <inkml:brushProperty name="color" value="#E71224"/>
    </inkml:brush>
  </inkml:definitions>
  <inkml:trace contextRef="#ctx0" brushRef="#br0">208 0 24575,'-15'25'0,"-9"-12"0,2 0 0,-2-13 0,2 18 0,10-9 0,-5 9 0,7-13 0,-1-5 0,1 0 0,0 0 0,-5-5 0,8 4 0,-2-4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8:36.315"/>
    </inkml:context>
    <inkml:brush xml:id="br0">
      <inkml:brushProperty name="width" value="0.1" units="cm"/>
      <inkml:brushProperty name="height" value="0.1" units="cm"/>
      <inkml:brushProperty name="color" value="#E71224"/>
    </inkml:brush>
  </inkml:definitions>
  <inkml:trace contextRef="#ctx0" brushRef="#br0">1 31 24575,'10'4'0,"0"-7"0,5 6 0,0-7 0,6 4 0,-1 0 0,9 0 0,-7 0 0,2 4 0,-9-3 0,-5 4 0,0-5 0,1 0 0,3 0 0,10 0 0,7 0 0,-5 0 0,2 0 0,-17 0 0,4 0 0,0 0 0,9 0 0,6 0 0,24 0 0,-11 0 0,11 0 0,-24 0 0,-1 0 0,-13 0 0,3 0 0,-8 0 0,4 0 0,0 0 0,9 0 0,7 0 0,23 0 0,-12 0 0,-1 0 0,-13 0 0,-4 0 0,-2 0 0,2 0 0,-4 0 0,-9 0 0,8 0 0,-7 0 0,2 0 0,9 0 0,33 0 0,-9 0 0,21 0 0,-37 0 0,-7 0 0,-9 0 0,0 0 0,0 0 0,14 6 0,17-5 0,11 5 0,16-6 0,-1 0 0,-14 0 0,-13 0 0,-8 0 0,-23-5 0,7 4 0,-15-3 0,9-1 0,1 4 0,12-9 0,3 8 0,0-4 0,-3 6 0,-12 0 0,-1 0 0,-5 0 0,0 0 0,0 0 0,5 0 0,1 0 0,0-4 0,3-2 0,-8 1 0,4 0 0,0 5 0,9 0 0,7 0 0,8 0 0,-1 0 0,-7 0 0,-2 0 0,-18 0 0,-2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8:52.227"/>
    </inkml:context>
    <inkml:brush xml:id="br0">
      <inkml:brushProperty name="width" value="0.1" units="cm"/>
      <inkml:brushProperty name="height" value="0.1" units="cm"/>
      <inkml:brushProperty name="color" value="#E71224"/>
    </inkml:brush>
  </inkml:definitions>
  <inkml:trace contextRef="#ctx0" brushRef="#br0">1 11 24575,'14'0'0,"2"0"0,4 0 0,9 0 0,2 0 0,-1 0 0,-1 0 0,-9-5 0,1 4 0,-5-3 0,-2 4 0,-8 4 0,8-3 0,-8 4 0,14-5 0,-4 5 0,4-4 0,-4 8 0,-2-8 0,1 3 0,-4-4 0,4 0 0,4-4 0,3 3 0,4-4 0,-1 10 0,-5-4 0,9 3 0,-7-4 0,15 0 0,-19 0 0,10 0 0,-17 0 0,8 0 0,-3 0 0,13 0 0,1 6 0,24-4 0,-19 8 0,8-9 0,-23 4 0,-4-10 0,-1 4 0,-5-4 0,0 5 0,1 0 0,-1 0 0,4 0 0,11 0 0,-3 0 0,7 5 0,-9-4 0,-4 4 0,-1-5 0,-5 0 0,0 0 0,60 0 0,-17 8 0,28-6 0,-37 1 0,-24-4 0,-4-4 0,12 5 0,-10 0 0,6 0 0,-10 0 0,-12 0 0,5 0 0,-1 0 0,10 0 0,13 0 0,-7 0 0,7 0 0,-14 0 0,13 0 0,-15 0 0,10 0 0,-13 0 0,1 0 0,3-4 0,10 3 0,7-4 0,8 5 0,-13 0 0,-7 0 0,-15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9:03.267"/>
    </inkml:context>
    <inkml:brush xml:id="br0">
      <inkml:brushProperty name="width" value="0.1" units="cm"/>
      <inkml:brushProperty name="height" value="0.1" units="cm"/>
      <inkml:brushProperty name="color" value="#E71224"/>
    </inkml:brush>
  </inkml:definitions>
  <inkml:trace contextRef="#ctx0" brushRef="#br0">1 45 24575,'10'0'0,"0"0"0,0 0 0,0 0 0,0 0 0,1 0 0,-1 0 0,0 0 0,5 0 0,-4 4 0,8-3 0,-7 4 0,7-5 0,-8 0 0,8 0 0,-7 0 0,7 0 0,-8 0 0,9 0 0,-5 0 0,6 0 0,-1 0 0,9 5 0,-11-3 0,5 4 0,-13-6 0,5 0 0,-4 0 0,8 0 0,-3 0 0,4 0 0,1 0 0,-1 0 0,0 0 0,9 0 0,2-12 0,8 9 0,-9-8 0,-1 6 0,-9 0 0,-4-1 0,3 1 0,-3 5 0,5 0 0,22 0 0,-8 0 0,18 0 0,-22 0 0,6 0 0,-6 0 0,-1 0 0,-1 0 0,-9-4 0,1-2 0,-5 0 0,-2 2 0,-3 4 0,-1 0 0,4 0 0,2 0 0,5 0 0,-5 0 0,3 0 0,-8 0 0,8 0 0,-7 0 0,2 0 0,-3 4 0,11 3 0,-4 4 0,19 2 0,-6-7 0,0-1 0,-3 0 0,-12-4 0,-1 3 0,-5-4 0,0 0 0,13 0 0,-5 0 0,34 0 0,12 29 0,12-6 0,12 17 0,-31-22 0,-16-5 0,-13-12 0,-12 4 0,4-5 0,0 0 0,1 0 0,-5-5 0,-2 4 0,-8-4 0,-1 5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09:12.531"/>
    </inkml:context>
    <inkml:brush xml:id="br0">
      <inkml:brushProperty name="width" value="0.1" units="cm"/>
      <inkml:brushProperty name="height" value="0.1" units="cm"/>
      <inkml:brushProperty name="color" value="#E71224"/>
    </inkml:brush>
  </inkml:definitions>
  <inkml:trace contextRef="#ctx0" brushRef="#br0">1 1 24575,'15'0'0,"10"0"0,-3 0 0,8 0 0,-10 0 0,0 0 0,-4 0 0,-1 0 0,-5 0 0,0 0 0,5 0 0,-4 0 0,17 0 0,-15 0 0,15 0 0,-17 0 0,4 0 0,-5 0 0,0 0 0,5 0 0,1 0 0,4 0 0,0 0 0,9 0 0,-11 0 0,9 0 0,-11 0 0,5 0 0,-1 0 0,9 0 0,1 0 0,1 0 0,-2 0 0,-9 0 0,0 0 0,1 0 0,22 0 0,7 16 0,-1-8 0,-6 10 0,-27-9 0,-1-8 0,-9 8 0,30-8 0,-23 8 0,38-8 0,-33 13 0,10-12 0,-12 7 0,-1-4 0,-1-4 0,2 8 0,5-8 0,-1 3 0,-4-4 0,-1 0 0,-5 0 0,0 0 0,0 0 0,0 0 0,0 0 0,1 0 0,3 0 0,-2 0 0,2 0 0,-3 0 0,-6-4 0,0 3 0,-5-4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27.626"/>
    </inkml:context>
    <inkml:brush xml:id="br0">
      <inkml:brushProperty name="width" value="0.035" units="cm"/>
      <inkml:brushProperty name="height" value="0.035" units="cm"/>
      <inkml:brushProperty name="color" value="#E71224"/>
    </inkml:brush>
  </inkml:definitions>
  <inkml:trace contextRef="#ctx0" brushRef="#br0">1 59 24575,'3'-4'0,"1"1"0,3 3 0,1 0 0,-1 0 0,0 0 0,-3-4 0,3 4 0,-3-4 0,3 1 0,0 2 0,0-2 0,4 0 0,0-1 0,1 0 0,-2 1 0,-6-1 0,3 4 0,-3-7 0,3 6 0,3-2 0,-5 0 0,5 2 0,-6-2 0,3 3 0,0 0 0,4 3 0,-6 1 0,8 0 0,-9 3 0,10-7 0,-9 7 0,5-6 0,-6 2 0,3-3 0,0 0 0,-3 3 0,3-2 0,-7 5 0,4-2 0,-4 4 0,0-1 0,0 0 0,0 0 0,0 1 0,-4-4 0,4 2 0,-7-5 0,6 9 0,-5-9 0,2 6 0,-3-4 0,-1 1 0,1 0 0,0 2 0,0-5 0,-1 2 0,4 1 0,-5-4 0,4 4 0,-6-1 0,7 1 0,-2 3 0,5 0 0,-2 4 0,0-3 0,2 6 0,-6-6 0,7 5 0,-7-8 0,3 5 0,0-12 0,-2 4 0,1 7 0,0 1 0,-2 10 0,6 0 0,-2-4 0,3-2 0,0-7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2:10:35.043"/>
    </inkml:context>
    <inkml:brush xml:id="br0">
      <inkml:brushProperty name="width" value="0.1" units="cm"/>
      <inkml:brushProperty name="height" value="0.1" units="cm"/>
      <inkml:brushProperty name="color" value="#E71224"/>
    </inkml:brush>
  </inkml:definitions>
  <inkml:trace contextRef="#ctx0" brushRef="#br0">1 168 24575,'10'0'0,"5"0"0,0 0 0,1-5 0,3 4 0,-7-8 0,3 4 0,-10 3 0,4-1 0,-8 3 0,8-1 0,-3-4 0,9 5 0,-4 0 0,4 0 0,-5 0 0,0 0 0,0 0 0,1 0 0,-1 0 0,0-4 0,0 3 0,0-4 0,0 1 0,1 3 0,3-4 0,-2 5 0,7 0 0,-3 0 0,4 0 0,-4 0 0,-1 0 0,-5 0 0,-9 0 0,20 0 0,-21-47 0,21 35 0,-10-35 0,4 47 0,1 0 0,4 0 0,-9 0 0,16 0 0,-9 0 0,34 0 0,-18 0 0,20 0 0,-15 0 0,-8 0 0,-7 0 0,-5 0 0,-7 0 0,2-4 0,-4 2 0,5-2 0,1 4 0,0 0 0,11 0 0,0 0 0,11 0 0,-7 0 0,-7 0 0,-4 0 0,-5 0 0,6 0 0,-1 0 0,0 0 0,-4 0 0,-1 0 0,-5 0 0,0 0 0,5 0 0,1 0 0,4 0 0,9 6 0,-7-5 0,7 9 0,-13-8 0,-1 2 0,-1 1 0,2-4 0,5 3 0,-1-4 0,0 0 0,-4 0 0,-1 0 0,-5 0 0,5 0 0,1 5 0,29 7 0,5-4 0,10 3 0,-14-2 0,-22-11 0,-9 10 0,-5-12 0,5 4 0,1 9 0,4-7 0,0 7 0,1-9 0,-1 0 0,0 0 0,1 0 0,-1 0 0,-4 0 0,3 0 0,5 0 0,22 0 0,12 0 0,14 0 0,-14 0 0,-13 0 0,-16 0 0,-9 0 0,1 0 0,-1 0 0,9 6 0,-12-5 0,6 5 0,-8-6 0,-4 0 0,17 0 0,-2 0 0,13 0 0,15 0 0,-11 6 0,10-5 0,-22 0 0,-2-2 0,-9-3 0,9 4 0,16 0 0,13 0 0,14 0 0,16 9 0,-27-7 0,-5 8 0,-33-10 0,-13 0 0,5 0 0,9 0 0,37 19 0,32 1 0,-31-9 0,1 0 0,-5-2 0,-4-2 0,21-7 0,-33 0 0,-30 0 0,2 0 0,1-10 0,-4 8 0,4-7 0,-9 18 0,-2-7 0,-4 8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7:56.551"/>
    </inkml:context>
    <inkml:brush xml:id="br0">
      <inkml:brushProperty name="width" value="0.1" units="cm"/>
      <inkml:brushProperty name="height" value="0.1" units="cm"/>
      <inkml:brushProperty name="color" value="#E71224"/>
    </inkml:brush>
  </inkml:definitions>
  <inkml:trace contextRef="#ctx0" brushRef="#br0">1 0 24575,'10'0'0,"-8"5"0,1 1 0,-8 5 0,10-6 0,-4 5 0,9-9 0,-9 9 0,4-4 0,0 0 0,-4 3 0,8-7 0,-7 7 0,7-3 0,-8 5 0,4 4 0,5-8 0,-8 8 0,8-9 0,-10 5 0,4-1 0,-2 1 0,2 0 0,1 0 0,-4-1 0,4 1 0,0 0 0,-9 0 0,8-10 0,-9 7 0,5-7 0,0 10 0,0-10 0,-5 3 0,4 1 0,-4 2 0,5 8 0,0-4 0,-4-5 0,2 4 0,-2-4 0,-1 0 0,4 3 0,-9-8 0,9 9 0,-9-9 0,9 9 0,-8-9 0,3 4 0,0-1 0,-4-2 0,4 2 0,0 1 0,1-4 0,5 4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7:59.319"/>
    </inkml:context>
    <inkml:brush xml:id="br0">
      <inkml:brushProperty name="width" value="0.1" units="cm"/>
      <inkml:brushProperty name="height" value="0.1" units="cm"/>
      <inkml:brushProperty name="color" value="#E71224"/>
    </inkml:brush>
  </inkml:definitions>
  <inkml:trace contextRef="#ctx0" brushRef="#br0">22 1 24575,'0'11'0,"0"-1"0,0 1 0,0 0 0,0 0 0,-5-5 0,4 3 0,-4-3 0,5 5 0,-5 0 0,9-1 0,-8 1 0,9 0 0,-5 0 0,0-1 0,-5-4 0,4 4 0,-4-4 0,5 5 0,0-1 0,0 1 0,0 0 0,0 0 0,0-1 0,0 1 0,0 0 0,5-5 0,-4 3 0,4-3 0,0 0 0,-4 4 0,4-4 0,-5 5 0,4-5 0,-2 3 0,7-8 0,-3 4 0,5-5 0,-5 5 0,3-4 0,-3 4 0,5 0 0,-5-4 0,-1 4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03.071"/>
    </inkml:context>
    <inkml:brush xml:id="br0">
      <inkml:brushProperty name="width" value="0.1" units="cm"/>
      <inkml:brushProperty name="height" value="0.1" units="cm"/>
      <inkml:brushProperty name="color" value="#E71224"/>
    </inkml:brush>
  </inkml:definitions>
  <inkml:trace contextRef="#ctx0" brushRef="#br0">1 0 24575,'5'11'0,"5"-5"0,-9 3 0,9-3 0,-4 5 0,0 0 0,3 0 0,-8-1 0,4 1 0,-5 0 0,5 0 0,-9-1 0,8 1 0,-9 0 0,5 0 0,0-1 0,0 1 0,0 0 0,0 0 0,0-1 0,0 1 0,0 0 0,0 0 0,0-1 0,0 1 0,0 0 0,-5-5 0,4 3 0,-3-3 0,-1 5 0,-1-5 0,0 4 0,-4-4 0,4 0 0,0-2 0,2-4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05.327"/>
    </inkml:context>
    <inkml:brush xml:id="br0">
      <inkml:brushProperty name="width" value="0.1" units="cm"/>
      <inkml:brushProperty name="height" value="0.1" units="cm"/>
      <inkml:brushProperty name="color" value="#E71224"/>
    </inkml:brush>
  </inkml:definitions>
  <inkml:trace contextRef="#ctx0" brushRef="#br0">108 0 24575,'-5'6'0,"-1"4"0,0-4 0,1 4 0,0-4 0,4 4 0,-8-4 0,8 5 0,-9-5 0,9 3 0,-9-8 0,9 9 0,-4-4 0,0 0 0,4 4 0,-8-9 0,8 8 0,-4-3 0,0 0 0,4 4 0,-4-4 0,5 5 0,-5-6 0,4 5 0,-4-4 0,10 5 0,-4 0 0,4-1 0,-5 6 0,0-4 0,0 8 0,0-8 0,0 4 0,0-6 0,5 6 0,-4-4 0,9 3 0,-9 1 0,8-4 0,-8 3 0,9-4 0,-9 0 0,9-5 0,-4-1 0,5-5 0,-6 4 0,5-2 0,-9 2 0,4-4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08.679"/>
    </inkml:context>
    <inkml:brush xml:id="br0">
      <inkml:brushProperty name="width" value="0.1" units="cm"/>
      <inkml:brushProperty name="height" value="0.1" units="cm"/>
      <inkml:brushProperty name="color" value="#E71224"/>
    </inkml:brush>
  </inkml:definitions>
  <inkml:trace contextRef="#ctx0" brushRef="#br0">0 0 24575,'11'0'0,"-5"5"0,3 1 0,-7 5 0,7-5 0,-8 3 0,9-3 0,-4 5 0,0 0 0,3 0 0,-7-1 0,2 1 0,-4 0 0,5-5 0,-4 3 0,4-3 0,0 5 0,-4 5 0,4-4 0,-5 3 0,5-4 0,-4 0 0,4-1 0,-5 1 0,0 0 0,0 0 0,0-1 0,0 1 0,0 0 0,0 0 0,0-1 0,0 1 0,0 0 0,0 0 0,0-1 0,-5-4 0,4 4 0,-4-4 0,0 0 0,4 3 0,-4-3 0,0 5 0,-1 0 0,-4-5 0,-1-1 0,5-5 0,1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15.807"/>
    </inkml:context>
    <inkml:brush xml:id="br0">
      <inkml:brushProperty name="width" value="0.1" units="cm"/>
      <inkml:brushProperty name="height" value="0.1" units="cm"/>
      <inkml:brushProperty name="color" value="#E71224"/>
    </inkml:brush>
  </inkml:definitions>
  <inkml:trace contextRef="#ctx0" brushRef="#br0">76 0 24575,'0'11'0,"-5"-5"0,4 4 0,-4-4 0,0 0 0,4 3 0,-4-3 0,5 5 0,-5-5 0,4 3 0,-4-3 0,5 5 0,0-10 0,0 8 0,-4-13 0,2 14 0,-2-4 0,4 4 0,0 1 0,-5 5 0,4-4 0,-9 3 0,9-4 0,-4 0 0,0-1 0,4 1 0,-4 0 0,5 0 0,0-1 0,0 1 0,0 0 0,5 0 0,1-1 0,0 6 0,-1-4 0,0-1 0,-4-2 0,4-3 0,-1 0 0,-2 4 0,2-4 0,1 0 0,-4 3 0,9-3 0,-9 5 0,9 0 0,-9-5 0,4-2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18.967"/>
    </inkml:context>
    <inkml:brush xml:id="br0">
      <inkml:brushProperty name="width" value="0.1" units="cm"/>
      <inkml:brushProperty name="height" value="0.1" units="cm"/>
      <inkml:brushProperty name="color" value="#E71224"/>
    </inkml:brush>
  </inkml:definitions>
  <inkml:trace contextRef="#ctx0" brushRef="#br0">1 0 24575,'10'6'0,"-4"4"0,-1-4 0,0 0 0,-4 3 0,9-3 0,-4 5 0,0 0 0,3-5 0,-8 3 0,9-3 0,-9 5 0,9 0 0,-9-1 0,9-4 0,-9 4 0,4-4 0,-5 5 0,4-5 0,-3 3 0,9-3 0,-9 5 0,9-5 0,-9 3 0,4-3 0,-5 5 0,0 0 0,-5 0 0,-1-5 0,0 3 0,-4-3 0,9 5 0,-8-5 0,8 4 0,-9-9 0,4 8 0,0-8 0,1 4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24.239"/>
    </inkml:context>
    <inkml:brush xml:id="br0">
      <inkml:brushProperty name="width" value="0.1" units="cm"/>
      <inkml:brushProperty name="height" value="0.1" units="cm"/>
      <inkml:brushProperty name="color" value="#E71224"/>
    </inkml:brush>
  </inkml:definitions>
  <inkml:trace contextRef="#ctx0" brushRef="#br0">1 1 24575,'10'0'0,"1"0"0,5 5 0,-4 1 0,17 6 0,-10-6 0,19 6 0,-14-6 0,15 8 0,-15-3 0,6 1 0,-9-6 0,10 5 0,-12-5 0,5 1 0,-13-2 0,-1-5 0,6 0 0,1 0 0,-1 0 0,5 0 0,-5 0 0,6 10 0,-5-8 0,3 8 0,-3-15 0,4 4 0,1-4 0,-6 5 0,0 0 0,-1 0 0,-3 0 0,9 0 0,-9 0 0,3 0 0,-4 0 0,-5-5 0,8 4 0,-7-4 0,14 5 0,-5 0 0,6 0 0,8 0 0,-6 0 0,6 0 0,-8 0 0,-6 0 0,0 0 0,-1 0 0,-3 0 0,4 0 0,-5 0 0,-1 0 0,1 0 0,0 0 0,0 0 0,4 0 0,2 0 0,4 0 0,10 0 0,-8 0 0,16 0 0,-6 0 0,-1 0 0,7 0 0,-15 0 0,1 0 0,-9 0 0,-6 0 0,1 0 0,0 0 0,0 0 0,4 0 0,11 0 0,6 0 0,0 0 0,23 0 0,-3 0 0,9 0 0,-4 0 0,-25 0 0,-2 0 0,-13 0 0,-1 0 0,-11 5 0,5 1 0,1-5 0,6 3 0,13-15 0,-11 9 0,10-4 0,-4 6 0,-6 0 0,5 0 0,-8 0 0,9 0 0,8 0 0,-1 0 0,-2 0 0,-8 0 0,-1 0 0,-4 0 0,3 0 0,-8 0 0,9 0 0,-10 0 0,10 0 0,-9 0 0,3-5 0,-4 4 0,5-3 0,-5 4 0,5 0 0,0 0 0,0 0 0,6-5 0,8-3 0,2 2 0,1 0 0,6 0 0,-20 4 0,18-4 0,-8 2 0,-1 2 0,2-7 0,-14 3 0,1 0 0,-2 1 0,1 0 0,-4 4 0,8-4 0,-3 5 0,0 0 0,-2 0 0,1 0 0,-4 0 0,8-4 0,-3 2 0,4-2 0,1 4 0,8 0 0,18 0 0,-3 0 0,12 0 0,-16 12 0,-8-9 0,2 9 0,-18-12 0,4 0 0,-6 0 0,2 0 0,5 0 0,8-12 0,2 9 0,9-9 0,-8 12 0,6 0 0,-16 0 0,3 0 0,3 0 0,-10 0 0,11 4 0,-9-2 0,1 2 0,8-4 0,2 0 0,10 0 0,-10 0 0,-7 0 0,-4 0 0,-9 0 0,3 0 0,1 0 0,0 0 0,1 0 0,-1 0 0,-6 0 0,30 0 0,-22 0 0,36 0 0,-26 0 0,13 0 0,-9 0 0,7 0 0,-15 0 0,6 0 0,-13-9 0,-2 6 0,9-6 0,4 9 0,13 0 0,-8 0 0,-3 0 0,-14 0 0,0 0 0,-5 0 0,0 0 0,-1 0 0,6 0 0,-4 0 0,3 0 0,-4 0 0,0 0 0,4 0 0,2 0 0,5 0 0,-6 0 0,5 0 0,4 0 0,-1 0 0,6 0 0,-9 0 0,-4 0 0,3 0 0,-8 9 0,-1-16 0,-1 14 0,-4-16 0,9 9 0,11 12 0,-3-9 0,16 9 0,-15-12 0,6 0 0,-13 0 0,-6 5 0,-2-4 0,2 4 0,14-5 0,-6 0 0,6 0 0,-15 0 0,1-5 0,0 4 0,0-4 0,-1 5 0,1 0 0,-5-5 0,4 4 0,-4-3 0,4 4 0,1-5 0,-5 4 0,-1-4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31.016"/>
    </inkml:context>
    <inkml:brush xml:id="br0">
      <inkml:brushProperty name="width" value="0.1" units="cm"/>
      <inkml:brushProperty name="height" value="0.1" units="cm"/>
      <inkml:brushProperty name="color" value="#E71224"/>
    </inkml:brush>
  </inkml:definitions>
  <inkml:trace contextRef="#ctx0" brushRef="#br0">1 1 24575,'6'4'0,"3"2"0,-7 5 0,2 0 0,1-5 0,-4 3 0,4-3 0,-5 5 0,5 0 0,-4 0 0,4-1 0,-5 1 0,0 0 0,5-10 0,-4 7 0,4-6 0,-5 8 0,0 1 0,0 5 0,9-4 0,-6 3 0,6-4 0,-9 0 0,5-5 0,-4 3 0,4-3 0,-5 5 0,5 0 0,-4-1 0,4 1 0,-5 5 0,0 0 0,0 1 0,0 12 0,0-10 0,0 7 0,0-11 0,0-4 0,0 0 0,0-1 0,0 1 0,0 5 0,0-4 0,0 3 0,0-4 0,0 0 0,0-1 0,0 1 0,0 5 0,0-4 0,0 8 0,0-3 0,0-1 0,0 5 0,0-5 0,0 6 0,0-5 0,0 3 0,0-8 0,0 8 0,0-8 0,0 8 0,0-8 0,0 4 0,0-5 0,0 4 0,0-3 0,0 4 0,0-6 0,0 15 0,0-11 0,0 15 0,0-4 0,0-6 0,0 10 0,0-12 0,0 0 0,0-2 0,0 1 0,0-4 0,0 8 0,0-8 0,0 8 0,0-8 0,0 8 0,0-8 0,0 4 0,0-5 0,0 4 0,0-3 0,0 4 0,0-1 0,0-3 0,0 8 0,0-8 0,0 4 0,0-1 0,0-3 0,0 9 0,0-9 0,0 8 0,0-3 0,0-1 0,0 5 0,0-9 0,0 8 0,0-3 0,0 4 0,0-4 0,0 3 0,0-8 0,0 4 0,0-6 0,0 1 0,0 0 0,0 0 0,0 0 0,0-1 0,0 6 0,0-4 0,0 3 0,-5-4 0,4 0 0,-4 0 0,5 4 0,0-3 0,-5 4 0,4-1 0,-9-3 0,9 8 0,-8-8 0,7 4 0,-2-5 0,-1 4 0,4-3 0,-9 4 0,9-1 0,-9-8 0,9 8 0,-4-9 0,5 4 0,-4-4 0,2 4 0,-7-9 0,8-1 0,-4-6 0,5 0 0,0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28.771"/>
    </inkml:context>
    <inkml:brush xml:id="br0">
      <inkml:brushProperty name="width" value="0.035" units="cm"/>
      <inkml:brushProperty name="height" value="0.035" units="cm"/>
      <inkml:brushProperty name="color" value="#E71224"/>
    </inkml:brush>
  </inkml:definitions>
  <inkml:trace contextRef="#ctx0" brushRef="#br0">0 1 24575,'8'0'0,"-1"3"0,0-2 0,1 2 0,-4 0 0,2-2 0,-2 2 0,3-3 0,1 0 0,-1 0 0,0 0 0,-3 3 0,3 1 0,-7 4 0,4-7 0,-1 1 0,4-5 0,4 3 0,1 0 0,-2 0 0,-3 0 0,1 0 0,2 0 0,-2 0 0,3 0 0,-4 0 0,0 0 0,4 0 0,-3 0 0,5 0 0,-8 0 0,2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34.294"/>
    </inkml:context>
    <inkml:brush xml:id="br0">
      <inkml:brushProperty name="width" value="0.1" units="cm"/>
      <inkml:brushProperty name="height" value="0.1" units="cm"/>
      <inkml:brushProperty name="color" value="#E71224"/>
    </inkml:brush>
  </inkml:definitions>
  <inkml:trace contextRef="#ctx0" brushRef="#br0">267 1 24575,'-5'10'0,"4"1"0,-8 0 0,8 4 0,-9-3 0,9 4 0,-9-5 0,9-1 0,-9 1 0,5 0 0,-1 0 0,1 4 0,0-3 0,4 4 0,-9-1 0,9-3 0,-9 8 0,4-3 0,1 5 0,-5-1 0,4 1 0,0-1 0,-4 1 0,9-1 0,-8 1 0,8-6 0,-4 0 0,-1 8 0,4-10 0,-4 11 0,1-15 0,4 1 0,-4 5 0,1-9 0,2 12 0,-2-12 0,-1 9 0,4-6 0,-4 1 0,0 5 0,4-5 0,-10 19 0,5-16 0,-2 15 0,4-17 0,-3 17 0,6-10 0,-5 6 0,1-5 0,4-8 0,-4 4 0,5-5 0,0-1 0,0 6 0,0-4 0,0 3 0,0 1 0,-5-4 0,4 3 0,-4 1 0,5 1 0,0 4 0,0-4 0,0 3 0,0-8 0,0 8 0,0-8 0,0 9 0,0-9 0,0 8 0,0-8 0,0 3 0,0 1 0,0-4 0,0 3 0,0 10 0,0-11 0,0 15 0,0-13 0,0 1 0,0 12 0,5-15 0,-4 15 0,9-12 0,-9 0 0,4 3 0,-5-8 0,0 8 0,0-8 0,0 9 0,0-9 0,0 8 0,0-8 0,0 3 0,0-4 0,5 0 0,-4 0 0,4-1 0,-5 1 0,0 5 0,4 0 0,-2 6 0,2-1 0,-4-4 0,10 3 0,-3-8 0,4 4 0,-2-5 0,-7-1 0,2 1 0,1-5 0,-4 4 0,4-4 0,-5 4 0,5-4 0,1 4 0,5-4 0,-5 9 0,8-7 0,-7 11 0,9-17 0,-6 8 0,1-6 0,0 2 0,0 0 0,-1 4 0,1-9 0,0 9 0,0-9 0,-5 8 0,8-3 0,-7 5 0,9 0 0,-6-5 0,1 3 0,0-7 0,0 7 0,-1-8 0,-4 9 0,4-9 0,-9-1 0,9-1 0,-4-4 0,4 5 0,-4 5 0,4-4 0,-4 4 0,5-5 0,-1 0 0,1 0 0,0 0 0,0 0 0,-5 5 0,3-4 0,-3 4 0,5-1 0,-5-2 0,-1 2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39.063"/>
    </inkml:context>
    <inkml:brush xml:id="br0">
      <inkml:brushProperty name="width" value="0.1" units="cm"/>
      <inkml:brushProperty name="height" value="0.1" units="cm"/>
      <inkml:brushProperty name="color" value="#E71224"/>
    </inkml:brush>
  </inkml:definitions>
  <inkml:trace contextRef="#ctx0" brushRef="#br0">65 0 24575,'6'5'0,"-2"1"0,-4 5 0,0-1 0,0 1 0,0 0 0,5 4 0,-4-3 0,9 4 0,-9-5 0,4-1 0,0 1 0,-4 0 0,8 4 0,-3-3 0,0 9 0,4-5 0,-9 1 0,9 3 0,-9-8 0,8 4 0,-7-5 0,2-1 0,1 1 0,-4 0 0,4 4 0,-5-3 0,5 4 0,1-5 0,0 4 0,3 2 0,-7 4 0,7 1 0,-3-1 0,0 1 0,4-1 0,-4-4 0,0 3 0,-2-8 0,-4 4 0,0-5 0,5-1 0,-4 6 0,4-4 0,-5 8 0,0-3 0,0 13 0,0-11 0,0 19 0,0-19 0,0 6 0,0-5 0,0-3 0,0 5 0,0-6 0,0 0 0,0-5 0,0 4 0,0-3 0,0 8 0,0-8 0,0 4 0,0-1 0,0-3 0,0 9 0,0-5 0,0 6 0,0 8 0,0-11 0,0 5 0,0-13 0,0 0 0,0 4 0,0 27 0,0-15 0,0 14 0,0-25 0,0-5 0,0-1 0,0 6 0,0-4 0,0 8 0,0-8 0,0 8 0,0-3 0,0 5 0,0-1 0,0 1 0,0-6 0,-5 5 0,4-9 0,-8 8 0,7-8 0,-7 8 0,8-8 0,-4 4 0,5-6 0,0 6 0,0-4 0,-5 3 0,4 1 0,-9-4 0,9 3 0,-4-4 0,5 5 0,0-4 0,0 8 0,0-8 0,0 3 0,0-4 0,0 0 0,0 4 0,-4-3 0,2 9 0,-7-9 0,8 3 0,-4-4 0,5 0 0,-5-1 0,4 1 0,-4 0 0,0 0 0,4-1 0,-4 1 0,1 0 0,2 5 0,-7-5 0,8 5 0,-4-5 0,0-1 0,-1 1 0,-5 0 0,5 0 0,-3 4 0,3-8 0,0 8 0,-4-14 0,9 9 0,-4-5 0,1 1 0,2 4 0,-7-4 0,3 0 0,-5-1 0,5-15 0,-8 3 0,7-9 0,-4 11 0,6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41.631"/>
    </inkml:context>
    <inkml:brush xml:id="br0">
      <inkml:brushProperty name="width" value="0.1" units="cm"/>
      <inkml:brushProperty name="height" value="0.1" units="cm"/>
      <inkml:brushProperty name="color" value="#E71224"/>
    </inkml:brush>
  </inkml:definitions>
  <inkml:trace contextRef="#ctx0" brushRef="#br0">237 0 24575,'0'11'0,"0"0"0,0 0 0,0-1 0,-5 1 0,4 0 0,-9 0 0,9-1 0,-8 1 0,7 0 0,-2 4 0,-1 2 0,4 13 0,-9-6 0,9 1 0,-9-9 0,9 0 0,-8-5 0,3 10 0,0 4 0,-4-6 0,9 10 0,-9-12 0,9 4 0,-8 1 0,3-5 0,0-2 0,-4 1 0,9-4 0,-4 3 0,0 1 0,4-4 0,-8 3 0,7 1 0,-7 0 0,3 1 0,0 3 0,1-3 0,0 0 0,4 3 0,-8-3 0,7 0 0,-2 3 0,-1-3 0,-1 4 0,0 1 0,1-1 0,0 1 0,4-1 0,-4 9 0,5-6 0,0 6 0,0-8 0,0-5 0,0 3 0,0-3 0,0 4 0,0 1 0,0-6 0,0 0 0,0-1 0,0-3 0,0 4 0,0-1 0,0-3 0,0 4 0,0-1 0,0 2 0,0 0 0,0 3 0,0-3 0,19 1 0,-10 3 0,17 5 0,-20-7 0,5 10 0,-10-17 0,9 8 0,-9-3 0,8 5 0,-3-1 0,0 1 0,4-1 0,-4 1 0,0-6 0,3 0 0,-8-1 0,9-3 0,-9 9 0,9-9 0,-9 8 0,9-13 0,-9 12 0,8-12 0,-8 9 0,9 0 0,-9-5 0,4 5 0,-5-5 0,5-1 0,-4 1 0,4 0 0,0 0 0,-4 0 0,4-1 0,-5 1 0,4-5 0,-3 4 0,9-4 0,-9 4 0,4 1 0,-5 0 0,0 0 0,10-1 0,-8 1 0,8 5 0,-6-9 0,-3 7 0,9-8 0,-4 5 0,0 4 0,-1-3 0,4-1 0,-1 3 0,2-6 0,0 7 0,-9-4 0,9-5 0,-9 3 0,8-7 0,-3 12 0,0-7 0,4 9 0,-4-6 0,5 6 0,-1-4 0,-4 3 0,4-4 0,-4 0 0,0 0 0,3-5 0,-3-2 0,0 6 0,4-8 0,-4 13 0,5-14 0,-5-1 0,-2 3 0,-8-16 0,2 6 0,-2-10 0,4 2 0,0 9 0,0 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46.679"/>
    </inkml:context>
    <inkml:brush xml:id="br0">
      <inkml:brushProperty name="width" value="0.1" units="cm"/>
      <inkml:brushProperty name="height" value="0.1" units="cm"/>
      <inkml:brushProperty name="color" value="#E71224"/>
    </inkml:brush>
  </inkml:definitions>
  <inkml:trace contextRef="#ctx0" brushRef="#br0">366 0 24575,'0'11'0,"-5"-5"0,4 3 0,-8-8 0,7 9 0,-2-4 0,-1 5 0,-1 0 0,-5-6 0,5 5 0,1-14 0,1 8 0,2 1 0,-7-3 0,3 17 0,-5-16 0,0 11 0,1-13 0,4 9 0,-4-9 0,9 9 0,-9-9 0,9 8 0,-8-7 0,3 2 0,-5 1 0,0 1 0,0 0 0,1 4 0,-1-4 0,0 0 0,0 3 0,1-3 0,4 5 0,1 0 0,0-5 0,4 3 0,-9-3 0,4 19 0,-4-15 0,4 18 0,-4-20 0,9 7 0,-4-4 0,0 0 0,4-1 0,-4 1 0,1 0 0,2 0 0,-2-1 0,4 1 0,-5 0 0,4 0 0,-4 4 0,5-3 0,-5 8 0,-1-8 0,0 9 0,1-5 0,5 1 0,-5 3 0,4-3 0,-3 0 0,4-2 0,0-4 0,0 0 0,0 4 0,0 2 0,0 5 0,0-6 0,0 0 0,0-1 0,0 2 0,0 0 0,0 3 0,0-8 0,0 8 0,0 6 0,0-2 0,0 6 0,0 0 0,0-6 0,0 6 0,12 0 0,-9-6 0,15 15 0,-16-16 0,8 8 0,-4-10 0,0 1 0,4-6 0,-4 9 0,0-7 0,3 4 0,-7-2 0,7-8 0,-3 8 0,0-3 0,4 5 0,-9-6 0,8 5 0,-3-5 0,0 6 0,4-1 0,-4 1 0,0-5 0,-1 3 0,-1-8 0,2 8 0,0-3 0,4 0 0,-9 3 0,4-8 0,0-1 0,-4-2 0,8-3 0,-3 10 0,0-4 0,4 8 0,-4-8 0,5 8 0,-5-8 0,3 4 0,-8-6 0,4 1 0,-5 0 0,0 0 0,5-1 0,-4 1 0,4 0 0,0-5 0,-4 4 0,8-5 0,-7 6 0,7 0 0,-3 0 0,0-1 0,4 1 0,-4 0 0,4 0 0,1-1 0,0 1 0,0 0 0,-1 0 0,1 0 0,0-1 0,0 1 0,-1 0 0,1 0 0,-5-1 0,4-4 0,-14-1 0,17 5 0,-15-3 0,16-6 0,-3-8 0,-4-5 0,3 2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49.048"/>
    </inkml:context>
    <inkml:brush xml:id="br0">
      <inkml:brushProperty name="width" value="0.1" units="cm"/>
      <inkml:brushProperty name="height" value="0.1" units="cm"/>
      <inkml:brushProperty name="color" value="#E71224"/>
    </inkml:brush>
  </inkml:definitions>
  <inkml:trace contextRef="#ctx0" brushRef="#br0">86 0 24575,'0'11'0,"0"4"0,0-3 0,10 9 0,-8-9 0,13 8 0,-14-8 0,8 8 0,-7-3 0,7 0 0,-8 3 0,9-3 0,-4 4 0,0-4 0,-1-2 0,-5-4 0,0 0 0,0 5 0,0-5 0,0 5 0,9 0 0,-6-5 0,6 10 0,-4-9 0,-4 8 0,4-3 0,-5-1 0,0 5 0,0-4 0,0-1 0,0 5 0,0-10 0,0 5 0,0-5 0,0 0 0,0-1 0,0 1 0,5 0 0,-4 0 0,-1-1 0,-1 6 0,-4-4 0,5 3 0,0-4 0,0 0 0,0 0 0,0-1 0,0 6 0,0-4 0,0 8 0,0-8 0,0 8 0,0-8 0,0 9 0,0-9 0,0 8 0,0-8 0,0 8 0,0-8 0,0 8 0,0-8 0,0 9 0,0-9 0,0 8 0,0-8 0,0 8 0,0-8 0,0 8 0,0-3 0,0 5 0,0-1 0,0 1 0,0 8 0,0-11 0,0 10 0,-5-13 0,4 6 0,-4-5 0,5 3 0,0-8 0,0 3 0,0-4 0,0 0 0,0 0 0,0 0 0,0-1 0,0 1 0,0 0 0,0 4 0,0-3 0,0 9 0,0-5 0,0 6 0,0-1 0,0-4 0,-5 3 0,4-8 0,-4 4 0,5-5 0,-4 4 0,2-3 0,-7 8 0,8-8 0,-4 4 0,5-5 0,0-1 0,0 1 0,0 0 0,0 0 0,-5 4 0,4-3 0,-9 8 0,9-8 0,-8 4 0,7-5 0,-7-1 0,8 6 0,-4-4 0,0-1 0,4 3 0,-9-7 0,9 13 0,-4-8 0,1-1 0,2-1 0,-2-4 0,-1 4 0,4 1 0,-9-5 0,9 8 0,-4-6 0,0 2 0,4 0 0,-4-4 0,1 5 0,2 4 0,-7-3 0,3-1 0,-5-6 0,5-5 0,1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52.104"/>
    </inkml:context>
    <inkml:brush xml:id="br0">
      <inkml:brushProperty name="width" value="0.1" units="cm"/>
      <inkml:brushProperty name="height" value="0.1" units="cm"/>
      <inkml:brushProperty name="color" value="#E71224"/>
    </inkml:brush>
  </inkml:definitions>
  <inkml:trace contextRef="#ctx0" brushRef="#br0">0 1 24575,'6'10'0,"-1"6"0,0-9 0,-4 7 0,4-8 0,-5 5 0,4-5 0,-2 4 0,2-4 0,-4 4 0,10 1 0,-3 5 0,4-4 0,-6 3 0,-1-4 0,2 0 0,0-1 0,4-4 0,-9 9 0,9-13 0,-9 17 0,8-12 0,-3 14 0,0-9 0,-1 3 0,0-4 0,1 4 0,5-3 0,-1 4 0,-4-1 0,4-3 0,-9 4 0,9-1 0,-9 2 0,8 0 0,-7 3 0,2-8 0,1-1 0,-4 3 0,9-7 0,-9 9 0,4-5 0,0-1 0,-4 6 0,8-4 0,-7 8 0,2-8 0,1 8 0,1-3 0,0 5 0,4-1 0,-4-4 0,0 12 0,-2-10 0,-4 20 0,5-20 0,-4 18 0,4-18 0,-5 12 0,0-10 0,-5 1 0,4-1 0,-4-4 0,5 3 0,0-3 0,0 4 0,0 1 0,0-1 0,0 1 0,0 8 0,0-11 0,0 19 0,0-19 0,0 11 0,0-9 0,0 1 0,0-1 0,0 1 0,0-1 0,0-4 0,0 3 0,0-8 0,-4 9 0,2-9 0,-2 8 0,4-8 0,0 3 0,-5 1 0,4-4 0,-4 3 0,5-4 0,0 0 0,0 4 0,0-3 0,0 9 0,0-9 0,0 8 0,0-3 0,-5-1 0,4 5 0,-4-5 0,5 1 0,-5 3 0,4-3 0,-8 0 0,7-2 0,-7-4 0,8 5 0,-9-9 0,9 7 0,-4-3 0,0 6 0,4 4 0,-8-4 0,7-2 0,-7-4 0,8 0 0,-4 0 0,0-1 0,4 1 0,-4 0 0,0 0 0,4-1 0,-8 6 0,3-4 0,0 3 0,-4-9 0,9 4 0,-4-4 0,5 5 0,-5-5 0,4 3 0,-4-3 0,1 0 0,-2-1 0,-5-5 0,-5 0 0,9 0 0,-2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56.952"/>
    </inkml:context>
    <inkml:brush xml:id="br0">
      <inkml:brushProperty name="width" value="0.1" units="cm"/>
      <inkml:brushProperty name="height" value="0.1" units="cm"/>
      <inkml:brushProperty name="color" value="#E71224"/>
    </inkml:brush>
  </inkml:definitions>
  <inkml:trace contextRef="#ctx0" brushRef="#br0">141 0 24575,'0'11'0,"-5"-5"0,4 4 0,-4-4 0,0 4 0,4 1 0,-4 0 0,0-5 0,4 3 0,-4-3 0,1 5 0,2 0 0,-7 0 0,3-1 0,0 1 0,-4 0 0,4-5 0,0 3 0,2-3 0,-1 0 0,4 4 0,-4-4 0,0 0 0,4 3 0,-4 2 0,0-4 0,4 8 0,-4-5 0,5 7 0,0 0 0,0-2 0,-4-4 0,2 0 0,-2 0 0,4-1 0,-5-4 0,4 17 0,-4-13 0,5 14 0,0-13 0,0-1 0,0 1 0,0 0 0,0 0 0,0-1 0,0 1 0,0 0 0,0 0 0,0-1 0,0 1 0,0 5 0,0-4 0,0 3 0,0-4 0,0 0 0,0 4 0,0-3 0,0 4 0,0-5 0,0-1 0,0 1 0,0 0 0,0 0 0,0-1 0,0 1 0,0 0 0,0 0 0,0-1 0,0 1 0,0 5 0,0-5 0,0 5 0,0-5 0,0 0 0,0-1 0,0 1 0,0 0 0,0 0 0,0-1 0,0 1 0,0 0 0,0 0 0,0-1 0,0 6 0,0-4 0,0 3 0,0-4 0,0 0 0,0 4 0,0 2 0,0 0 0,0-2 0,0-4 0,0 0 0,0 4 0,0-3 0,0 4 0,0-1 0,0-3 0,0 4 0,0-5 0,0-1 0,0 1 0,0 0 0,0 0 0,0 4 0,0-3 0,0 4 0,0-6 0,0 1 0,0 5 0,0 0 0,5 1 0,1 3 0,0-8 0,-2 4 0,-4-1 0,0-3 0,5 9 0,-4-9 0,4 3 0,-5-4 0,0 0 0,0-1 0,5 1 0,-4 0 0,4 0 0,-5-1 0,0 1 0,0 0 0,0 0 0,0-1 0,0 1 0,0 0 0,0 4 0,0-3 0,0 9 0,0-5 0,0 1 0,0 3 0,0-8 0,0 9 0,0-5 0,0 1 0,0 3 0,0-8 0,0 9 0,0-9 0,0 3 0,0 1 0,0-4 0,0 3 0,0-4 0,0 0 0,0-1 0,0 1 0,0 0 0,0 4 0,5-3 0,-4 4 0,4-5 0,-1-5 0,-2 3 0,2-3 0,1 0 0,-4 9 0,9-13 0,-9 12 0,9-8 0,-9 5 0,8-5 0,-7 4 0,7-5 0,-3 6 0,5 5 0,0-4 0,-1-2 0,1-5 0,0-5 0,-10-5 0,-2 4 0,-5-8 0,1 8 0,5-4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9:00.632"/>
    </inkml:context>
    <inkml:brush xml:id="br0">
      <inkml:brushProperty name="width" value="0.1" units="cm"/>
      <inkml:brushProperty name="height" value="0.1" units="cm"/>
      <inkml:brushProperty name="color" value="#E71224"/>
    </inkml:brush>
  </inkml:definitions>
  <inkml:trace contextRef="#ctx0" brushRef="#br0">130 1 24575,'-6'5'0,"1"1"0,0 0 0,4 3 0,-4-3 0,0 5 0,4 0 0,-4 4 0,1-8 0,2 8 0,-2-9 0,-1 4 0,4 1 0,-4 0 0,0 0 0,4-1 0,-4 1 0,5 0 0,-5 0 0,4-1 0,-4 1 0,5 0 0,-5 0 0,0 4 0,-1-3 0,-4 4 0,9-5 0,-4-1 0,0 1 0,4 0 0,-4 0 0,0-1 0,4 1 0,-3 5 0,4-5 0,0 5 0,0-5 0,0 0 0,0-1 0,0 1 0,0 0 0,0 0 0,0-1 0,0 1 0,0 0 0,0 0 0,0 4 0,0-3 0,0 4 0,0-6 0,0 1 0,0 0 0,0 4 0,0-3 0,0 4 0,0-5 0,0 4 0,0-3 0,0 4 0,0-6 0,0 1 0,0 0 0,0 4 0,0-3 0,0 4 0,0-5 0,0-1 0,0 6 0,0-4 0,0 3 0,0-4 0,0 0 0,0 0 0,0-1 0,0 1 0,0 0 0,0 0 0,0-1 0,0 6 0,4-4 0,-3 3 0,4-4 0,-5 5 0,0-4 0,0 8 0,0-8 0,0 8 0,0-8 0,0 4 0,0-6 0,0 1 0,5 0 0,-4 0 0,4-1 0,0 1 0,-4 0 0,4 0 0,-5 4 0,0-3 0,0 8 0,5-8 0,-4 9 0,4-9 0,-1 8 0,-7-8 0,6 3 0,-7 1 0,4-4 0,0 8 0,0-8 0,0 4 0,4-6 0,2 1 0,0 0 0,-1 0 0,-5-1 0,5 1 0,-4 5 0,9-4 0,-9 3 0,4 9 0,-5-9 0,0 14 0,4-13 0,2 1 0,0 3 0,-1-8 0,0 4 0,-4-5 0,9-1 0,-9 1 0,4 0 0,-1 0 0,-2 4 0,7-3 0,-8 8 0,9-8 0,-9 4 0,4-5 0,-5-1 0,18 8 0,-9-5 0,16 10 0,-15-11 0,2 17 0,0-15 0,0 15 0,-2-22 0,-4 8 0,4-24 0,-4 2 0,9-10 0,-7 7 0,1 5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9:03.680"/>
    </inkml:context>
    <inkml:brush xml:id="br0">
      <inkml:brushProperty name="width" value="0.1" units="cm"/>
      <inkml:brushProperty name="height" value="0.1" units="cm"/>
      <inkml:brushProperty name="color" value="#E71224"/>
    </inkml:brush>
  </inkml:definitions>
  <inkml:trace contextRef="#ctx0" brushRef="#br0">108 1 24575,'6'4'0,"-1"2"0,0 0 0,-4 4 0,8-4 0,-7 5 0,2-1 0,-4 1 0,5 0 0,-4 0 0,9-1 0,-9 1 0,4 0 0,-5 0 0,5-1 0,-4 1 0,8 5 0,-7-4 0,2 3 0,1-4 0,-4 0 0,4-1 0,0 1 0,-4 0 0,4 0 0,0-1 0,-4 1 0,4 0 0,-5 0 0,0-1 0,4-4 0,-2 9 0,7-8 0,-8 8 0,4-4 0,0 0 0,-4 0 0,4-1 0,0 1 0,-4 0 0,4 0 0,-5-1 0,0 6 0,0-4 0,0 3 0,0 1 0,0-4 0,0 8 0,0-8 0,0 4 0,0-6 0,0 1 0,0 0 0,0 0 0,0 4 0,0-3 0,0 4 0,0-6 0,0 1 0,0 5 0,0-4 0,0 3 0,0 1 0,0-4 0,0 8 0,0-3 0,0-1 0,0 5 0,0-5 0,0 6 0,0-5 0,0 3 0,4-8 0,-2 8 0,2-8 0,-4 4 0,0-6 0,0 6 0,0-4 0,0 3 0,0-4 0,0 0 0,0 4 0,0-3 0,0 4 0,0-5 0,0 4 0,0-3 0,0 4 0,0-6 0,0 1 0,0 0 0,0 4 0,0-3 0,0 4 0,0-5 0,0 4 0,0-3 0,0 9 0,0-5 0,0 1 0,0 3 0,0-3 0,-4 0 0,2-2 0,-2-4 0,4 0 0,0 4 0,0-3 0,-5 4 0,-1-5 0,0 4 0,1-3 0,5 8 0,0-8 0,0 9 0,-5-10 0,4 10 0,-8-14 0,7 12 0,-7-12 0,8 9 0,-4-5 0,5-1 0,-5-4 0,4 4 0,-4-4 0,0 5 0,4-1 0,-4 1 0,5 0 0,-4-5 0,2 8 0,-7-7 0,8 9 0,-4-1 0,0-7 0,4 11 0,-4-12 0,0 8 0,4-4 0,-8 0 0,3 0 0,0-1 0,1 6 0,0-9 0,-1 7 0,0-8 0,-3 0 0,7 4 0,-2 1 0,4 1 0,-5-2 0,4 0 0,-4-4 0,0 0 0,4 3 0,-4-3 0,5 5 0,-5-5 0,4 4 0,-9-9 0,9 8 0,-3-3 0,-1 5 0,4 0 0,-9 0 0,9-1 0,-9 1 0,9 0 0,-9 0 0,9-10 0,-3-2 0,4-10 0,0 5 0,0 1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9:07.488"/>
    </inkml:context>
    <inkml:brush xml:id="br0">
      <inkml:brushProperty name="width" value="0.1" units="cm"/>
      <inkml:brushProperty name="height" value="0.1" units="cm"/>
      <inkml:brushProperty name="color" value="#E71224"/>
    </inkml:brush>
  </inkml:definitions>
  <inkml:trace contextRef="#ctx0" brushRef="#br0">968 11 24575,'-11'0'0,"0"0"0,1 5 0,-1-4 0,0 9 0,0-9 0,1 4 0,-1-5 0,0 0 0,0 0 0,1 0 0,-1 0 0,0 0 0,0 0 0,1 0 0,-1 0 0,0 0 0,0 0 0,1 0 0,-1 0 0,0 0 0,0 0 0,1 0 0,-1 0 0,0 0 0,0 0 0,1 0 0,-6 0 0,4 0 0,-3 0 0,4 0 0,0 0 0,0 0 0,0 0 0,1 0 0,-1 0 0,0 0 0,0 0 0,1 0 0,-1 0 0,0 0 0,0 0 0,1 0 0,-1 0 0,0 0 0,0 0 0,1 0 0,-1 0 0,0 0 0,0 0 0,1 0 0,-6 0 0,-1 0 0,-4 0 0,4 0 0,2 0 0,4 0 0,10 0 0,-8 0 0,8-10 0,-10 8 0,1-8 0,-1 10 0,-5-5 0,4 4 0,-3-4 0,4 5 0,0 0 0,1 0 0,-1 0 0,0 0 0,0 0 0,1 0 0,-1 0 0,-5 0 0,4 0 0,-8 0 0,8 0 0,-3 0 0,4 0 0,-5 0 0,4 0 0,-3 0 0,9 0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29.578"/>
    </inkml:context>
    <inkml:brush xml:id="br0">
      <inkml:brushProperty name="width" value="0.035" units="cm"/>
      <inkml:brushProperty name="height" value="0.035" units="cm"/>
      <inkml:brushProperty name="color" value="#E71224"/>
    </inkml:brush>
  </inkml:definitions>
  <inkml:trace contextRef="#ctx0" brushRef="#br0">22 0 24575,'0'8'0,"-3"2"0,-1-2 0,0 6 0,-3-9 0,6 1 0,-2-6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06.791"/>
    </inkml:context>
    <inkml:brush xml:id="br0">
      <inkml:brushProperty name="width" value="0.1" units="cm"/>
      <inkml:brushProperty name="height" value="0.1" units="cm"/>
      <inkml:brushProperty name="color" value="#E71224"/>
    </inkml:brush>
  </inkml:definitions>
  <inkml:trace contextRef="#ctx0" brushRef="#br0">160 1 24575,'-7'4'0,"0"-1"0,-1-3 0,4 3 0,-2-2 0,5 5 0,-5-5 0,2-1 0,0 3 0,0-3 0,1 4 0,-1 0 0,0-1 0,1 1 0,0 0 0,-1-1 0,-4 0 0,4 1 0,-2 0 0,5 3 0,-5-6 0,5 5 0,-6-2 0,7 3 0,-7 1 0,6-1 0,-5-3 0,2 6 0,0-6 0,-3 4 0,7-2 0,-4-2 0,4 3 0,0 1 0,-3-4 0,2 2 0,-2-2 0,0 0 0,2 3 0,-2 0 0,3 1 0,0 3 0,-3-4 0,2 0 0,-2 0 0,3 1 0,0-1 0,0 3 0,0-2 0,0 6 0,0-6 0,0 6 0,0-6 0,0 6 0,0-6 0,0 5 0,0-5 0,0 6 0,8 3 0,-6-4 0,9 3 0,-10-8 0,6-1 0,-7 0 0,7 4 0,-3-3 0,3 2 0,0-2 0,1-1 0,-1 3 0,0-2 0,0 0 0,1-5 0,-4 0 0,5-2 0,-7 5 0,1-5 0,-4 2 0,-2-3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11.631"/>
    </inkml:context>
    <inkml:brush xml:id="br0">
      <inkml:brushProperty name="width" value="0.1" units="cm"/>
      <inkml:brushProperty name="height" value="0.1" units="cm"/>
      <inkml:brushProperty name="color" value="#E71224"/>
    </inkml:brush>
  </inkml:definitions>
  <inkml:trace contextRef="#ctx0" brushRef="#br0">22 1 24575,'0'11'0,"0"-1"0,0 1 0,0 0 0,0 0 0,0 0 0,0-1 0,0 1 0,0 0 0,0 0 0,-5-6 0,4 5 0,-4-4 0,5 5 0,-5-5 0,4 3 0,-3-12 0,4 16 0,4-11 0,-3 14 0,9-10 0,-9 3 0,4-3 0,0 5 0,1 0 0,0 0 0,-1-1 0,-1-4 0,-3 4 0,9-9 0,-9 13 0,9-11 0,-9 11 0,13-18 0,-11 13 0,11-13 0,-8 14 0,5-9 0,-5-1 0,-1 4 0,-1-3 0,2 5 0,0 3 0,4-7 0,-9 7 0,9-8 0,-9 4 0,4-5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2:48:12.671"/>
    </inkml:context>
    <inkml:brush xml:id="br0">
      <inkml:brushProperty name="width" value="0.1" units="cm"/>
      <inkml:brushProperty name="height" value="0.1" units="cm"/>
      <inkml:brushProperty name="color" value="#E71224"/>
    </inkml:brush>
  </inkml:definitions>
  <inkml:trace contextRef="#ctx0" brushRef="#br0">5 1 24575,'0'10'0,"0"1"0,0 0 0,0 0 0,0-1 0,0 1 0,-4-5 0,7-1 0,-6-5 0,7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08.943"/>
    </inkml:context>
    <inkml:brush xml:id="br0">
      <inkml:brushProperty name="width" value="0.1" units="cm"/>
      <inkml:brushProperty name="height" value="0.1" units="cm"/>
      <inkml:brushProperty name="color" value="#E71224"/>
    </inkml:brush>
  </inkml:definitions>
  <inkml:trace contextRef="#ctx0" brushRef="#br0">30 1 24575,'11'0'0,"-4"3"0,0-2 0,-7 5 0,7 1 0,-6 1 0,5 0 0,-5-2 0,5-2 0,-5 3 0,2 1 0,1-1 0,0 0 0,3 4 0,0-3 0,0 5 0,1-5 0,-1 3 0,-3-4 0,-1 0 0,-3 1 0,3-4 0,-2 2 0,3-2 0,-4 3 0,0 1 0,3-1 0,-2 3 0,2 2 0,-3 2 0,0 1 0,0-4 0,0 0 0,0-4 0,0 0 0,0 0 0,0 1 0,0-1 0,-3-3 0,-1 2 0,-1-2 0,2 4 0,3-1 0,0 0 0,-3-3 0,2 3 0,-2-3 0,0 3 0,-1 0 0,-4 0 0,1 1 0,0-1 0,0-3 0,-1 2 0,1-2 0,0 0 0,0 3 0,3-3 0,-3 0 0,0 2 0,-1-2 0,1-3 0,0 2 0,6-3 0,-5 1 0,2-5 0,0 3 0,1-6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12.159"/>
    </inkml:context>
    <inkml:brush xml:id="br0">
      <inkml:brushProperty name="width" value="0.1" units="cm"/>
      <inkml:brushProperty name="height" value="0.1" units="cm"/>
      <inkml:brushProperty name="color" value="#E71224"/>
    </inkml:brush>
  </inkml:definitions>
  <inkml:trace contextRef="#ctx0" brushRef="#br0">285 0 24575,'-7'8'0,"0"-4"0,-1 2 0,1-2 0,0 4 0,-1-1 0,4 0 0,-2 0 0,5 1 0,-5-1 0,5 0 0,-6 0 0,3 1 0,0-1 0,-2 0 0,2 0 0,-3 1 0,3-1 0,0 0 0,1-3 0,2 3 0,-2-3 0,3 3 0,-3 3 0,2-2 0,-2 6 0,0-9 0,2 8 0,-6-8 0,7 5 0,-7-3 0,6 4 0,-2-3 0,0 2 0,2-2 0,-2 2 0,0-2 0,2 3 0,-6-4 0,7 0 0,-4 1 0,4-1 0,0 0 0,0 0 0,0 1 0,0-1 0,0 0 0,0 0 0,0 1 0,0 2 0,0-2 0,0 3 0,0-4 0,0 0 0,0 0 0,0 1 0,0-1 0,-3 0 0,2 0 0,-2 1 0,3 2 0,0-2 0,-3 3 0,2-4 0,-2 0 0,0 4 0,2-3 0,-2 6 0,3-6 0,-4 5 0,0-5 0,0 6 0,1-6 0,0 6 0,2-6 0,-5 2 0,5 1 0,-6-3 0,7 6 0,-7-6 0,6 5 0,-5-1 0,5-1 0,-5 3 0,5-3 0,-2 3 0,3 1 0,-7 0 0,5-4 0,-7 3 0,4 3 0,1-1 0,-4 4 0,7 0 0,-5-7 0,5 7 0,-2-9 0,3 4 0,0-4 0,0-1 0,0 1 0,0 0 0,0 0 0,0 0 0,0-1 0,0-2 0,0 3 0,0-1 0,0-1 0,0 1 0,0-3 0,6 20 0,-5-11 0,9 21 0,-5-16 0,4 1 0,-1-1 0,0-1 0,-4-4 0,0 4 0,-1-5 0,1-4 0,5 9 0,-5-7 0,3 4 0,-6-4 0,5-4 0,-5 4 0,6-5 0,-7 3 0,7-4 0,-6 0 0,5 4 0,-2-3 0,0 2 0,-1 1 0,1-3 0,-3 2 0,5-2 0,-5-1 0,2 0 0,0 4 0,1-3 0,4 2 0,-1 1 0,0-3 0,0 5 0,1-4 0,-1 4 0,3-1 0,-2 2 0,3 1 0,-1-1 0,-1 6 0,5-4 0,-5 5 0,2-7 0,-1 1 0,-2-1 0,3-2 0,-4 1 0,0-5 0,0 6 0,1-6 0,-1 3 0,-3-4 0,2 0 0,-5 0 0,6 1 0,-3-1 0,0 0 0,2 0 0,-2 1 0,3-1 0,1 3 0,-4-1 0,5 4 0,-4-5 0,11 12 0,-4-11 0,10 13 0,0-13 0,-1 7 0,0-7 0,-7 5 0,-2-6 0,-2-1 0,-3-1 0,1-5 0,-1 2 0,-3-6 0,-1-1 0,-3-3 0,0 3 0,0 1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16.407"/>
    </inkml:context>
    <inkml:brush xml:id="br0">
      <inkml:brushProperty name="width" value="0.1" units="cm"/>
      <inkml:brushProperty name="height" value="0.1" units="cm"/>
      <inkml:brushProperty name="color" value="#E71224"/>
    </inkml:brush>
  </inkml:definitions>
  <inkml:trace contextRef="#ctx0" brushRef="#br0">146 0 24575,'7'11'0,"1"-3"0,-1 6 0,3-3 0,-2 4 0,3-1 0,-7-3 0,2 3 0,-5-6 0,6 3 0,-7-4 0,7 3 0,-6-2 0,5 0 0,-5 1 0,5-7 0,-5 8 0,2-6 0,1 3 0,-3 0 0,2 0 0,0 1 0,-2-1 0,2 0 0,-3 0 0,3-3 0,-2 3 0,2 0 0,-3 1 0,0 12 0,0-11 0,3 8 0,2-7 0,-1-2 0,-1 3 0,-3-1 0,0-2 0,0 3 0,0-4 0,0 0 0,0 1 0,0-1 0,0 0 0,0 0 0,0 1 0,0-1 0,0 0 0,0 0 0,0 1 0,0-1 0,0 3 0,0-2 0,0 3 0,0-4 0,0 0 0,0 1 0,0-1 0,0 0 0,0 0 0,0 1 0,0-1 0,0 0 0,0 0 0,3 1 0,-2-1 0,5-3 0,-5 2 0,2-1 0,1 2 0,-4 0 0,4 0 0,-4 1 0,3-1 0,-2 0 0,2 0 0,0 1 0,-2 2 0,2-2 0,0 3 0,-2-4 0,2 0 0,-3 0 0,0 1 0,0-1 0,4 0 0,-4 0 0,7-3 0,-6 3 0,2-3 0,-3 3 0,0 0 0,0 1 0,0-1 0,3 3 0,-2-1 0,2 1 0,-3-3 0,0 1 0,3-1 0,-2 0 0,2 0 0,-3 4 0,0-3 0,0 2 0,0-2 0,0-1 0,0 3 0,0-2 0,0 6 0,0-6 0,0 3 0,0-4 0,0 0 0,0 0 0,0 1 0,0-1 0,0 0 0,0 0 0,0 1 0,0-1 0,0 0 0,0 0 0,0 1 0,-3-4 0,2 2 0,-2-2 0,3 3 0,0 1 0,0 2 0,0-2 0,0 6 0,0-6 0,0 3 0,0-4 0,0 0 0,0 4 0,0-3 0,0 2 0,0-3 0,0 1 0,-3-4 0,2 2 0,-2-2 0,0 3 0,2 4 0,-2-3 0,3 2 0,0-2 0,0-1 0,-4 3 0,4 2 0,-4-1 0,1-1 0,2-2 0,-2-1 0,3 3 0,0-1 0,-3 1 0,2-3 0,-2 1 0,0 2 0,2-2 0,-2 3 0,3-4 0,0 3 0,0-2 0,0 3 0,-4-4 0,4 4 0,-4-3 0,1 2 0,2 1 0,-5-3 0,5 2 0,-2-3 0,3 1 0,0-1 0,0 0 0,-3 0 0,2 1 0,-2-1 0,-1 0 0,3 0 0,-2 1 0,3-1 0,0 0 0,0 0 0,-3 1 0,2-1 0,-2 0 0,3 1 0,0-1 0,0 3 0,0-2 0,-3 3 0,2-4 0,-5 0 0,5 1 0,-3-1 0,1 0 0,2 0 0,-2 1 0,0-1 0,2 3 0,-2-2 0,0 6 0,2-6 0,-6 3 0,7-1 0,-7-2 0,6 3 0,-5-1 0,5-2 0,-2 3 0,3-1 0,-3-2 0,2 3 0,-2-4 0,3 0 0,-4 1 0,0 2 0,0 1 0,-2 1 0,5-2 0,-2-3 0,0 1 0,-1-1 0,0 0 0,-3 0 0,6 1 0,-5-1 0,5 0 0,-5 4 0,2-3 0,0 2 0,0 1 0,1-3 0,-1 2 0,0-3 0,1 1 0,0-1 0,2 0 0,-6 4 0,3-6 0,-3 4 0,0-5 0,0 4 0,-1-1 0,4 0 0,-2 0 0,2 1 0,-3-4 0,-1-1 0,1-3 0,3 3 0,-2-2 0,2 2 0,-4-3 0,4 3 0,1-2 0,3 2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31.848"/>
    </inkml:context>
    <inkml:brush xml:id="br0">
      <inkml:brushProperty name="width" value="0.1" units="cm"/>
      <inkml:brushProperty name="height" value="0.1" units="cm"/>
      <inkml:brushProperty name="color" value="#E71224"/>
    </inkml:brush>
  </inkml:definitions>
  <inkml:trace contextRef="#ctx0" brushRef="#br0">183 0 24575,'0'12'0,"0"-2"0,0 1 0,0-3 0,0 2 0,0-3 0,0 1 0,0-1 0,0 0 0,0 0 0,0 4 0,0-3 0,0 6 0,0-6 0,0 2 0,0-2 0,0-1 0,0 3 0,0-2 0,0 6 0,0-6 0,0 6 0,0-3 0,0 0 0,0 3 0,0-3 0,0 4 0,0 5 0,0-7 0,0 7 0,0-9 0,0 3 0,-4 7 0,3-5 0,-3 4 0,4-5 0,0-1 0,0 7 0,0-9 0,0 8 0,0-3 0,0-4 0,0 7 0,0 3 0,0-5 0,0 9 0,0-7 0,0-4 0,0 10 0,0 7 0,0-9 0,0 24 0,0-24 0,-4 15 0,3-12 0,-3 1 0,4 0 0,0 10 0,0-7 0,0 7 0,0-10 0,0 0 0,0-1 0,0-5 0,0 4 0,0-10 0,0 11 0,0-8 0,0 2 0,0-3 0,0-4 0,0 1 0,0-4 0,0 3 0,0-3 0,0 4 0,0-1 0,0 1 0,-4-4 0,4 3 0,-4-3 0,4 4 0,0-4 0,0 3 0,-3-3 0,2 9 0,-2-4 0,3 11 0,-3-11 0,2 10 0,-2-10 0,3 7 0,-3-7 0,2 7 0,-2-7 0,3 5 0,0-7 0,-4 1 0,3-1 0,-2-2 0,3-2 0,0 1 0,0-3 0,0 5 0,0-5 0,0 3 0,-3-1 0,2 2 0,-5 2 0,2 1 0,0-4 0,0 3 0,4-3 0,0 3 0,0 1 0,0-1 0,0 1 0,0 0 0,0-1 0,0-3 0,0 3 0,0-3 0,0 4 0,0-4 0,0 3 0,0-6 0,0 6 0,0-6 0,0 5 0,0-5 0,0 3 0,0-4 0,0 4 0,0 6 0,0 5 0,0 5 0,0 12 0,0-15 0,0 24 0,0-30 0,0 14 0,0-12 0,0 2 0,0 6 0,0-1 0,0-5 0,0-1 0,0-1 0,0-4 0,0 4 0,0-8 0,0 1 0,0-5 0,0 3 0,0-4 0,0 0 0,0 1 0,0-1 0,0 0 0,0 0 0,0 4 0,0-3 0,0 2 0,0 1 0,-3 0 0,2 4 0,-5-4 0,5-1 0,-2 1 0,-1 6 0,3-1 0,-3 10 0,4-10 0,0 11 0,0-5 0,0 5 0,0 1 0,0-6 0,0 4 0,0-4 0,0 0 0,0 4 0,0-10 0,0 5 0,0-7 0,0-3 0,0 3 0,0-3 0,0 7 0,0-3 0,0 3 0,0-7 0,0 3 0,0-3 0,0 4 0,0 5 0,0-4 0,0 5 0,0-7 0,0 1 0,0-1 0,0 1 0,0-1 0,0 1 0,0-1 0,0 7 0,0-8 0,0 6 0,0-8 0,0 1 0,0 1 0,0-1 0,0 2 0,0 1 0,0-1 0,0 1 0,0-4 0,0 3 0,0-3 0,0 4 0,0-1 0,0 1 0,0-4 0,0 3 0,0-3 0,0 3 0,0 1 0,0-4 0,0 9 0,0-7 0,0 7 0,0-6 0,0 7 0,0-5 0,0 4 0,0 1 0,0-5 0,0 11 0,0-11 0,0 5 0,0-1 0,0-4 0,0 4 0,0-5 0,0-1 0,0 1 0,0-1 0,0 1 0,0-1 0,0 1 0,0-1 0,0 1 0,0 0 0,0-1 0,0 1 0,0 5 0,0-4 0,0 4 0,0 1 0,0 1 0,0 5 0,0 1 0,0-6 0,0 4 0,0-4 0,0 6 0,0 10 0,0-7 0,0 7 0,0-16 0,0 4 0,0-4 0,0 0 0,0 4 0,0-10 0,0 10 0,0-4 0,0 0 0,0 4 0,0-4 0,0 6 0,0 0 0,0 0 0,0-1 0,0 1 0,0-6 0,0 27 0,0-21 0,0 33 0,0-20 0,0 11 0,0-1 0,0-10 0,0 8 0,0-8 0,0 11 0,0 0 0,0-11 0,0-3 0,0 0 0,0-7 0,0 7 0,0-10 0,0 0 0,0-1 0,0-5 0,0 5 0,0-6 0,0 7 0,0 11 0,0 3 0,0 0 0,0-2 0,0-12 0,0-1 0,0 1 0,0 10 0,0-7 0,0 18 0,0-19 0,0 19 0,0-8 0,0 11 0,0-11 0,0 8 0,0-19 0,0 19 0,0-8 0,0 11 0,0 0 0,0-1 0,0 1 0,0 0 0,0-1 0,0 1 0,0-1 0,0-15 0,0-5 0,0 0 0,0-7 0,0 15 0,0-12 0,0 12 0,0-9 0,-3 3 0,2 3 0,-3-11 0,0 13 0,3-10 0,-3 0 0,4 0 0,0-1 0,0 1 0,0 0 0,0 0 0,0-7 0,0 6 0,0-5 0,0-1 0,0 29 0,0-23 0,0 35 0,0-32 0,0 19 0,0 3 0,0 13 0,0-1 0,-7 20 0,5-6-508,-5 22 508,7-12 0,0 9 0,-4-40 0,3 13 0,-4-7 0,5-6 0,0 26 0,-5-29 0,-3 9 508,1-28-508,2 2 0,5-15 0,0-1 0,0-3 0,0-5 0,0-5 0,0 3 0,0-4 0,0 0 0,0 1 0,0-1 0,0 0 0,0 4 0,0-3 0,0 2 0,0 1 0,0-3 0,0 2 0,-4-9 0,0-5 0,0-4 0,1 1 0,3 3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36.363"/>
    </inkml:context>
    <inkml:brush xml:id="br0">
      <inkml:brushProperty name="width" value="0.1" units="cm"/>
      <inkml:brushProperty name="height" value="0.1" units="cm"/>
      <inkml:brushProperty name="color" value="#E71224"/>
    </inkml:brush>
  </inkml:definitions>
  <inkml:trace contextRef="#ctx0" brushRef="#br0">298 0 24575,'-3'12'0,"2"1"0,-5-8 0,5 5 0,-2 14 0,3-9 0,0 16 0,0-10 0,0-9 0,0 8 0,0-9 0,0 10 0,0-5 0,0 4 0,0-6 0,0 1 0,0 5 0,0-4 0,0 5 0,0-7 0,0 1 0,0-1 0,0 1 0,0-4 0,0 0 0,0-4 0,0 3 0,0 2 0,0-1 0,0 3 0,0-3 0,0 3 0,0 1 0,0 5 0,0-4 0,0 11 0,0-11 0,0 10 0,0-10 0,0 4 0,0 1 0,0-5 0,0 4 0,0-5 0,0-4 0,0 3 0,0 3 0,0-1 0,0 4 0,0-5 0,0 5 0,0-7 0,0 3 0,0 11 0,0 5 0,0 20 0,-8 21 0,1-17 0,-2 17 0,3-21 0,6-11 0,0 19 0,0-17 0,0 0 0,0 14 0,0-12 0,0 31 0,0-11 0,0 8 0,0-19 0,0 19 0,0-19 0,0 8 0,0-10 0,0 0 0,0-11 0,0-3 0,0-16 0,0-5 0,0 3 0,0-8 0,0 15 0,0-5 0,0 5 0,0 1 0,0 10 0,0 4 0,0 9 0,0 1 0,0-1 0,0 1 0,0 0 0,0-1 0,0-10 0,0 8 0,0-8 0,0 0 0,0-2 0,0-1 0,0-7 0,0 1 0,0-6 0,0-4 0,0 6 0,0 0 0,0-6 0,0 4 0,0-10 0,0 4 0,0 1 0,0 0 0,0 1 0,0 5 0,0-11 0,0 10 0,0-4 0,0 6 0,0 10 0,0-8 0,0 9 0,0-17 0,0 7 0,0-6 0,0 2 0,0 1 0,0-10 0,0 10 0,0-10 0,0 11 0,0-11 0,0 4 0,-3-6 0,-4 18 0,-1-8 0,1 14 0,3-10 0,-2 11 0,4-9 0,-3 8 0,5 1 0,0-9 0,0 19 0,0-19 0,0 19 0,0-8 0,0 0 0,0 8 0,0-8 0,0 1 0,0 7 0,0-8 0,0 0 0,0 8 0,0-28 0,0 6 0,0-11 0,0 13 0,-4 2 0,3 18 0,-9-8 0,8 0 0,-9 8 0,9-19 0,-3 9 0,5-1 0,-6 3 0,5 11 0,-5-11 0,6-3 0,0 0 0,0-7 0,0 18 0,0-19 0,0 19 0,0-24 0,0 22 0,0-1 0,0 8 0,0 19 0,0-19 0,0 9 0,0-12 0,0 1 0,0 0 0,0-1 0,0-10 0,0 8 0,0-18 0,0 7 0,0-10 0,0 0 0,0-7 0,0 6 0,0-5 0,0 5 0,0 1 0,0-6 0,-4 4 0,3-4 0,-3 6 0,4 0 0,0-1 0,0 12 0,0-15 0,0 24 0,0-30 0,0 19 0,0-21 0,0 11 0,0-11 0,0 4 0,0-6 0,0 1 0,0 5 0,0-4 0,0 2 0,0-5 0,0 4 0,0-1 0,0 5 0,0-7 0,0 1 0,0-1 0,0 7 0,0-5 0,0 4 0,0-5 0,0-1 0,-4-3 0,3 3 0,-2 3 0,0-1 0,2 5 0,-5-7 0,5 7 0,-2 11 0,-1-2 0,3 0 0,-3-11 0,4 9 0,0-9 0,0 28 0,0-28 0,0 18 0,0-15 0,0 5 0,-5 1 0,0 0 0,-4 0 0,-2 10 0,-8 14 0,10-9 0,-16 17 0,17-19 0,-11 11 0,12 10 0,1 3 0,6 0 0,0-14 0,0-12 0,0-12 0,0 1 0,0-6 0,0-5 0,0-3 0,0-6 0,0 6 0,0-6 0,0 6 0,0-6 0,0 2 0,0-3 0,0 1 0,0 2 0,0-2 0,0 3 0,0-4 0,0 0 0,0 4 0,0-3 0,0 2 0,0-3 0,0 4 0,0-3 0,0 6 0,0 3 0,0 5 0,0 0 0,0-2 0,0-9 0,0 3 0,0-3 0,0 1 0,0-12 0,0-4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46.735"/>
    </inkml:context>
    <inkml:brush xml:id="br0">
      <inkml:brushProperty name="width" value="0.1" units="cm"/>
      <inkml:brushProperty name="height" value="0.1" units="cm"/>
      <inkml:brushProperty name="color" value="#E71224"/>
    </inkml:brush>
  </inkml:definitions>
  <inkml:trace contextRef="#ctx0" brushRef="#br0">0 0 24575,'9'4'0,"0"-4"0,-2 7 0,2-6 0,1 2 0,1 0 0,-3-2 0,2-1 0,1-1 0,-3-2 0,2 3 0,-3 3 0,1-2 0,-1 2 0,-3 0 0,2-2 0,-2-1 0,4-1 0,-4 1 0,2 1 0,-2 2 0,3-3 0,1 0 0,2 0 0,-2 0 0,6 0 0,-3 0 0,0 0 0,0 0 0,-4 0 0,4 4 0,-3-4 0,5 4 0,-4-1 0,4-2 0,-1 5 0,-1-5 0,3 2 0,-6-3 0,5 0 0,-5 0 0,6 0 0,-3 0 0,1 0 0,-2 0 0,-9 0 0,1 0 0,-5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48.583"/>
    </inkml:context>
    <inkml:brush xml:id="br0">
      <inkml:brushProperty name="width" value="0.1" units="cm"/>
      <inkml:brushProperty name="height" value="0.1" units="cm"/>
      <inkml:brushProperty name="color" value="#E71224"/>
    </inkml:brush>
  </inkml:definitions>
  <inkml:trace contextRef="#ctx0" brushRef="#br0">0 0 24575,'7'7'0,"1"-3"0,-1 0 0,0-1 0,0-2 0,4 8 0,-3-4 0,6 6 0,-3-4 0,3 0 0,-2 0 0,-2 1 0,-3-1 0,1-3 0,-4 6 0,2-6 0,-2 4 0,0-2 0,3-5 0,-3 2 0,0 0 0,2-2 0,-2 2 0,3-3 0,1 4 0,-1-4 0,0 7 0,-6-3 0,1 3 0,-11 0 0,7 1 0,-7-4 0,1 5 0,0-7 0,-2 8 0,2-6 0,1 3 0,0 0 0,0-3 0,-1 3 0,1-3 0,0 0 0,0-1 0,3 0 0,-3 1 0,3 0 0,-3 3 0,0-6 0,3 5 0,-6-2 0,8 3 0,-7-3 0,8 6 0,-6-8 0,3 4 0,0-3 0,-2 1 0,2 0 0,0 3 0,-3-6 0,7 5 0,-4-2 0,4 3 0,-3-3 0,2 0 0,-2-4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31.170"/>
    </inkml:context>
    <inkml:brush xml:id="br0">
      <inkml:brushProperty name="width" value="0.035" units="cm"/>
      <inkml:brushProperty name="height" value="0.035" units="cm"/>
      <inkml:brushProperty name="color" value="#E71224"/>
    </inkml:brush>
  </inkml:definitions>
  <inkml:trace contextRef="#ctx0" brushRef="#br0">0 0 24575,'0'8'0,"0"-1"0,4 0 0,0 0 0,0 1 0,-1 2 0,-3-2 0,0 3 0,0-4 0,0 0 0,0 0 0,-3 1 0,2-1 0,-2 0 0,3 0 0,0 1 0,0-1 0,0 0 0,0 0 0,0 1 0,0-1 0,3-3 0,1-1 0,3-3 0,0 0 0,4 3 0,0-2 0,4 6 0,-1-3 0,1 0 0,-4-1 0,0-3 0,-4 0 0,0 0 0,4 0 0,-3 0 0,2 0 0,-6-3 0,-1 2 0,-3-2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3:10:54.839"/>
    </inkml:context>
    <inkml:brush xml:id="br0">
      <inkml:brushProperty name="width" value="0.1" units="cm"/>
      <inkml:brushProperty name="height" value="0.1" units="cm"/>
      <inkml:brushProperty name="color" value="#E71224"/>
    </inkml:brush>
  </inkml:definitions>
  <inkml:trace contextRef="#ctx0" brushRef="#br0">2165 354 24575,'-6'-11'0,"-2"-3"0,-7 6 0,-5-3 0,-2 2 0,-6-4 0,-10-5 0,8-1 0,-9-3 0,1 6 0,13 0 0,-12 1 0,15-2 0,-5 3 0,-1-4 0,9 12 0,3-5 0,9 10 0,-1-3 0,-2 4 0,-7-4 0,-5 3 0,0-6 0,-4 2 0,4-3 0,-16-3 0,7 1 0,-7-1 0,10 6 0,0-3 0,-10 1 0,-3-4 0,0 0 0,3 4 0,10 3 0,0 4 0,6 0 0,2 0 0,8 0 0,-1 0 0,5 0 0,-3 0 0,7 3 0,-2-2 0,-7 2 0,-6 1 0,-9-3 0,0 3 0,1-4 0,-1 0 0,-10 0 0,7 0 0,-18 0 0,19 0 0,-9 0 0,12 0 0,5 0 0,1 0 0,7 0 0,-7 0 0,0 0 0,-7 0 0,0 0 0,0 0 0,-10 0 0,-5 0 0,8 0 0,-4 0 0,23 0 0,-1 7 0,6-6 0,4 9 0,0-6 0,0 3 0,-1-3 0,-2 3 0,2-3 0,-3 6 0,4-2 0,-9 4 0,6-5 0,-9 5 0,7-4 0,-2 2 0,-1-3 0,1 4 0,3 0 0,-9 5 0,10-1 0,-9 2 0,2-1 0,3 5 0,-6-3 0,11 2 0,-6 0 0,6-4 0,-3 5 0,1-7 0,7 1 0,-6-4 0,9 3 0,-5-3 0,5 0 0,-6 3 0,7-6 0,-7 3 0,6-1 0,-2-2 0,0 6 0,2-6 0,-9 9 0,9-5 0,-9 2 0,9 0 0,-2-3 0,3 4 0,0-4 0,0 3 0,0-6 0,0 2 0,0-2 0,0-1 0,3-3 0,-2 2 0,6-5 0,-7 6 0,4-3 0,-4 3 0,0 0 0,0 1 0,0 2 0,0-2 0,0 6 0,0-3 0,0 4 0,0 5 0,0 13 0,0-9 0,0 24 0,0-33 0,0 15 0,0-19 0,0 10 0,0-5 0,0 10 0,0-10 0,0 4 0,0-8 0,0-2 0,3-6 0,-2-4 0,2 3 0,0 1 0,1 4 0,3 2 0,1-2 0,0 8 0,-4-3 0,4 13 0,-3-4 0,5 6 0,-2-7 0,1 6 0,-1-5 0,3 16 0,-2-14 0,2 13 0,-3-15 0,1 6 0,0-6 0,0 4 0,-2-13 0,5 6 0,-8-10 0,6 1 0,-6-3 0,0 1 0,3-1 0,-3 0 0,0 0 0,2-3 0,-2 3 0,0-3 0,6 3 0,-5 0 0,8 1 0,-5-1 0,12 5 0,-7 0 0,13 6 0,-4-5 0,6 4 0,-1-3 0,14 13 0,-11-6 0,21 9 0,-20-11 0,7 3 0,-10-4 0,-1 1 0,12-3 0,-9-7 0,13 14 0,-14-18 0,4 16 0,-11-17 0,-2 1 0,-5-2 0,-1-3 0,1 0 0,-4 0 0,0 0 0,-4 0 0,3 0 0,2 0 0,2 0 0,7 0 0,0 0 0,7 0 0,11 6 0,2-4 0,10-2 0,1-2 0,-11-4 0,-9 6 0,-5 0 0,-11-3 0,1-1 0,-4-3 0,-4 0 0,4-1 0,-5-2 0,3 5 0,-4-5 0,0 6 0,4-3 0,0 0 0,-3-10 0,2 8 0,-6-4 0,0 6 0,6 3 0,4-8 0,1 4 0,12-10 0,-11 7 0,10-8 0,-10 8 0,10-7 0,-10 7 0,11-7 0,-10-3 0,10 1 0,-9-1 0,4-1 0,-10 6 0,5-10 0,-9 10 0,8-4 0,-8 5 0,12-1 0,-11 1 0,11-1 0,-12 4 0,2-1 0,1 1 0,-3-2 0,2-1 0,-2 4 0,-4 1 0,2 2 0,-2 1 0,3-3 0,-3 1 0,3-1 0,-3 3 0,3-1 0,0-2 0,1 2 0,-1-6 0,0 6 0,0-6 0,4 3 0,-6-3 0,5-7 0,-5-1 0,7 1 0,-2-6 0,6-7 0,-10 3 0,5-3 0,-7 14 0,4-1 0,0 8 0,-3-6 0,1 8 0,-2-1 0,0-1 0,3 5 0,-7-3 0,4 4 0,-1 3 0,-2-3 0,2 3 0,-3-3 0,3 0 0,-2-1 0,2 1 0,0-3 0,-2-2 0,2-2 0,4-1 0,-2 1 0,5-1 0,-2-5 0,-3 4 0,-1-4 0,-4 8 0,0-1 0,0 5 0,0-6 0,0 3 0,0-1 0,0-1 0,0 4 0,0-1 0,0 3 0,0-1 0,0 1 0,0 0 0,0 0 0,0-1 0,0-2 0,0 2 0,0-3 0,0 4 0,0 0 0,0 0 0,0-1 0,0 1 0,0 0 0,-3 0 0,2-1 0,-2 1 0,3 0 0,0 0 0,0 3 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2:57.009"/>
    </inkml:context>
    <inkml:brush xml:id="br0">
      <inkml:brushProperty name="width" value="0.1" units="cm"/>
      <inkml:brushProperty name="height" value="0.1" units="cm"/>
      <inkml:brushProperty name="color" value="#E71224"/>
    </inkml:brush>
  </inkml:definitions>
  <inkml:trace contextRef="#ctx0" brushRef="#br0">595 13 24575,'-4'11'0,"-2"-2"0,-3-9 0,-1 0 0,0 0 0,0 0 0,5 4 0,-4-3 0,3 4 0,-3-5 0,-1 0 0,-5 0 0,5 0 0,-5 0 0,5 0 0,1 0 0,-6 0 0,4 0 0,-7 0 0,7 0 0,-8 0 0,8 0 0,-7 0 0,11-5 0,-6 4 0,-5-7 0,0 6 0,-10-2 0,8 4 0,5 0 0,0 0 0,6 0 0,-1 0 0,0 0 0,0 0 0,0 0 0,-4 0 0,3 0 0,-15-5 0,0 3 0,-11-3 0,11 5 0,9-5 0,12 4 0,5-3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2:59.071"/>
    </inkml:context>
    <inkml:brush xml:id="br0">
      <inkml:brushProperty name="width" value="0.1" units="cm"/>
      <inkml:brushProperty name="height" value="0.1" units="cm"/>
      <inkml:brushProperty name="color" value="#E71224"/>
    </inkml:brush>
  </inkml:definitions>
  <inkml:trace contextRef="#ctx0" brushRef="#br0">434 39 24575,'-76'-6'0,"-1"0"0,1-1 0,-9-5 0,14 5 0,23 15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3:00.281"/>
    </inkml:context>
    <inkml:brush xml:id="br0">
      <inkml:brushProperty name="width" value="0.1" units="cm"/>
      <inkml:brushProperty name="height" value="0.1" units="cm"/>
      <inkml:brushProperty name="color" value="#E71224"/>
    </inkml:brush>
  </inkml:definitions>
  <inkml:trace contextRef="#ctx0" brushRef="#br0">317 1 24575,'-88'8'0,"0"-1"0,18 0 0,-1-1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3:01.499"/>
    </inkml:context>
    <inkml:brush xml:id="br0">
      <inkml:brushProperty name="width" value="0.1" units="cm"/>
      <inkml:brushProperty name="height" value="0.1" units="cm"/>
      <inkml:brushProperty name="color" value="#E71224"/>
    </inkml:brush>
  </inkml:definitions>
  <inkml:trace contextRef="#ctx0" brushRef="#br0">296 59 24575,'-82'-16'0,"0"0"0,16 2 0,1 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4:14.443"/>
    </inkml:context>
    <inkml:brush xml:id="br0">
      <inkml:brushProperty name="width" value="0.1" units="cm"/>
      <inkml:brushProperty name="height" value="0.1" units="cm"/>
      <inkml:brushProperty name="color" value="#E71224"/>
    </inkml:brush>
  </inkml:definitions>
  <inkml:trace contextRef="#ctx0" brushRef="#br0">6832 309 24575,'-2'4'0,"3"0"0,-16-4 0,7 0 0,-4 0 0,3 0 0,-6 0 0,6 0 0,-6 0 0,6 0 0,1-4 0,-3 3 0,2-2 0,-14 3 0,-13 0 0,3 0 0,-10 0 0,12 0 0,7 0 0,1 0 0,7 0 0,4 0 0,-4 0 0,4 0 0,-4 0 0,-1 0 0,-5 0 0,4-4 0,-11-1 0,5 0 0,-7 0 0,0 5 0,7 0 0,-6 0 0,16 0 0,-8-3 0,13-2 0,-12 1 0,7-3 0,-16 6 0,6-3 0,-7 4 0,-11 0 0,8 0 0,-21 0 0,8 0 0,1 0 0,1-4 0,21 3 0,-5-4 0,11 5 0,-11-9 0,-7 0 0,2-6 0,-9 3 0,1 0 0,8 6 0,-9-1 0,12 7 0,1 0 0,5 0 0,-11-9 0,20 3 0,-19-4 0,14 2 0,-22-6 0,-2 0 0,-25-15 0,-2 19 0,0-12 0,3 14 0,12 0 0,18 2 0,-2 1 0,23 1 0,-5-2 0,7-1 0,3 6 0,-2-2 0,-16-4 0,-31 6 0,-13-6 0,16 7 0,-2 0-400,10 0 0,0 0 400,-9 0 0,-2 0 0,6 0 0,2 0 0,-33 0-5,6 0 5,23 0 0,13 0 0,-10 0 0,28 0 0,-7 0 800,11 0-800,5 0 5,-11 0-5,5 0 0,-19 0 0,9 0 0,-32 0 0,6 0 0,-24 0 0,0 0-645,-12 0 645,9 0 0,-8 0 0,11 0 0,11 0 0,4 0 0,12 0 0,0 0 0,-1 0 0,1 0 0,-1 0 645,1 0-645,0 0 0,-1 0 0,1 0 0,11 0 0,-8 0 0,20 0 0,-9 0 0,1 0 0,-4 13 0,-11-10 0,-12 10 0,27-13 0,-35 0 0,24 0 0,-20 0 0,4 0 0,24 0 0,2 0 0,12 0 0,-37 0 0,16 0 0,-31 0 0,26 0 0,11 0 0,4 0 0,11 0 0,6 0 0,3-7 0,6 5 0,3-5 0,-2 7 0,2 0 0,-9 0 0,-3 0 0,-19 0 0,10 0 0,-4 0 0,15 0 0,0 0 0,6 0 0,-3 0 0,5 0 0,-4 0 0,1 0 0,-11 0 0,5 0 0,-7 0 0,0 0 0,7 0 0,1 3 0,11 2 0,0-1 0,4 3 0,0-2 0,-4 3 0,0 0 0,-1 0 0,-2 4 0,6-3 0,-6 6 0,6-6 0,1 6 0,1-9 0,1 14 0,1-2 0,-3 6 0,4-1 0,-5-1 0,-1 2 0,5 1 0,-6 16 0,6-21 0,-7 21 0,2-16 0,0 6 0,1-7 0,-1 5 0,2-11 0,-2 11 0,-2 7 0,6-9 0,0 8 0,6-12 0,-4-6 0,3 12 0,-2-4 0,-2 6 0,4-7 0,-10 17 0,10-14 0,-6 39 0,7-39 0,-4 25 0,-4-20 0,-2-4 0,3 13 0,0-24 0,6 13 0,-3-13 0,4 13 0,0-16 0,-3 8 0,-2-10 0,1 4 0,0 0 0,4 0 0,0-3 0,0 2 0,0-2 0,0-1 0,0 0 0,0 0 0,0-3 0,0 6 0,4-6 0,0 2 0,1 1 0,2-3 0,-6 13 0,2-8 0,-3 15 0,0-5 0,13 19 0,-5-9 0,9 2 0,-6-7 0,-7-15 0,4 5 0,0-8 0,5-2 0,3 6 0,0-2 0,19-4 0,8 28 0,27-15 0,-5 18 0,4-17 0,-23-15 0,-4-6 0,-17-3 0,4-4 0,-11 9 0,11-3 0,-5 2 0,23 20 0,0-11 0,26 19 0,-12-23 0,20 0 0,-33 1 0,18-7 0,-20 14 0,0-15 0,-4 6 0,-18-7 0,-1 0 0,-7 0 0,-3 0 0,2 0 0,-6 0 0,6 0 0,-2-4 0,3 3 0,7-2 0,13 3 0,9 0 0,13 0 0,11 0 0,3 7 0,24-5-795,-9 5 795,-34-6 0,1-2 0,33 1-80,9 8 80,-36-6 0,6 5 0,-32-7 0,34 5 0,-19-4 0,34 3 0,-11-4 0,12 0 0,0 0 0,0 0 0,0 0-194,12 9 194,-42-8 0,2 0 0,0 3 0,2 0 0,8-5 0,2 2 0,-5 7 0,0 1 0,-1-7 0,1 1 0,-1 6 0,-2-1 0,-4-7 0,-1-2-468,44 1 468,-46 0 0,1 0 0,45 0 0,-44 0 0,0 0 0,0 0 0,1 0 0,0 0 0,-2 0 0,33 0 0,6 0 0,-7 0 0,-23 0 0,17 0 0,-46 0 0,9 0 0,11 0 962,-17 0-962,29 0 575,-8 0-575,2 0 0,9 0 0,0 0 0,3 0 0,12 0 0,-23 0 0,5 0 0,-21 0 0,-6 0 0,-8 0 0,-9 0 0,-1 0 0,10 5 0,-1-4 0,1 3 0,-6-4 0,-6 0 0,2 0 0,12 13 0,24 5 0,27 15 0,-34-14 0,-1-3 0,26 5 0,3-5 0,-32-16 0,-4 0 0,-10-3 0,-20-2 0,-2 1 0,-4 0 0,5 1 0,-2 2 0,-1-10 0,0 6 0,0-7 0,0 4 0,0-4 0,0 3 0,-4-6 0,7 2 0,-5 1 0,5-3 0,-3 6 0,0-7 0,6-3 0,-5 2 0,11-13 0,-10 6 0,13-19 0,-11 10 0,9-22 0,-9 10 0,2-13 0,7 1 0,-7 11 0,5 4 0,-13 17 0,2 3 0,-4 6 0,1 0 0,2-1 0,-6 1 0,2 4 0,-3-4 0,0 8 0,0-14 0,4 11 0,-3-11 0,6 13 0,-3-6 0,1 3 0,2-4 0,-1-7 0,3-1 0,-3-4 0,-2-26 0,-4 8 0,6-23 0,-4 24 0,4-10 0,-1 21 0,-4-8 0,13 11 0,-7 0 0,7 7 0,-9-5 0,-1 11 0,-1-1 0,-2 7 0,3 4 0,-1 0 0,-2-4 0,3 3 0,-4-6 0,0-4 0,0-5 0,-4 0 0,-1-6 0,-4 13 0,4-6 0,-2 10 0,6 2 0,-3 3 0,1 0 0,2 0 0,-3-1 0,1-2 0,-2-2 0,1-3 0,-4 4 0,8 0 0,-4 4 0,4 0 0,0 0 0,0 0 0,0 0 0,0-4 0,0 3 0,0-13 0,0 15 0,0-6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4:32.993"/>
    </inkml:context>
    <inkml:brush xml:id="br0">
      <inkml:brushProperty name="width" value="0.1" units="cm"/>
      <inkml:brushProperty name="height" value="0.1" units="cm"/>
      <inkml:brushProperty name="color" value="#E71224"/>
    </inkml:brush>
  </inkml:definitions>
  <inkml:trace contextRef="#ctx0" brushRef="#br0">1906 0 24575,'-8'5'0,"-1"2"0,1-6 0,0 3 0,0-4 0,4 3 0,-3-2 0,2 3 0,1-1 0,-4-2 0,4 3 0,-4-4 0,0 3 0,0-2 0,0 3 0,0-4 0,0 0 0,0 0 0,-1 3 0,-2-2 0,2 3 0,-3-4 0,4 0 0,0 0 0,0 0 0,0 0 0,0 0 0,0 0 0,0 0 0,0 0 0,0 0 0,0 0 0,-11 0 0,5 0 0,-15 0 0,5-5 0,-19 4 0,16-3 0,-8 4 0,19 0 0,4 0 0,-4 0 0,4 0 0,-4 0 0,-7 0 0,-1 0 0,-7 0 0,7 0 0,1 0 0,7 0 0,3 0 0,-8 0 0,6 0 0,-7 3 0,-1-2 0,-1 3 0,0-4 0,1 0 0,10 0 0,2 0 0,3 0 0,0 0 0,-4 0 0,-7 0 0,-19 0 0,3 0 0,-3 0 0,18 0 0,8 0 0,4 0 0,0 0 0,-3 0 0,-2 0 0,-3 0 0,-7 0 0,-13 0 0,9 0 0,-8 0 0,13 0 0,8 0 0,-5 0 0,11 0 0,-3 0 0,-2 0 0,-9 0 0,-3 0 0,-17 0 0,8 0 0,-9 0 0,12 0 0,7 0 0,1 0 0,7 0 0,4 0 0,0 0 0,4 0 0,0 0 0,-4 0 0,-7 0 0,-5 0 0,0 0 0,-6 0 0,6 0 0,3 3 0,0-2 0,8 3 0,1-4 0,0 0 0,4 0 0,-4 0 0,3 0 0,-2 0 0,6-4 0,-6 3 0,2-2 0,-3 3 0,0 0 0,8 0 0,0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4:56.543"/>
    </inkml:context>
    <inkml:brush xml:id="br0">
      <inkml:brushProperty name="width" value="0.1" units="cm"/>
      <inkml:brushProperty name="height" value="0.1" units="cm"/>
      <inkml:brushProperty name="color" value="#E71224"/>
    </inkml:brush>
  </inkml:definitions>
  <inkml:trace contextRef="#ctx0" brushRef="#br0">0 9 24575,'9'3'0,"5"-2"0,-8 3 0,5-4 0,-2 0 0,2 0 0,2 0 0,3 0 0,7 0 0,-6 0 0,6 0 0,-7 0 0,-3 0 0,-2 0 0,-3 0 0,4 0 0,1 0 0,3 0 0,6 0 0,3 0 0,-5 0 0,-1 0 0,-11 0 0,10 0 0,-4 0 0,15 0 0,-5 0 0,7 0 0,0 0 0,-10-4 0,-3 0 0,-10-1 0,0 2 0,4 3 0,7 0 0,-1 0 0,4 0 0,-6 0 0,-3 0 0,2 0 0,-2 0 0,9 0 0,3 9 0,6-7 0,11 7 0,16-9 0,-10 0 0,18 0 0,-42 0 0,6 0 0,-22 0 0,10 5 0,15 2 0,12 0 0,13-1 0,-1-6 0,0 0 0,-18 0 0,-8 0 0,-15 0 0,-4 0 0,4 0 0,0 0 0,7 0 0,-9 0 0,4 0 0,-17 0 0,2-4 0,-7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06.681"/>
    </inkml:context>
    <inkml:brush xml:id="br0">
      <inkml:brushProperty name="width" value="0.1" units="cm"/>
      <inkml:brushProperty name="height" value="0.1" units="cm"/>
      <inkml:brushProperty name="color" value="#E71224"/>
    </inkml:brush>
  </inkml:definitions>
  <inkml:trace contextRef="#ctx0" brushRef="#br0">1 1 24575,'8'4'0,"-4"3"0,4-6 0,-11 3 0,13-1 0,-5-2 0,11 3 0,0-4 0,7 0 0,1 0 0,7 0 0,-6 0 0,20 30 0,-23-23 0,16 23 0,-25-30 0,-1 0 0,-1 0 0,8 0 0,6 0 0,6 4 0,11-2 0,4 2 0,-1-4 0,-1 0 0,-24 0 0,-1 0 0,-11 0 0,0 0 0,0 0 0,4 0 0,7 0 0,-1 0 0,23 0 0,-2 0 0,7 0 0,-10 0 0,-14 0 0,-9 0 0,-1 0 0,-4 0 0,0 0 0,3 0 0,2 0 0,9 0 0,-4 0 0,11 0 0,-4 0 0,-1 0 0,5 0 0,-15 0 0,8 0 0,-13 0 0,3 0 0,-4 0 0,0-3 0,0 2 0,4-3 0,0 4 0,4 0 0,0-4 0,1 4 0,-1-4 0,0 4 0,0 0 0,-4 0 0,0 0 0,-4 0 0,10 0 0,-3 0 0,7 0 0,13-6 0,-8 4 0,16-4 0,-13 6 0,-5 0 0,-6 0 0,-8 0 0,-3-4 0,4 3 0,1-2 0,3 3 0,0 0 0,0 0 0,-3 0 0,2 0 0,-10-4 0,6 3 0,-3-2 0,1 6 0,6-2 0,4 3 0,-5-4 0,8 0 0,-9 0 0,-1 0 0,0 0 0,0 0 0,0 0 0,4 0 0,0 0 0,-3 0 0,-5-4 0,-4 7 0,-4-6 0,0 7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25.665"/>
    </inkml:context>
    <inkml:brush xml:id="br0">
      <inkml:brushProperty name="width" value="0.1" units="cm"/>
      <inkml:brushProperty name="height" value="0.1" units="cm"/>
      <inkml:brushProperty name="color" value="#E71224"/>
    </inkml:brush>
  </inkml:definitions>
  <inkml:trace contextRef="#ctx0" brushRef="#br0">2307 3 24575,'-13'4'0,"2"0"0,6-1 0,-2-2 0,3 3 0,-4-4 0,-1 0 0,5 3 0,-3-2 0,-1-1 0,-1-1 0,-6-2 0,-5 3 0,3 0 0,-12 0 0,14 0 0,-6 0 0,8 0 0,1 0 0,0 0 0,0 0 0,3 0 0,-6 0 0,-4 0 0,1 0 0,-11 0 0,11 0 0,-11 0 0,11 0 0,-1 0 0,4 0 0,6 0 0,-3 0 0,4 0 0,0 0 0,0 0 0,0 0 0,0 3 0,-4-2 0,-7-2 0,5 0 0,-4-4 0,10 5 0,0 0 0,-4 0 0,3 0 0,-6-3 0,6 2 0,-3-6 0,1 6 0,-2-3 0,-3 4 0,0 0 0,0 0 0,3 0 0,-2 0 0,6 0 0,-3 0 0,1 0 0,2 0 0,-6 0 0,2 0 0,-10 0 0,6 0 0,-13 0 0,16 0 0,-8 0 0,3 0 0,-5 0 0,-7 0 0,11 0 0,-9 0 0,19 0 0,-12 0 0,13 0 0,-6 0 0,2 0 0,-3 4 0,0-3 0,0 6 0,0-6 0,-1 2 0,5-3 0,-3 0 0,6 0 0,-3 0 0,0 0 0,3 0 0,-6 0 0,3 0 0,-11 0 0,5 4 0,-11-3 0,15 3 0,-14 0 0,17-3 0,-11 4 0,13-5 0,-6 0 0,3 0 0,-11 0 0,-1 0 0,-7 0 0,-12 0 0,-2 0 0,-13 0 0,13 0 0,2 0 0,0 0 0,2 0 0,7 0 0,9 0 0,17 0 0,0 0 0,-1 0 0,-2 0 0,2 0 0,-6 0 0,6 0 0,-7 0 0,7 3 0,-2-2 0,-7-2 0,3 0 0,-14-3 0,12 4 0,-13 0 0,6 0 0,-7 0 0,-11 0 0,18 0 0,-10 0 0,25 0 0,1 0 0,5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32.690"/>
    </inkml:context>
    <inkml:brush xml:id="br0">
      <inkml:brushProperty name="width" value="0.035" units="cm"/>
      <inkml:brushProperty name="height" value="0.035" units="cm"/>
      <inkml:brushProperty name="color" value="#E71224"/>
    </inkml:brush>
  </inkml:definitions>
  <inkml:trace contextRef="#ctx0" brushRef="#br0">51 0 24575,'0'7'0,"0"1"0,-3-1 0,2 3 0,-6-2 0,7 3 0,-4-4 0,1 4 0,2-3 0,-2 2 0,3-2 0,0-1 0,0 0 0,0 0 0,0 1 0,0-1 0,0 0 0,0 0 0,0 1 0,-3 2 0,-1-2 0,0 3 0,-3-11 0,6 0 0,-5-8 0,5 4 0,-2 1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30.775"/>
    </inkml:context>
    <inkml:brush xml:id="br0">
      <inkml:brushProperty name="width" value="0.1" units="cm"/>
      <inkml:brushProperty name="height" value="0.1" units="cm"/>
      <inkml:brushProperty name="color" value="#E71224"/>
    </inkml:brush>
  </inkml:definitions>
  <inkml:trace contextRef="#ctx0" brushRef="#br0">801 280 24575,'-8'-8'0,"0"3"0,0-2 0,0 6 0,0-6 0,0 2 0,0 1 0,0 0 0,-1 4 0,-21-6 0,7-5 0,-32-4 0,10-2 0,-13-4 0,1 5 0,11-2 0,4 5 0,18 8 0,1-7 0,0 10 0,-1-10 0,0 8 0,-6-6 0,16 5 0,-4-3 0,6 7 0,0-6 0,-23 0 0,8-3 0,-15-2 0,17 2 0,3 5 0,13-2 0,1 6 0,8-3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31.849"/>
    </inkml:context>
    <inkml:brush xml:id="br0">
      <inkml:brushProperty name="width" value="0.1" units="cm"/>
      <inkml:brushProperty name="height" value="0.1" units="cm"/>
      <inkml:brushProperty name="color" value="#E71224"/>
    </inkml:brush>
  </inkml:definitions>
  <inkml:trace contextRef="#ctx0" brushRef="#br0">316 0 24575,'-12'0'0,"0"4"0,-6-3 0,-3 2 0,-10-3 0,7 4 0,-5 1 0,11 3 0,-11 3 0,15-7 0,-4 4 0,6-7 0,6 6 0,-4-6 0,2 3 0,-1-4 0,-7 0 0,8 0 0,-4 0 0,7 4 0,2 0 0,3 14 0,0-4 0,9 16 0,-3-16 0,7 7 0,-8-8 0,2 0 0,-6 2 0,6-6 0,-6 2 0,3-3 0,-1 1 0,-2 2 0,6-2 0,-6 6 0,6-6 0,-6 7 0,3-11 0,-4 2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32.785"/>
    </inkml:context>
    <inkml:brush xml:id="br0">
      <inkml:brushProperty name="width" value="0.1" units="cm"/>
      <inkml:brushProperty name="height" value="0.1" units="cm"/>
      <inkml:brushProperty name="color" value="#E71224"/>
    </inkml:brush>
  </inkml:definitions>
  <inkml:trace contextRef="#ctx0" brushRef="#br0">1 1 24575,'4'21'0,"0"7"0,-4-7 0,0 21 0,0 4 0,0 11 0,0 1 0,0-1 0,0-11 0,0-4 0,0-11 0,0 0 0,0 0 0,3-11 0,-2 2 0,7-13 0,-8 3 0,4-4 0,-4-7 0,0 5 0,0-5 0,4 7 0,-4 4 0,0-3 0,0 2 0,-4 1 0,4 0 0,0 1 0,-4-5 0,4-4 0,-4-4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34.384"/>
    </inkml:context>
    <inkml:brush xml:id="br0">
      <inkml:brushProperty name="width" value="0.1" units="cm"/>
      <inkml:brushProperty name="height" value="0.1" units="cm"/>
      <inkml:brushProperty name="color" value="#E71224"/>
    </inkml:brush>
  </inkml:definitions>
  <inkml:trace contextRef="#ctx0" brushRef="#br0">0 130 24575,'8'-13'0,"0"1"0,0 1 0,-3 2 0,6-3 0,-10 0 0,10 3 0,-6-2 0,-1 3 0,0 0 0,-1 3 0,2 2 0,6 3 0,2-4 0,3 0 0,-3-1 0,-2 2 0,-3 3 0,4 0 0,-3 0 0,3 0 0,-1 0 0,-2 0 0,3 0 0,-4 0 0,0 0 0,0 0 0,0 7 0,0-6 0,0 7 0,0-8 0,-3 3 0,2-2 0,-3 6 0,1-2 0,2 3 0,-2 0 0,-1 0 0,0 4 0,-1-3 0,-2 6 0,6-6 0,-9 6 0,4-6 0,-5 3 0,3-4 0,0 0 0,0 3 0,0-2 0,0 7 0,0-7 0,0 2 0,0-3 0,-4 0 0,0 0 0,-1 0 0,-2-3 0,-1 2 0,-1-2 0,-3 3 0,4-4 0,-3 3 0,2-2 0,-3 3 0,4-4 0,0 0 0,3-1 0,-2-2 0,3 3 0,-4-4 0,0 0 0,0 0 0,0 0 0,-1 0 0,-2 0 0,2 0 0,-6 0 0,6 0 0,-7 0 0,7 0 0,-2 0 0,3 0 0,0 0 0,0 0 0,0 0 0,3-4 0,2 0 0,3-1 0,0 2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6:32.596"/>
    </inkml:context>
    <inkml:brush xml:id="br0">
      <inkml:brushProperty name="width" value="0.1" units="cm"/>
      <inkml:brushProperty name="height" value="0.1" units="cm"/>
      <inkml:brushProperty name="color" value="#E71224"/>
    </inkml:brush>
  </inkml:definitions>
  <inkml:trace contextRef="#ctx0" brushRef="#br0">5829 186 24575,'-13'0'0,"2"0"0,3 0 0,-1 0 0,-2 0 0,2 0 0,-3 0 0,1 0 0,-2 0 0,-3 0 0,0 0 0,-7 0 0,-1 0 0,0 0 0,1 0 0,7 0 0,0 0 0,-1 0 0,1 0 0,0 0 0,0 0 0,0 0 0,0 0 0,-7 0 0,-13 0 0,2 0 0,-20 0 0,20 0 0,-2 0 0,13 0 0,7 0 0,0 0 0,4 0 0,0 0 0,7 26 0,-35-20 0,5 20 0,-23-26 0,4 0 0,20 0 0,-2-4 0,7 3 0,11-3 0,-5 4 0,1 0 0,-3 0 0,-5 0 0,-13 0 0,9 0 0,-2 0 0,17 0 0,4 0 0,-16-12 0,-8 9 0,-19-23 0,1 23 0,12-14 0,8 12 0,15-4 0,6 4 0,3 2 0,-2-1 0,2 0 0,-3-1 0,0-2 0,3 6 0,2-3 0,-1 1 0,-7 2 0,1-6 0,-1 2 0,-14 1 0,-3 0 0,-21-2 0,11 4 0,-8-4 0,8 6 0,-11 0 0,11-5 0,-8-2 0,20-4 0,-9 4 0,13-3 0,-13 9 0,-3-3 0,-11 4 0,0 0 0,-1 0 0,1 0 0,11 0 0,-20 0 0,6-8 0,-12 6 0,2-5 0,13 7 0,0 0 0,-12 0 0,8 0 0,-20 0 0,21 0 0,-33 0-820,6 0 820,32 0 0,0 0 0,-44 0 0,3 0 0,12 0 0,1 0 0,22-5 0,13 1 0,7-2 0,24 3 0,-13 3 0,19 0 820,-2-4-820,0 3 0,2-2 0,-1 3 0,3 0 0,-6 3 0,-4-2 0,-5 7 0,-7-7 0,6 8 0,3-9 0,-1 4 0,-2-4 0,1-4 0,-6 4 0,-2-4 0,-12 4 0,10 0 0,3 0 0,19 0 0,4 0 0,0 0 0,0 0 0,-4 0 0,3 0 0,-12 0 0,6 0 0,-14 0 0,5 0 0,-7 0 0,10 0 0,0 0 0,12 0 0,-7 0 0,0 4 0,-1-4 0,1 4 0,-6-4 0,8 0 0,-9 0 0,1 0 0,-2 0 0,-7 0 0,0 0 0,7 0 0,4 0 0,9 0 0,3 0 0,0 0 0,0 0 0,-4 0 0,3 0 0,-3 0 0,1 0 0,-2 0 0,-3 0 0,-7 0 0,9 0 0,-8 0 0,10 0 0,-1 0 0,2 0 0,-1 0 0,3 0 0,-6 4 0,6 0 0,-6 4 0,2-3 0,1 2 0,0-6 0,4 6 0,0-3 0,0 1 0,0-2 0,0-3 0,0 4 0,0-3 0,3 16 0,1-6 0,4 8 0,-3-11 0,-2-5 0,-3-3 0,0 0 0,0 4 0,4 1 0,-3 3 0,2-4 0,-3 0 0,4-1 0,-4-2 0,7-1 0,-6-1 0,3 1 0,-4 1 0,0 10 0,-4-6 0,3 3 0,-3-4 0,4 0 0,4 0 0,0 4 0,1-3 0,-2-2 0,-6-3 0,2 4 0,-3-3 0,4 6 0,3-3 0,-2 1 0,6 2 0,-6-3 0,3 1 0,-1 2 0,-2-3 0,3 5 0,-4-1 0,3 0 0,-2 0 0,6 0 0,-6 0 0,2 0 0,-3 0 0,0 4 0,0-3 0,0 6 0,0-6 0,0 2 0,0-2 0,3-1 0,-2 0 0,3 0 0,-4 0 0,3 0 0,2 0 0,3 0 0,-4-4 0,3 4 0,-2-4 0,3 4 0,0 0 0,-4-3 0,3 2 0,-2-3 0,-1 4 0,3 0 0,-3 1 0,4-1 0,0 0 0,0 0 0,0 0 0,0 0 0,0 0 0,0 0 0,0 0 0,0 0 0,0 0 0,0 0 0,0 0 0,0 0 0,0 0 0,0 0 0,0 1 0,0-1 0,0 0 0,0 0 0,0 0 0,0 0 0,0 0 0,0 0 0,0 0 0,0 0 0,0 0 0,0 0 0,0 0 0,0 0 0,0 0 0,0 1 0,0-1 0,0 0 0,0 0 0,0 3 0,0-2 0,0 3 0,0-4 0,0 0 0,0 0 0,0 0 0,0 4 0,0 0 0,0 1 0,0-1 0,0-4 0,0 0 0,0 0 0,0 0 0,0 0 0,0 0 0,0 4 0,0 0 0,0 1 0,0 2 0,0-3 0,-3 5 0,2-5 0,-6 3 0,2-6 0,1 7 0,0-7 0,1 6 0,2-6 0,-6 6 0,6-6 0,-3 6 0,4-6 0,-3 6 0,2-6 0,-7 7 0,8-8 0,-4 4 0,4-4 0,0 0 0,0 4 0,0-3 0,0 13 0,0-8 0,0 8 0,0-5 0,0-1 0,0 0 0,0 0 0,0 7 0,0-9 0,0 4 0,0-10 0,0 4 0,0-3 0,0 2 0,0-3 0,0 0 0,4-3 0,-4 2 0,4-2 0,0 3 0,-3 0 0,2 3 0,1-2 0,0 7 0,4-7 0,0 6 0,0-6 0,0 6 0,1-6 0,-1-1 0,0-1 0,0-2 0,0 3 0,3 0 0,20 3 0,-3-2 0,26 12 0,-8-14 0,15 36 0,-2-29 0,-16 21 0,-8-24 0,-23-7 0,0 0 0,-8-1 0,3 2 0,-2-1 0,3-4 0,4-1 0,-3 1 0,2 5 0,1-1 0,-3 0 0,6-4 0,16 0 0,-4 0 0,16 0 0,-19 0 0,5 4 0,-11-2 0,11 2 0,-11-4 0,5 0 0,-7 0 0,6 0 0,-4 0 0,11 0 0,-4 0 0,6 0 0,11 0 0,-8 0 0,20 0 0,-14 19 0,4-14 0,4 21 0,-15-25 0,10 6 0,-12-7 0,-10 0 0,6 25 0,-17-19 0,8 20 0,-10-30 0,10 3 0,-4-2 0,27 3 0,-14 0 0,28 0 0,2 0 0,27 0 0,3 0-239,-33 0 1,-1 0 238,22 0 0,-5 0 0,-16 0 0,-27 0 0,8 0 0,-13 0 0,6 0 477,-3 0-477,20 0 0,-6 0 0,30 0 0,-8 0 0,20 0 0,-9 0 0,-12 0 0,-19 7 0,-24-5 0,21 5 0,-11 2 0,39-7 0,-9 8 0,16-10 0,-1 0 0,-3 0 0,12 0 0,-6 0 0,21 0 0,-24 0 0,-3 0 0,-10 0 0,-13 0 0,11 0 0,-24 0 0,34 0 0,-19 0 0,21 0 0,-11 6 0,11 3 0,-9-1 0,21 0 0,-32-8 0,-5 0 0,-22 0 0,-10 0 0,11 0 0,-5 0 0,4 0 0,-5 0 0,5 0 0,3 0 0,5 0 0,1 0 0,0 0 0,0 0 0,37 6 0,-28-4 0,28-1 0,-37-2 0,0-3 0,-7 4 0,-1 0 0,-7-4 0,0 3 0,0-2 0,7 3 0,-5 0 0,11-5 0,-5 4 0,19-4 0,-9 5 0,20 0 0,-20 0 0,9 0 0,-13 0 0,1 0 0,0 0 0,0 0 0,0 0 0,1-4 0,-1-6 0,0-2 0,-7-2 0,5 4 0,-15 2 0,8-1 0,-9 1 0,-1-4 0,3 3 0,-2-2 0,3 3 0,7 3 0,1-3 0,0 3 0,-1 0 0,0 1 0,-6-3 0,6 2 0,-7-3 0,0 0 0,-3 4 0,-2-4 0,-2 0 0,-5 0 0,3 0 0,-2 0 0,6-1 0,-2-2 0,7 5 0,-8-8 0,4 5 0,0-3 0,-3-4 0,8-3 0,-8 5 0,5-8 0,-2 10 0,2-11 0,5-1 0,1-7 0,-1 7 0,-4-5 0,13-1 0,-10-2 0,13-5 0,-15 7 0,-1-1 0,-5 0 0,2-12 0,-1 9 0,1-8 0,0-1 0,-1 9 0,-4-8 0,-2 17 0,-5 3 0,0-1 0,0 5 0,0-11 0,0 5 0,0 0 0,0 1 0,0 7 0,0 0 0,0 0 0,0-7 0,0 5 0,-4-5 0,3 7 0,-2 4 0,-1 0 0,3 4 0,-10-4 0,10 3 0,-10-6 0,6 3 0,-10 3 0,-6-36 0,7 32 0,-5-32 0,11 32 0,-1-3 0,-8-6 0,7 4 0,0-5 0,3 11 0,6-4 0,-6 11 0,6-6 0,-2 7 0,3-4 0,-4 0 0,0 3 0,-5 2 0,1 3 0,-2-26 0,1 16 0,-2-23 0,3 24 0,0 1 0,0 4 0,-1-10 0,0 11 0,0-14 0,1 12 0,0 1 0,0 0 0,4-3 0,0 2 0,1-4 0,2 2 0,-3 6 0,4-2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6:57.098"/>
    </inkml:context>
    <inkml:brush xml:id="br0">
      <inkml:brushProperty name="width" value="0.1" units="cm"/>
      <inkml:brushProperty name="height" value="0.1" units="cm"/>
      <inkml:brushProperty name="color" value="#E71224"/>
    </inkml:brush>
  </inkml:definitions>
  <inkml:trace contextRef="#ctx0" brushRef="#br0">0 0 24575,'17'9'0,"-3"0"0,-14 3 0,0 1 0,0 3 0,0 0 0,0 0 0,0-3 0,0-2 0,0 1 0,-4-7 0,3 6 0,-6-3 0,6 5 0,-2-1 0,3 3 0,0-2 0,0-1 0,0 0 0,0 0 0,0-3 0,0 6 0,0-6 0,0 6 0,0-6 0,0 3 0,0-4 0,0 3 0,0 2 0,0 3 0,0-3 0,0-9 0,-4-5 0,3-7 0,-2-3 0,3 5 0,0-1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6:58.643"/>
    </inkml:context>
    <inkml:brush xml:id="br0">
      <inkml:brushProperty name="width" value="0.1" units="cm"/>
      <inkml:brushProperty name="height" value="0.1" units="cm"/>
      <inkml:brushProperty name="color" value="#E71224"/>
    </inkml:brush>
  </inkml:definitions>
  <inkml:trace contextRef="#ctx0" brushRef="#br0">1 24 24575,'12'0'0,"0"0"0,-8-3 0,4 2 0,-4-3 0,4 4 0,0 0 0,4 0 0,-3 0 0,6 0 0,-6 0 0,6-7 0,-2 5 0,-1-5 0,0 7 0,-4 0 0,-4 4 0,4-4 0,0 4 0,1 0 0,2-3 0,-3 2 0,-3 1 0,-2-7 0,-3 9 0,4-8 0,0 9 0,1-3 0,2 4 0,-6 4 0,3-3 0,-4 3 0,0-4 0,0 0 0,0 0 0,0 3 0,0-2 0,0 3 0,0-4 0,0 4 0,0-3 0,0 2 0,-4-3 0,3 0 0,-2 1 0,-1-5 0,3 3 0,-6-6 0,-1 10 0,-1-6 0,-3 10 0,1-6 0,2 7 0,-3-11 0,4 2 0,0-7 0,0 0 0,0 4 0,0-3 0,0 2 0,3 1 0,-2-3 0,2 2 0,-3-3 0,-3 0 0,2 0 0,-3 0 0,8 4 0,-4-3 0,8-1 0,-8-1 0,4-3 0,-4 1 0,0-2 0,3-3 0,2 0 0,3 0 0,0-4 0,0 3 0,0 1 0,0 5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6:59.315"/>
    </inkml:context>
    <inkml:brush xml:id="br0">
      <inkml:brushProperty name="width" value="0.1" units="cm"/>
      <inkml:brushProperty name="height" value="0.1" units="cm"/>
      <inkml:brushProperty name="color" value="#E71224"/>
    </inkml:brush>
  </inkml:definitions>
  <inkml:trace contextRef="#ctx0" brushRef="#br0">1 1 24575,'3'17'0,"-2"0"0,3-9 0,-1 5 0,-2-1 0,6 0 0,-6-4 0,6 4 0,-6 0 0,3 1 0,-4 2 0,0-6 0,0 6 0,0-2 0,0 3 0,0-4 0,0 0 0,0-4 0,3-3 0,-2 2 0,3-3 0,-4 1 0,0-2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00.912"/>
    </inkml:context>
    <inkml:brush xml:id="br0">
      <inkml:brushProperty name="width" value="0.1" units="cm"/>
      <inkml:brushProperty name="height" value="0.1" units="cm"/>
      <inkml:brushProperty name="color" value="#E71224"/>
    </inkml:brush>
  </inkml:definitions>
  <inkml:trace contextRef="#ctx0" brushRef="#br0">1 66 24575,'9'8'0,"-2"1"0,-7 3 0,0 10 0,0-8 0,0 15 0,0-11 0,0 5 0,0-7 0,0-4 0,0 0 0,0-4 0,0 4 0,0-3 0,0-5 0,4-12 0,0-2 0,1-5 0,-5 7 0,-1 0 0,-3-10 0,11 7 0,-1-11 0,2 13 0,-5-2 0,-3 3 0,4 3 0,-3-2 0,2-1 0,1-1 0,0-3 0,1 1 0,6 2 0,-10-7 0,10 8 0,-6-1 0,-1 2 0,3 6 0,-2-2 0,3 3 0,-7 0 0,5 0 0,-5 0 0,3 3 0,4-2 0,-4 3 0,4-4 0,0-7 0,-3 1 0,2-5 0,-6-1 0,2 7 0,-3-3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02.849"/>
    </inkml:context>
    <inkml:brush xml:id="br0">
      <inkml:brushProperty name="width" value="0.1" units="cm"/>
      <inkml:brushProperty name="height" value="0.1" units="cm"/>
      <inkml:brushProperty name="color" value="#E71224"/>
    </inkml:brush>
  </inkml:definitions>
  <inkml:trace contextRef="#ctx0" brushRef="#br0">0 142 24575,'13'0'0,"-1"0"0,-1 0 0,-2 0 0,10 0 0,-5 0 0,2 0 0,-5-3 0,1-2 0,-3 1 0,6-4 0,-2 8 0,-1-8 0,3 4 0,-6-4 0,3 0 0,-4 3 0,-3-2 0,-2 3 0,-3-4 0,0 0 0,0-1 0,0 1 0,-7 4 0,2-3 0,-7 6 0,4-6 0,0 6 0,0-3 0,-4 4 0,3-3 0,-2-2 0,2 1 0,5-3 0,-25 6 0,23 1 0,-24 1 0,30 6 0,-4-3 0,4 4 0,-4-3 0,-1 12 0,0-10 0,-3 11 0,7-10 0,-2 0 0,-1-3 0,3 2 0,-2-3 0,3 4 0,0 1 0,-4-1 0,3 0 0,-6 3 0,6-2 0,-3 7 0,4-4 0,0 4 0,0-3 0,0 2 0,0-6 0,4-1 0,-3 3 0,2-6 0,1 3 0,1 3 0,3-6 0,0 11 0,3-4 0,-2 1 0,3-2 0,-4-6 0,0 2 0,0-6 0,0 2 0,0-3 0,0 0 0,0 0 0,0 0 0,0 0 0,4 0 0,-3-3 0,3-2 0,-8 1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35.107"/>
    </inkml:context>
    <inkml:brush xml:id="br0">
      <inkml:brushProperty name="width" value="0.035" units="cm"/>
      <inkml:brushProperty name="height" value="0.035" units="cm"/>
      <inkml:brushProperty name="color" value="#E71224"/>
    </inkml:brush>
  </inkml:definitions>
  <inkml:trace contextRef="#ctx0" brushRef="#br0">0 58 24575,'0'-4'0,"4"1"0,-4 0 0,7 2 0,-6-5 0,5 2 0,-2-4 0,3 1 0,-3 0 0,3 3 0,0 1 0,1 6 0,6-2 0,-6-1 0,2-4 0,-2-1 0,-1 2 0,3 3 0,-2 7 0,3-6 0,-7 9 0,-1-6 0,0 0 0,-2 6 0,2-5 0,-3 5 0,4-3 0,-3 1 0,-1-1 0,-1 0 0,-3 4 0,4-3 0,0 2 0,0-3 0,0 1 0,0-1 0,0 0 0,0 0 0,-3-3 0,2 6 0,-5-8 0,2 7 0,-3-1 0,3 0 0,-3 5 0,3-8 0,0 5 0,-2-6 0,2 3 0,0 0 0,-3-2 0,6 4 0,-5-7 0,2 7 0,0-1 0,-3-3 0,7 4 0,-7-8 0,10 2 0,-9-3 0,8-3 0,-5-1 0,3-3 0,0 0 0,3-1 0,1 1 0,4 3 0,-1 1 0,-3 6 0,6 1 0,-6 0 0,7-1 0,-7 0 0,6 2 0,-6-1 0,7 2 0,-4-5 0,-3 5 0,3-5 0,-3 2 0,3 1 0,0-4 0,-3 7 0,3-6 0,-3 2 0,3-6 0,0 2 0,1-6 0,-1 7 0,0-4 0,-3 4 0,-1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04.281"/>
    </inkml:context>
    <inkml:brush xml:id="br0">
      <inkml:brushProperty name="width" value="0.1" units="cm"/>
      <inkml:brushProperty name="height" value="0.1" units="cm"/>
      <inkml:brushProperty name="color" value="#E71224"/>
    </inkml:brush>
  </inkml:definitions>
  <inkml:trace contextRef="#ctx0" brushRef="#br0">241 29 24575,'-13'-8'0,"1"3"0,4 2 0,0 3 0,-3 0 0,2 0 0,-3 0 0,8-8 0,-4 7 0,4-3 0,-8 5 0,3 6 0,-6-6 0,3 10 0,-1-9 0,-2 12 0,6-9 0,1 7 0,4-4 0,4 0 0,0 4 0,0-3 0,0 2 0,0-3 0,0 0 0,0 1 0,4-5 0,0 3 0,1-2 0,2 3 0,-3 0 0,4 0 0,1-4 0,-1 4 0,-4-11 0,3 6 0,-2-7 0,3 8 0,0 0 0,-4 4 0,3-3 0,-6 2 0,3-3 0,-4 4 0,-4 0 0,0 0 0,-4 0 0,0-3 0,0-1 0,-11 3 0,8-2 0,-18 8 0,15-5 0,-5 1 0,7-4 0,4-2 0,4 1 0,0-3 0,4 2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06.934"/>
    </inkml:context>
    <inkml:brush xml:id="br0">
      <inkml:brushProperty name="width" value="0.1" units="cm"/>
      <inkml:brushProperty name="height" value="0.1" units="cm"/>
      <inkml:brushProperty name="color" value="#E71224"/>
    </inkml:brush>
  </inkml:definitions>
  <inkml:trace contextRef="#ctx0" brushRef="#br0">1 169 24575,'12'0'0,"0"0"0,-4 4 0,0-3 0,0 2 0,0-3 0,4 0 0,-3 0 0,2 0 0,-3 0 0,0 0 0,4 0 0,-3 0 0,6 0 0,-6 0 0,3 0 0,-4 0 0,0-7 0,0 6 0,4-10 0,-3 6 0,2-3 0,-3 0 0,0 0 0,-3 0 0,-1 0 0,-4-4 0,0 3 0,0-2 0,0 3 0,0 0 0,-4 0 0,3-1 0,-6 5 0,6-3 0,-6 2 0,2 1 0,-3 0 0,0-3 0,0 2 0,4 0 0,-4 3 0,8 2 0,-8-1 0,4-3 0,-4 4 0,-4 0 0,3 0 0,-6 0 0,6 0 0,-3 0 0,8 4 0,0 0 0,4 4 0,-3 0 0,2 0 0,-3 0 0,4 0 0,0 1 0,0-1 0,0 3 0,0-2 0,0 3 0,0-4 0,0 0 0,0 4 0,0-3 0,0 6 0,0-6 0,0 2 0,0 1 0,0-3 0,0 3 0,4-8 0,-3 3 0,-1-2 0,-1 3 0,-3 0 0,11 0 0,-5 0 0,9 0 0,-10 0 0,6 0 0,-6 0 0,6 0 0,-2-3 0,-1 2 0,3-6 0,1 2 0,1 1 0,7-3 0,-11 6 0,6-6 0,-7 3 0,4-4 0,0 0 0,0 0 0,0 0 0,0 0 0,-3 3 0,2-2 0,-2 3 0,3-4 0,0 0 0,0 0 0,0 0 0,-4-4 0,3 3 0,-6-6 0,3 6 0,-4-2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09.324"/>
    </inkml:context>
    <inkml:brush xml:id="br0">
      <inkml:brushProperty name="width" value="0.1" units="cm"/>
      <inkml:brushProperty name="height" value="0.1" units="cm"/>
      <inkml:brushProperty name="color" value="#E71224"/>
    </inkml:brush>
  </inkml:definitions>
  <inkml:trace contextRef="#ctx0" brushRef="#br0">8 44 24575,'-1'20'0,"-1"-3"0,5 3 0,-6-8 0,2 0 0,-3-4 0,4 0 0,4 0 0,-3 0 0,2 0 0,-3 0 0,0 0 0,0 0 0,0 4 0,0-3 0,0 3 0,0-4 0,0 0 0,0 0 0,0 0 0,0-7 0,4-6 0,-3-4 0,7-12 0,-3 6 0,5-14 0,-6 12 0,1-6 0,-1 7 0,0 7 0,1-2 0,2 10 0,-6-10 0,6 6 0,-3-17 0,1 8 0,-2-5 0,1 11 0,0 4 0,4 4 0,1 0 0,2 0 0,2-7 0,-1 5 0,0-5 0,-8 11 0,4-3 0,-4 6 0,4-3 0,0 1 0,0 2 0,-3-3 0,2 1 0,-6 2 0,6-2 0,-6 3 0,2 0 0,-3 0 0,0 0 0,0 3 0,0-2 0,0 3 0,0-4 0,0 0 0,0 0 0,0 0 0,0 0 0,0 0 0,0 1 0,0-1 0,0 0 0,4-4 0,-3 3 0,6-2 0,-6 3 0,3-7 0,-4-2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0.545"/>
    </inkml:context>
    <inkml:brush xml:id="br0">
      <inkml:brushProperty name="width" value="0.1" units="cm"/>
      <inkml:brushProperty name="height" value="0.1" units="cm"/>
      <inkml:brushProperty name="color" value="#E71224"/>
    </inkml:brush>
  </inkml:definitions>
  <inkml:trace contextRef="#ctx0" brushRef="#br0">8 1 24575,'0'12'0,"-3"4"0,2 3 0,-3 5 0,4 0 0,0 5 0,0-4 0,0 6 0,0-11 0,0 2 0,0-13 0,0 3 0,0-4 0,0 0 0,0 3 0,0 2 0,0-1 0,0 4 0,0-7 0,0 2 0,0-3 0,0 4 0,0-3 0,0 3 0,0-4 0,4 0 0,-3 0 0,6 0 0,-3 4 0,4-3 0,0 2 0,0 1 0,0-3 0,1-1 0,-1-5 0,-4-6 0,0 2 0,-4-3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1.525"/>
    </inkml:context>
    <inkml:brush xml:id="br0">
      <inkml:brushProperty name="width" value="0.1" units="cm"/>
      <inkml:brushProperty name="height" value="0.1" units="cm"/>
      <inkml:brushProperty name="color" value="#E71224"/>
    </inkml:brush>
  </inkml:definitions>
  <inkml:trace contextRef="#ctx0" brushRef="#br0">109 0 24575,'-17'0'0,"6"4"0,3-3 0,4 3 0,-4-4 0,0 3 0,-4-2 0,3 3 0,-6-4 0,6 0 0,5 0 0,1 0 0,6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3.841"/>
    </inkml:context>
    <inkml:brush xml:id="br0">
      <inkml:brushProperty name="width" value="0.1" units="cm"/>
      <inkml:brushProperty name="height" value="0.1" units="cm"/>
      <inkml:brushProperty name="color" value="#E71224"/>
    </inkml:brush>
  </inkml:definitions>
  <inkml:trace contextRef="#ctx0" brushRef="#br0">9 67 24575,'0'12'0,"0"3"0,-4-2 0,4 10 0,-4 1 0,4 0 0,0 5 0,0-14 0,0 6 0,0-12 0,0 3 0,0 0 0,0-3 0,0 2 0,0-3 0,0 4 0,4-7 0,-4 16 0,4-14 0,-4 11 0,4-10 0,-4 0 0,4 1 0,0-5 0,-3 3 0,6-6 0,-3 3 0,4-8 0,0 3 0,0-2 0,0 3 0,-3-4 0,-2 0 0,1-5 0,-3 1 0,3 0 0,-4 0 0,7 4 0,-5-3 0,12 2 0,-9-3 0,3 0 0,-1 0 0,-6 0 0,3-4 0,0 7 0,-4-6 0,4 3 0,0-1 0,-4-3 0,8 4 0,-7 0 0,2 0 0,-3 0 0,4 4 0,0 4 0,1 4 0,2 4 0,-6 0 0,6 0 0,-6 0 0,2 1 0,6 16 0,-4-9 0,9 20 0,-5-12 0,0 1 0,0-3 0,3-13 0,-7 2 0,6-10 0,-6 3 0,-1-8 0,3 0 0,-6-4 0,6-1 0,-2 1 0,-1-3 0,7 2 0,-9-3 0,9 4 0,-7 0 0,1 0 0,2 0 0,-6 0 0,2 0 0,-3 0 0,4 0 0,-3 0 0,2-1 0,-3-2 0,0 2 0,4-6 0,-3 2 0,2-3 0,-3 0 0,0 0 0,0 0 0,0 3 0,0 1 0,0 4 0,0 0 0,0 0 0,0-3 0,0 2 0,0-7 0,0 7 0,0-6 0,0 6 0,0-6 0,0 6 0,0-6 0,0 6 0,0 1 0,0 4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5.081"/>
    </inkml:context>
    <inkml:brush xml:id="br0">
      <inkml:brushProperty name="width" value="0.1" units="cm"/>
      <inkml:brushProperty name="height" value="0.1" units="cm"/>
      <inkml:brushProperty name="color" value="#E71224"/>
    </inkml:brush>
  </inkml:definitions>
  <inkml:trace contextRef="#ctx0" brushRef="#br0">65 33 24575,'-8'-1'0,"0"2"0,3 7 0,-2 0 0,6 3 0,-6-2 0,3 7 0,-4-11 0,3 9 0,-2-8 0,6 9 0,-3-2 0,4-1 0,0 0 0,0-4 0,0 0 0,4-4 0,-3 3 0,6-2 0,-2 3 0,3 4 0,-4-3 0,7-1 0,-6-1 0,11-3 0,-4 4 0,1-3 0,-2-2 0,-6-6 0,2 2 0,-3-6 0,4 6 0,-3-6 0,2 2 0,-2 1 0,3-3 0,0 2 0,-4-10 0,0 5 0,-4-9 0,0 10 0,3-2 0,2 3 0,-1 0 0,0-4 0,-4-1 0,0 1 0,0 0 0,0 4 0,0 0 0,0-4 0,-4 7 0,3-6 0,-6 10 0,6-6 0,-6 3 0,3-1 0,-8-2 0,0 3 0,-5-5 0,8 5 0,2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7.241"/>
    </inkml:context>
    <inkml:brush xml:id="br0">
      <inkml:brushProperty name="width" value="0.1" units="cm"/>
      <inkml:brushProperty name="height" value="0.1" units="cm"/>
      <inkml:brushProperty name="color" value="#E71224"/>
    </inkml:brush>
  </inkml:definitions>
  <inkml:trace contextRef="#ctx0" brushRef="#br0">0 17 24575,'5'8'0,"2"0"0,-6 0 0,6 0 0,-6 4 0,6 8 0,-2-6 0,-1 5 0,0-11 0,-4 0 0,0 0 0,0 0 0,0 4 0,0-3 0,0 2 0,0-3 0,0 0 0,0-25 0,3 12 0,-2-21 0,6 14 0,-6 3 0,6-6 0,-6 3 0,6-1 0,-6 1 0,7 4 0,-8-3 0,8 2 0,-4 1 0,1 1 0,2 2 0,-3 1 0,4-4 0,0 4 0,0-1 0,0 2 0,1 6 0,-1-2 0,-8 3 0,0-4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8.292"/>
    </inkml:context>
    <inkml:brush xml:id="br0">
      <inkml:brushProperty name="width" value="0.1" units="cm"/>
      <inkml:brushProperty name="height" value="0.1" units="cm"/>
      <inkml:brushProperty name="color" value="#E71224"/>
    </inkml:brush>
  </inkml:definitions>
  <inkml:trace contextRef="#ctx0" brushRef="#br0">9 1 24575,'0'16'0,"0"7"0,0-6 0,0 40 0,0-32 0,0 35 0,0-45 0,0 7 0,0-4 0,0-8 0,0 9 0,0-8 0,0-2 0,0 3 0,0-4 0,0 0 0,0 4 0,0-3 0,0 2 0,-4-6 0,3-5 0,-3-5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19.202"/>
    </inkml:context>
    <inkml:brush xml:id="br0">
      <inkml:brushProperty name="width" value="0.1" units="cm"/>
      <inkml:brushProperty name="height" value="0.1" units="cm"/>
      <inkml:brushProperty name="color" value="#E71224"/>
    </inkml:brush>
  </inkml:definitions>
  <inkml:trace contextRef="#ctx0" brushRef="#br0">98 1 24575,'-16'11'0,"-11"2"0,7-4 0,-3 1 0,16-9 0,6 3 0,-2-4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48.695"/>
    </inkml:context>
    <inkml:brush xml:id="br0">
      <inkml:brushProperty name="width" value="0.035" units="cm"/>
      <inkml:brushProperty name="height" value="0.035" units="cm"/>
      <inkml:brushProperty name="color" value="#E71224"/>
    </inkml:brush>
  </inkml:definitions>
  <inkml:trace contextRef="#ctx0" brushRef="#br0">51 1 24575,'0'7'0,"0"0"0,-3-3 0,2 3 0,-5-6 0,5 5 0,-2 1 0,-1 1 0,4 3 0,-7-4 0,3-3 0,-3 3 0,0-3 0,2-3 0,2 1 0,3-5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0.761"/>
    </inkml:context>
    <inkml:brush xml:id="br0">
      <inkml:brushProperty name="width" value="0.1" units="cm"/>
      <inkml:brushProperty name="height" value="0.1" units="cm"/>
      <inkml:brushProperty name="color" value="#E71224"/>
    </inkml:brush>
  </inkml:definitions>
  <inkml:trace contextRef="#ctx0" brushRef="#br0">1 0 24575,'11'52'0,"0"-1"0,0-3 0,2 37 0,-13-69 0,0 1 0,0 5 0,0 3 0,0 5 0,0 13 0,0-16 0,0 8 0,0-19 0,4-7 0,2-16 0,2-3 0,1-13 0,0 0 0,-4 6 0,3-6 0,-4 7 0,4 3 0,-3 2 0,2 6 0,-6-2 0,6 6 0,1-6 0,1 2 0,6-3 0,-9 0 0,4 0 0,-5 4 0,3 0 0,-4 8 0,4 0 0,-4 4 0,4 0 0,-3 0 0,2 0 0,-3 1 0,1 2 0,-2 2 0,1 3 0,-3 0 0,2 0 0,1-7 0,-3 2 0,2-7 0,1 4 0,-3 0 0,3 1 0,-1-5 0,2 0 0,3-4 0,22 6 0,-7 0 0,6 2 0,-15-4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2.169"/>
    </inkml:context>
    <inkml:brush xml:id="br0">
      <inkml:brushProperty name="width" value="0.1" units="cm"/>
      <inkml:brushProperty name="height" value="0.1" units="cm"/>
      <inkml:brushProperty name="color" value="#E71224"/>
    </inkml:brush>
  </inkml:definitions>
  <inkml:trace contextRef="#ctx0" brushRef="#br0">65 154 24575,'8'-3'0,"0"1"0,-3-9 0,-2 3 0,-3-4 0,0 3 0,0-3 0,0 1 0,0 2 0,0-3 0,0 4 0,0 0 0,-7 0 0,5 0 0,-9 0 0,7 0 0,-4 0 0,0 3 0,0 2 0,0 3 0,0 3 0,0 2 0,3 6 0,1-2 0,4 3 0,-3-8 0,2 4 0,-3-4 0,4 4 0,0 0 0,0 0 0,0 0 0,0 0 0,0 0 0,0 4 0,0-3 0,4 6 0,0-2 0,1 3 0,2-4 0,-2 4 0,4 3 0,-5-1 0,5 4 0,-5-6 0,5 7 0,-4-9 0,3 8 0,-7-10 0,6 5 0,-3-1 0,6 6 0,-1 3 0,1 6 0,0-1 0,1 1 0,-1 0 0,4 7 0,-8-15 0,6 5 0,-7-15 0,-1 3 0,3-3 0,-6 2 0,-1-6 0,-1 3 0,-2-4 0,3-4 0,0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3.081"/>
    </inkml:context>
    <inkml:brush xml:id="br0">
      <inkml:brushProperty name="width" value="0.1" units="cm"/>
      <inkml:brushProperty name="height" value="0.1" units="cm"/>
      <inkml:brushProperty name="color" value="#E71224"/>
    </inkml:brush>
  </inkml:definitions>
  <inkml:trace contextRef="#ctx0" brushRef="#br0">178 0 24575,'-17'0'0,"5"4"0,0 1 0,4-1 0,4 3 0,-3-6 0,6 10 0,-7-9 0,4 8 0,-8-9 0,3 3 0,-2-1 0,3-2 0,0 3 0,-4-4 0,7 3 0,-6-2 0,6 3 0,-3 0 0,0-4 0,4 8 0,0-7 0,4 2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4.794"/>
    </inkml:context>
    <inkml:brush xml:id="br0">
      <inkml:brushProperty name="width" value="0.1" units="cm"/>
      <inkml:brushProperty name="height" value="0.1" units="cm"/>
      <inkml:brushProperty name="color" value="#E71224"/>
    </inkml:brush>
  </inkml:definitions>
  <inkml:trace contextRef="#ctx0" brushRef="#br0">105 2 24575,'-33'-1'0,"9"2"0,12 7 0,5 0 0,6 0 0,-3 0 0,1 0 0,2 0 0,-3 0 0,1 0 0,2 4 0,-6-3 0,6 2 0,-3-3 0,4 0 0,0 0 0,0 1 0,0 2 0,4-2 0,0-1 0,1-1 0,2-2 0,-3-1 0,4 0 0,0-4 0,1 0 0,2 0 0,-5-7 0,4 5 0,-5-9 0,6 7 0,-5-4 0,5 3 0,-7-2 0,1 3 0,-2-5 0,-3 1 0,4 4 0,-3-3 0,2 2 0,-3-3 0,4 4 0,-3-3 0,2 2 0,-3-3 0,4 4 0,0 0 0,4 8 0,0 0 0,0 4 0,1 0 0,-1 0 0,0 0 0,3 4 0,-2-3 0,7 6 0,-8-6 0,8 3 0,-4-4 0,1 0 0,-5-7 0,-5-2 0,-3-11 0,0 7 0,0-2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5.993"/>
    </inkml:context>
    <inkml:brush xml:id="br0">
      <inkml:brushProperty name="width" value="0.1" units="cm"/>
      <inkml:brushProperty name="height" value="0.1" units="cm"/>
      <inkml:brushProperty name="color" value="#E71224"/>
    </inkml:brush>
  </inkml:definitions>
  <inkml:trace contextRef="#ctx0" brushRef="#br0">98 1 24575,'-42'6'0,"17"-3"0,7 8 0,17-4 0,-2-2 0,-1 3 0,3 0 0,-2 0 0,3 0 0,0 4 0,0-3 0,0 2 0,0-3 0,0 0 0,0 1 0,0-1 0,0 0 0,3 3 0,2-2 0,-1 3 0,4 0 0,-8 0 0,8-3 0,-4 2 0,8-7 0,-3 4 0,6-3 0,-10 2 0,6-3 0,-6 1 0,6 2 0,-2-6 0,3 3 0,-1-1 0,-2-2 0,3 3 0,-4-4 0,0 0 0,0-4 0,0 3 0,0-6 0,0 6 0,0-2 0,1-1 0,-1 3 0,0-3 0,0 4 0,-4-3 0,3 2 0,-6-6 0,3 6 0,-4-3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6.858"/>
    </inkml:context>
    <inkml:brush xml:id="br0">
      <inkml:brushProperty name="width" value="0.1" units="cm"/>
      <inkml:brushProperty name="height" value="0.1" units="cm"/>
      <inkml:brushProperty name="color" value="#E71224"/>
    </inkml:brush>
  </inkml:definitions>
  <inkml:trace contextRef="#ctx0" brushRef="#br0">1 1 24575,'0'13'0,"0"2"0,3-6 0,-2 6 0,6-6 0,-1 13 0,-1-12 0,3 8 0,-7 12 0,2-12 0,1 12 0,-3-14 0,6-7 0,-6 6 0,6-10 0,-6 6 0,2-3 0,1-3 0,-3 10 0,6-6 0,-1 13 0,2-4 0,-3 11 0,2-11 0,-2 1 0,-1-7 0,0-11 0,-4 1 0,0-5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7.670"/>
    </inkml:context>
    <inkml:brush xml:id="br0">
      <inkml:brushProperty name="width" value="0.1" units="cm"/>
      <inkml:brushProperty name="height" value="0.1" units="cm"/>
      <inkml:brushProperty name="color" value="#E71224"/>
    </inkml:brush>
  </inkml:definitions>
  <inkml:trace contextRef="#ctx0" brushRef="#br0">178 1 24575,'-12'0'0,"0"0"0,4 0 0,0 0 0,-4 0 0,3 7 0,-2-5 0,3 9 0,0-10 0,-1 2 0,1-3 0,4 4 0,-3 0 0,2 1 0,-3-2 0,4 1 0,-11-3 0,13 6 0,-13-3 0,11 1 0,3-2 0,-5-3 0,5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29.050"/>
    </inkml:context>
    <inkml:brush xml:id="br0">
      <inkml:brushProperty name="width" value="0.1" units="cm"/>
      <inkml:brushProperty name="height" value="0.1" units="cm"/>
      <inkml:brushProperty name="color" value="#E71224"/>
    </inkml:brush>
  </inkml:definitions>
  <inkml:trace contextRef="#ctx0" brushRef="#br0">1 0 24575,'0'16'0,"0"-3"0,0 2 0,0-6 0,0 6 0,3-6 0,-2 3 0,6-4 0,-6 0 0,7-3 0,-8 2 0,8-6 0,-4 6 0,4-3 0,0 1 0,0-2 0,4-3 0,-3 0 0,3 0 0,-4 0 0,0-7 0,0 2 0,0-7 0,0 8 0,0 0 0,-4 1 0,0-2 0,-8 1 0,3-4 0,-2 4 0,3-4 0,0 7 0,-4-2 0,0 7 0,-1-8 0,-5-4 0,1 3 0,-4-2 0,5 10 0,4-2 0,4 3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30.177"/>
    </inkml:context>
    <inkml:brush xml:id="br0">
      <inkml:brushProperty name="width" value="0.1" units="cm"/>
      <inkml:brushProperty name="height" value="0.1" units="cm"/>
      <inkml:brushProperty name="color" value="#E71224"/>
    </inkml:brush>
  </inkml:definitions>
  <inkml:trace contextRef="#ctx0" brushRef="#br0">1 35 24575,'25'45'0,"-8"-8"0,-8-15 0,-9-6 0,8-3 0,-7-1 0,2-4 0,-3 0 0,4 0 0,-3 0 0,2 0 0,-3 4 0,0-4 0,0 4 0,0-15 0,0-12 0,0-4 0,4-7 0,-3 3 0,6 6 0,-3-6 0,4 7 0,-3 3 0,2 2 0,-6 3 0,3-1 0,-4 1 0,3 0 0,2 0 0,3 0 0,0-3 0,3 2 0,-5-3 0,8 7 0,-5 9 0,7 1 0,0 11 0,7-11 0,8 10 0,-8-9 0,-1 3 0,-19-5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35.867"/>
    </inkml:context>
    <inkml:brush xml:id="br0">
      <inkml:brushProperty name="width" value="0.1" units="cm"/>
      <inkml:brushProperty name="height" value="0.1" units="cm"/>
      <inkml:brushProperty name="color" value="#E71224"/>
    </inkml:brush>
  </inkml:definitions>
  <inkml:trace contextRef="#ctx0" brushRef="#br0">0 0 24575,'21'7'0,"-1"-5"0,2 10 0,3-7 0,17 1 0,-8-1 0,21-5 0,-10 0 0,12 0 0,-11 0 0,-3 0 0,-12 0 0,-7 0 0,-5-4 0,-7 3 0,-4-2 0,0 3 0,-7 0 0,50 0 0,-16 0 0,57 15 0,-20-4 0,12 6 0,-11-10 0,-16-7 0,-21 0 0,-17 0 0,-7 0 0,-4 0 0,3 0 0,-2 0 0,3 0 0,0 0 0,0 0 0,23 0 0,4 0 0,18 0 0,0 0 0,1 0 0,-13-5 0,-12 4 0,-15-7 0,-10 7 0,0-2 0,4 3 0,19 0 0,8 0 0,18 0 0,-21 3 0,4-2 0,-26 3 0,5-4 0,-7 0 0,-1 0 0,2 0 0,21 0 0,5 6 0,31 3 0,2-1 0,12 0 0,-24-8 0,-16 0 0,-29 0 0,-12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11:01.642"/>
    </inkml:context>
    <inkml:brush xml:id="br0">
      <inkml:brushProperty name="width" value="0.035" units="cm"/>
      <inkml:brushProperty name="height" value="0.035" units="cm"/>
      <inkml:brushProperty name="color" value="#E71224"/>
    </inkml:brush>
  </inkml:definitions>
  <inkml:trace contextRef="#ctx0" brushRef="#br0">1 15 24575,'11'0'0,"-1"0"0,1 0 0,0-3 0,4 2 0,-1-2 0,7 3 0,-5 0 0,10 0 0,-10 0 0,10 0 0,-10 0 0,5 0 0,-7 0 0,1 0 0,-1 0 0,-3 0 0,3 0 0,-3 0 0,1 0 0,1 0 0,-5 0 0,6 0 0,-6 0 0,6 0 0,-6 0 0,6 0 0,-3 0 0,4 0 0,-1 0 0,-3 0 0,0 0 0,-4 0 0,0 0 0,4 0 0,-3 0 0,2-3 0,-2 2 0,-1-2 0,3 3 0,2 0 0,-1 0 0,3 0 0,-3 0 0,3 0 0,1 0 0,-1 6 0,1-4 0,-4 4 0,0-6 0,-1 0 0,2 0 0,-1 0 0,3 0 0,-3 0 0,3 0 0,7 0 0,-5 0 0,10 0 0,-4 0 0,6 0 0,-10 0 0,8 0 0,-14 7 0,9-6 0,-7 6 0,1-7 0,-4 0 0,0 0 0,-4 0 0,0 0 0,0 0 0,1 0 0,-1 0 0,0 0 0,4 0 0,-3 0 0,2 0 0,1 0 0,-3 0 0,2 0 0,-2 0 0,-1-3 0,3 2 0,-2 1 0,6 1 0,-3 2 0,4-3 0,-1 0 0,1 0 0,-1 0 0,1 0 0,-1 0 0,1 0 0,-1 0 0,7 0 0,-5 0 0,4 0 0,-5 0 0,-4 0 0,0 0 0,-4 0 0,0 0 0,4 0 0,-3-3 0,5-1 0,-5 0 0,6 0 0,-3 4 0,4 0 0,-1 0 0,-2 0 0,1 0 0,-5 0 0,6 0 0,3 0 0,-1 0 0,5 0 0,-7 0 0,-2 0 0,-2 0 0,-3 0 0,1 0 0,-1 0 0,0 0 0,0 0 0,1 0 0,-1 0 0,0 0 0,0 0 0,4 0 0,-3 0 0,6 0 0,-3 0 0,0 0 0,0 0 0,-4 0 0,-6 0 0,1 0 0,-5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38.499"/>
    </inkml:context>
    <inkml:brush xml:id="br0">
      <inkml:brushProperty name="width" value="0.035" units="cm"/>
      <inkml:brushProperty name="height" value="0.035" units="cm"/>
      <inkml:brushProperty name="color" value="#E71224"/>
    </inkml:brush>
  </inkml:definitions>
  <inkml:trace contextRef="#ctx0" brushRef="#br0">81 8 24575,'-3'-4'0,"-1"1"0,-4 3 0,1 0 0,0 0 0,-1 0 0,1 3 0,-3 1 0,2 0 0,0 3 0,5-3 0,3 3 0,0 0 0,0 0 0,7 1 0,-6-1 0,9 0 0,-9 0 0,2 1 0,0-1 0,1 0 0,3 0 0,1 1 0,-1-1 0,0-3 0,1 2 0,-1-5 0,0 6 0,0-7 0,-3 7 0,3-6 0,-3 5 0,3-2 0,0 3 0,-3 1 0,0-1 0,-1-3 0,-2 2 0,2-2 0,-3 4 0,3-1 0,-2 0 0,5 0 0,-5 10 0,6-4 0,-7 4 0,7-7 0,-6-2 0,2-1 0,-3 0 0,-3 0 0,-1 1 0,-4-1 0,-2 0 0,2-3 0,-3-1 0,1-6 0,2-1 0,-6-3 0,6 3 0,-2 1 0,5-1 0,-1 4 0,-1-7 0,-5 6 0,1-2 0,1 3 0,2 0 0,4-6 0,1 1 0,0-9 0,2 6 0,-2-3 0,3 4 0,0 0 0,0 0 0,3 3 0,1-3 0,3 3 0,4-3 0,-3 0 0,2-1 0,-2 4 0,-1 1 0,-3 0 0,2 2 0,-1-2 0,2 3 0,-3-3 0,2 2 0,-5-6 0,2 3 0,1 0 0,-4-2 0,7 5 0,-6-5 0,2 2 0,-3-4 0,3 4 0,-2-2 0,2 2 0,-3-3 0,0-1 0,0 1 0,0 0 0,0 0 0,0-1 0,0 1 0,0 0 0,0 0 0,0-1 0,0 1 0,0 0 0,0 0 0,0-1 0,-3 4 0,2 1 0,-2 3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36.841"/>
    </inkml:context>
    <inkml:brush xml:id="br0">
      <inkml:brushProperty name="width" value="0.1" units="cm"/>
      <inkml:brushProperty name="height" value="0.1" units="cm"/>
      <inkml:brushProperty name="color" value="#E71224"/>
    </inkml:brush>
  </inkml:definitions>
  <inkml:trace contextRef="#ctx0" brushRef="#br0">1 1 24575,'12'3'0,"0"2"0,-4-1 0,3 3 0,2-2 0,3 3 0,7 6 0,1-4 0,19 7 0,2-5 0,1 1 0,-4-1 0,-21-3 0,-3-3 0,-10-3 0,0 1 0,-3 0 0,2 1 0,-6 2 0,6-6 0,-6 6 0,6-3 0,-6 5 0,3-1 0,-4 0 0,0 0 0,-7 0 0,5 10 0,-9-7 0,7 10 0,-8-12 0,-7 4 0,-5 1 0,-7 2 0,0 0 0,7 1 0,-6-1 0,16-7 0,-8 7 0,13-14 0,1 9 0,1-10 0,3 6 0,-4-6 0,3 6 0,-2-6 0,6-1 0,-2-4 0,10-4 0,-5 3 0,5 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38.722"/>
    </inkml:context>
    <inkml:brush xml:id="br0">
      <inkml:brushProperty name="width" value="0.1" units="cm"/>
      <inkml:brushProperty name="height" value="0.1" units="cm"/>
      <inkml:brushProperty name="color" value="#E71224"/>
    </inkml:brush>
  </inkml:definitions>
  <inkml:trace contextRef="#ctx0" brushRef="#br0">8 0 24575,'0'17'0,"0"-5"0,0 0 0,0-4 0,0 0 0,0 10 0,0-4 0,0 15 0,0-11 0,0 11 0,0-4 0,0 6 0,0-7 0,0 5 0,0-11 0,0 4 0,0-9 0,0-1 0,0-4 0,0 0 0,0 0 0,0 0 0,0 0 0,-3 4 0,2 0 0,-3 1 0,4-2 0,4-6 0,-3-2 0,2-3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39.577"/>
    </inkml:context>
    <inkml:brush xml:id="br0">
      <inkml:brushProperty name="width" value="0.1" units="cm"/>
      <inkml:brushProperty name="height" value="0.1" units="cm"/>
      <inkml:brushProperty name="color" value="#E71224"/>
    </inkml:brush>
  </inkml:definitions>
  <inkml:trace contextRef="#ctx0" brushRef="#br0">0 5 24575,'9'-3'0,"2"2"0,-7 1 0,4 4 0,1 1 0,-1-2 0,0 1 0,3-3 0,-2 3 0,3-4 0,-4 0 0,0 0 0,0 0 0,0 0 0,4 0 0,-3 0 0,6 0 0,-2 0 0,3 0 0,0 0 0,-4 0 0,0 0 0,-4 0 0,-3 0 0,-2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0.457"/>
    </inkml:context>
    <inkml:brush xml:id="br0">
      <inkml:brushProperty name="width" value="0.1" units="cm"/>
      <inkml:brushProperty name="height" value="0.1" units="cm"/>
      <inkml:brushProperty name="color" value="#E71224"/>
    </inkml:brush>
  </inkml:definitions>
  <inkml:trace contextRef="#ctx0" brushRef="#br0">0 1 24575,'5'12'0,"-2"3"0,-3-2 0,4 0 0,-3 2 0,2-6 0,-3 6 0,0-2 0,0-1 0,0 10 0,0-12 0,0 19 0,0-15 0,0 5 0,0-4 0,0-6 0,0 3 0,0-4 0,0 0 0,0 0 0,0 4 0,0-3 0,0 2 0,0-3 0,0 0 0,0 4 0,-3-3 0,2 6 0,5-6 0,-3 6 0,10-6 0,-10 7 0,6-4 0,-6 1 0,3-2 0,-1-3 0,-2-10 0,6 4 0,-2-17 0,-1 13 0,0-5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1.226"/>
    </inkml:context>
    <inkml:brush xml:id="br0">
      <inkml:brushProperty name="width" value="0.1" units="cm"/>
      <inkml:brushProperty name="height" value="0.1" units="cm"/>
      <inkml:brushProperty name="color" value="#E71224"/>
    </inkml:brush>
  </inkml:definitions>
  <inkml:trace contextRef="#ctx0" brushRef="#br0">8 1 24575,'-3'16'0,"2"0"0,-3 0 0,4 0 0,0 0 0,0 0 0,0-3 0,0-1 0,0-1 0,0-2 0,0 10 0,0 1 0,0-2 0,7 3 0,-5-8 0,9 3 0,-10-3 0,6-5 0,-6-1 0,6-6 0,1 6 0,1-3 0,6 4 0,-6-3 0,6-1 0,-9-1 0,1-6 0,-7 3 0,0-9 0,0 1 0,0 0 0,0 4 0,0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1.713"/>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2.906"/>
    </inkml:context>
    <inkml:brush xml:id="br0">
      <inkml:brushProperty name="width" value="0.1" units="cm"/>
      <inkml:brushProperty name="height" value="0.1" units="cm"/>
      <inkml:brushProperty name="color" value="#E71224"/>
    </inkml:brush>
  </inkml:definitions>
  <inkml:trace contextRef="#ctx0" brushRef="#br0">0 1 24575,'66'37'0,"-30"-15"0,5 33 0,-4 5 0,-17-17 0,3 16 0,-2-2 0,-11-30 0,0 10 0,-6-11 0,-1-4 0,-2 2 0,3-9 0,-4 0 0,0-1 0,0 12 0,0 24 0,0-13 0,0 19 0,0-13 0,0-20 0,0 7 0,-4-18 0,0-3 0,-1 13 0,-2-8 0,1 15 0,-2-11 0,-1 5 0,5-7 0,-4-4 0,4 0 0,-8-4 0,3 0 0,-2 0 0,3 0 0,-4 0 0,3 0 0,-3-3 0,4 2 0,0-6 0,4 6 0,-3-6 0,2 3 0,1-4 0,0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4.076"/>
    </inkml:context>
    <inkml:brush xml:id="br0">
      <inkml:brushProperty name="width" value="0.1" units="cm"/>
      <inkml:brushProperty name="height" value="0.1" units="cm"/>
      <inkml:brushProperty name="color" value="#E71224"/>
    </inkml:brush>
  </inkml:definitions>
  <inkml:trace contextRef="#ctx0" brushRef="#br0">38 1 24575,'-11'73'0,"1"-1"0,-6 18 0,21-13 0,-4-52 0,3 19 0,-4-10 0,0 11 0,0-14 0,0 0 0,0-1 0,0 1 0,0 14 0,5-4 0,-4-1 0,11-10 0,-11-14 0,10-3 0,-3 2 0,1-6 0,3-1 0,0-1 0,-3-6 0,2 6 0,1 1 0,0 5 0,1-1 0,9 5 0,2-3 0,-2 1 0,-4-9 0,-11-4 0,-6-9 0,2 3 0,-3-8 0,0 7 0,0-3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5.004"/>
    </inkml:context>
    <inkml:brush xml:id="br0">
      <inkml:brushProperty name="width" value="0.1" units="cm"/>
      <inkml:brushProperty name="height" value="0.1" units="cm"/>
      <inkml:brushProperty name="color" value="#E71224"/>
    </inkml:brush>
  </inkml:definitions>
  <inkml:trace contextRef="#ctx0" brushRef="#br0">1 1 24575,'0'71'0,"0"0"0,0 1 0,0-7 0,4-4 0,-3-18 0,2-48 0,-3-7 0,0 8 0,0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5.834"/>
    </inkml:context>
    <inkml:brush xml:id="br0">
      <inkml:brushProperty name="width" value="0.1" units="cm"/>
      <inkml:brushProperty name="height" value="0.1" units="cm"/>
      <inkml:brushProperty name="color" value="#E71224"/>
    </inkml:brush>
  </inkml:definitions>
  <inkml:trace contextRef="#ctx0" brushRef="#br0">0 0 24575,'17'9'0,"2"-1"0,-10 3 0,6-2 0,-2 3 0,-1-4 0,0 0 0,-4-4 0,-4 4 0,4-7 0,-7 6 0,6-3 0,-3 4 0,4 4 0,0-7 0,1 16 0,0-14 0,0 11 0,-5-10 0,3 0 0,-6 1 0,6-1 0,-2 0 0,-1 0 0,4 3 0,-4-5 0,4 8 0,0-9 0,0 4 0,0-6 0,-3 1 0,-2-11 0,-3 9 0,0-9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39.578"/>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6.681"/>
    </inkml:context>
    <inkml:brush xml:id="br0">
      <inkml:brushProperty name="width" value="0.1" units="cm"/>
      <inkml:brushProperty name="height" value="0.1" units="cm"/>
      <inkml:brushProperty name="color" value="#E71224"/>
    </inkml:brush>
  </inkml:definitions>
  <inkml:trace contextRef="#ctx0" brushRef="#br0">8 0 24575,'-4'8'0,"0"0"0,4 0 0,4-3 0,-3 2 0,6 1 0,-6 1 0,2 6 0,-3-2 0,0 9 0,7-7 0,-5 6 0,9-8 0,-10-1 0,6 0 0,-6-4 0,2 0 0,1 0 0,-3 0 0,3 0 0,-1 0 0,-2 1 0,3-1 0,-4 0 0,3 0 0,-2 0 0,6-4 0,-6 3 0,3-2 0,-1-1 0,-2 4 0,-1-8 0,-1 8 0,-2-4 0,3 4 0,0 0 0,-4-3 0,3-2 0,-2-3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7.802"/>
    </inkml:context>
    <inkml:brush xml:id="br0">
      <inkml:brushProperty name="width" value="0.1" units="cm"/>
      <inkml:brushProperty name="height" value="0.1" units="cm"/>
      <inkml:brushProperty name="color" value="#E71224"/>
    </inkml:brush>
  </inkml:definitions>
  <inkml:trace contextRef="#ctx0" brushRef="#br0">1 9 24575,'8'-5'0,"10"2"0,15 15 0,0-9 0,22 10 0,-28-13 0,7 0 0,-21 0 0,2 0 0,-6 4 0,6-3 0,5-2 0,-3 0 0,2-4 0,-7 5 0,-8 0 0,0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49.033"/>
    </inkml:context>
    <inkml:brush xml:id="br0">
      <inkml:brushProperty name="width" value="0.1" units="cm"/>
      <inkml:brushProperty name="height" value="0.1" units="cm"/>
      <inkml:brushProperty name="color" value="#E71224"/>
    </inkml:brush>
  </inkml:definitions>
  <inkml:trace contextRef="#ctx0" brushRef="#br0">1 0 24575,'10'36'0,"-4"-12"0,-2-2 0,-4-3 0,0-5 0,0 8 0,0-13 0,4 6 0,-3-6 0,2 6 0,-3-6 0,4 3 0,-3-4 0,3 0 0,-1 0 0,-2 4 0,3 0 0,-4 4 0,0-3 0,0 2 0,0 4 0,3-1 0,3 11 0,5 7 0,-2-9 0,3 14 0,-3-23 0,-4 5 0,-1-7 0,-1 0 0,-2-3 0,6-2 0,-6-3 0,3 0 0,-1 0 0,-2 1 0,3-1 0,-4 0 0,0-4 0,0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1.362"/>
    </inkml:context>
    <inkml:brush xml:id="br0">
      <inkml:brushProperty name="width" value="0.1" units="cm"/>
      <inkml:brushProperty name="height" value="0.1" units="cm"/>
      <inkml:brushProperty name="color" value="#E71224"/>
    </inkml:brush>
  </inkml:definitions>
  <inkml:trace contextRef="#ctx0" brushRef="#br0">0 0 24575,'16'0'0,"-3"4"0,2 0 0,-2 4 0,3-3 0,6 3 0,14 0 0,10-2 0,47 0 0,-38 3 0,4 0-812,9-6 1,4-1 811,9 7 0,0 0 0,-10-8 0,-2-2 0,-5 1 0,-2 0-14,-6 0 1,-5 0 13,10 0 0,-17 0 0,-22 0 0,-3 0 0,17 0 1620,21 0-1620,4 0 30,19 0-30,-19 0 0,20 0 0,-21 0 0,9 0 0,-30-3 0,2 2 0,-23-3 0,5 4 0,-7 0 0,-4 0 0,10 0 0,-1 0 0,22 0 0,2 0 0,24 0 0,-8 0 0,8 0 0,-12 0 0,-11 0 0,-4 0 0,-11-4 0,12-4 0,-9 2 0,20-1 0,-8 7 0,-7 0 0,2-4 0,-24 3 0,13-4 0,-16 5 0,8 0 0,-13 0 0,6 0 0,-6 0 0,6 0 0,8 0 0,-5 0 0,15 0 0,-15 0 0,5 0 0,-11-3 0,0-2 0,-4 1 0,0 0 0,0 4 0,0 0 0,4 0 0,0 4 0,23-3 0,-15-1 0,33-8 0,-26 3 0,2-1 0,-15 6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2.587"/>
    </inkml:context>
    <inkml:brush xml:id="br0">
      <inkml:brushProperty name="width" value="0.1" units="cm"/>
      <inkml:brushProperty name="height" value="0.1" units="cm"/>
      <inkml:brushProperty name="color" value="#E71224"/>
    </inkml:brush>
  </inkml:definitions>
  <inkml:trace contextRef="#ctx0" brushRef="#br0">8 0 24575,'0'13'0,"0"-1"0,-3-4 0,2 3 0,-3 16 0,4-8 0,0 11 0,0-14 0,4-3 0,0-2 0,1-3 0,2 0 0,-3 1 0,4 2 0,1 8 0,3-5 0,-2 8 0,2-13 0,-4 3 0,0-8 0,-3-4 0,2 3 0,-3-9 0,4 5 0,0-7 0,4 0 0,-3 0 0,3 3 0,-1 2 0,8-2 0,6-1 0,-1 1 0,-5 0 0,-11 1 0,-8 0 0,-1-1 0,-2 2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3.161"/>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4.265"/>
    </inkml:context>
    <inkml:brush xml:id="br0">
      <inkml:brushProperty name="width" value="0.1" units="cm"/>
      <inkml:brushProperty name="height" value="0.1" units="cm"/>
      <inkml:brushProperty name="color" value="#E71224"/>
    </inkml:brush>
  </inkml:definitions>
  <inkml:trace contextRef="#ctx0" brushRef="#br0">61 0 24575,'-4'23'0,"-3"-9"0,6 14 0,-3-7 0,4 10 0,-3-7 0,-3 5 0,-3-4 0,3-1 0,-2-2 0,3-5 0,1 5 0,0-4 0,4 5 0,0-1 0,0 3 0,0 5 0,0 1 0,0-6 0,0-6 0,0-8 0,4-3 0,0-3 0,1 2 0,6 1 0,-6 5 0,7 3 0,-1-4 0,-2 0 0,3-8 0,-4 0 0,0 0 0,0-3 0,0 6 0,0-3 0,0 1 0,0 2 0,4 1 0,-3-3 0,3 2 0,-8-3 0,3-3 0,-2 3 0,6-4 0,-2-4 0,-1 3 0,-4-3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5.324"/>
    </inkml:context>
    <inkml:brush xml:id="br0">
      <inkml:brushProperty name="width" value="0.1" units="cm"/>
      <inkml:brushProperty name="height" value="0.1" units="cm"/>
      <inkml:brushProperty name="color" value="#E71224"/>
    </inkml:brush>
  </inkml:definitions>
  <inkml:trace contextRef="#ctx0" brushRef="#br0">9 0 24575,'0'13'0,"0"-2"0,0-3 0,3 0 0,-2 0 0,-1 4 0,-1 7 0,-2 5 0,3 1 0,0 4 0,0-11 0,0 4 0,0-9 0,0 2 0,-4-6 0,3 3 0,-2-1 0,3-2 0,0 7 0,0-7 0,0 6 0,0-3 0,0 4 0,0 1 0,0-5 0,7-4 0,-5-4 0,5-4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6.129"/>
    </inkml:context>
    <inkml:brush xml:id="br0">
      <inkml:brushProperty name="width" value="0.1" units="cm"/>
      <inkml:brushProperty name="height" value="0.1" units="cm"/>
      <inkml:brushProperty name="color" value="#E71224"/>
    </inkml:brush>
  </inkml:definitions>
  <inkml:trace contextRef="#ctx0" brushRef="#br0">1 16 24575,'8'-4'0,"0"0"0,0 11 0,4-5 0,0 9 0,1-10 0,-1-1 0,-4-1 0,0-3 0,0 4 0,0 0 0,3-3 0,-2 2 0,7-3 0,-7 4 0,2-3 0,-3 2 0,0-3 0,0 4 0,0 0 0,1-3 0,-5 2 0,0-3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6.986"/>
    </inkml:context>
    <inkml:brush xml:id="br0">
      <inkml:brushProperty name="width" value="0.1" units="cm"/>
      <inkml:brushProperty name="height" value="0.1" units="cm"/>
      <inkml:brushProperty name="color" value="#E71224"/>
    </inkml:brush>
  </inkml:definitions>
  <inkml:trace contextRef="#ctx0" brushRef="#br0">1 1 24575,'8'8'0,"-4"0"0,0 0 0,-1 3 0,-2-2 0,6 7 0,-6-4 0,6 1 0,-6-2 0,6 1 0,-6 1 0,3 3 0,-8-4 0,3 4 0,-2-8 0,3 8 0,0-7 0,0 2 0,0-3 0,0 0 0,3 1 0,-2-1 0,7 3 0,-8-2 0,8 3 0,-7-4 0,2 0 0,1 0 0,-3 0 0,6 0 0,-6-7 0,2 2 0,-3-7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57.050"/>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7.865"/>
    </inkml:context>
    <inkml:brush xml:id="br0">
      <inkml:brushProperty name="width" value="0.1" units="cm"/>
      <inkml:brushProperty name="height" value="0.1" units="cm"/>
      <inkml:brushProperty name="color" value="#E71224"/>
    </inkml:brush>
  </inkml:definitions>
  <inkml:trace contextRef="#ctx0" brushRef="#br0">0 0 24575,'0'17'0,"0"-2"0,0-3 0,0-3 0,0 3 0,0 6 0,0-8 0,0 19 0,0-15 0,0 15 0,4-11 0,0 4 0,1-5 0,2-5 0,-3-4 0,4-4 0,1-8 0,-1 3 0,0-2 0,0 3 0,-4-4 0,3 3 0,-6-6 0,6 6 0,-6-16 0,3 13 0,-4-9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8.385"/>
    </inkml:context>
    <inkml:brush xml:id="br0">
      <inkml:brushProperty name="width" value="0.1" units="cm"/>
      <inkml:brushProperty name="height" value="0.1" units="cm"/>
      <inkml:brushProperty name="color" value="#E71224"/>
    </inkml:brush>
  </inkml:definitions>
  <inkml:trace contextRef="#ctx0" brushRef="#br0">1 0 24575,'4'5'0,"0"-2"0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7:59.433"/>
    </inkml:context>
    <inkml:brush xml:id="br0">
      <inkml:brushProperty name="width" value="0.1" units="cm"/>
      <inkml:brushProperty name="height" value="0.1" units="cm"/>
      <inkml:brushProperty name="color" value="#E71224"/>
    </inkml:brush>
  </inkml:definitions>
  <inkml:trace contextRef="#ctx0" brushRef="#br0">1 0 24575,'8'5'0,"0"-2"0,0-3 0,3 4 0,-2-3 0,3 6 0,0-3 0,-3 5 0,6-1 0,-1 10 0,5 2 0,13 14 0,3 0 0,-5-10 0,-5-7 0,-20-10 0,-1 1 0,-1 1 0,-2 7 0,3-4 0,5 25 0,-3-16 0,4 22 0,-3-26 0,-3-1 0,1-5 0,-2-7 0,-3 4 0,0 0 0,0 0 0,0 4 0,0 0 0,0 11 0,0 1 0,0 19 0,0-9 0,0 8 0,0-17 0,0-3 0,0-5 0,0-5 0,0 3 0,-3-9 0,2 4 0,-3-12 0,4 1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01.217"/>
    </inkml:context>
    <inkml:brush xml:id="br0">
      <inkml:brushProperty name="width" value="0.1" units="cm"/>
      <inkml:brushProperty name="height" value="0.1" units="cm"/>
      <inkml:brushProperty name="color" value="#E71224"/>
    </inkml:brush>
  </inkml:definitions>
  <inkml:trace contextRef="#ctx0" brushRef="#br0">0 82 24575,'22'-4'0,"0"3"0,-13-3 0,3 4 0,-4 0 0,0-3 0,4 2 0,0 1 0,4 1 0,0 2 0,-3-3 0,2 0 0,-2 0 0,3-7 0,7 5 0,-6-5 0,12 3 0,-11 3 0,5-4 0,-7 1 0,-3 4 0,-2-4 0,-3 0 0,0 3 0,4 1 0,1 1 0,-1 3 0,3-4 0,-6 0 0,7 0 0,-8 0 0,8 0 0,-4 0 0,1 0 0,2-4 0,-2 3 0,-1-2 0,3 3 0,-2 0 0,3 0 0,0 0 0,7 0 0,-5 0 0,11 0 0,7-6 0,-2 4 0,-2-4 0,-10-2 0,-13 7 0,-1-7 0,-4 8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02.284"/>
    </inkml:context>
    <inkml:brush xml:id="br0">
      <inkml:brushProperty name="width" value="0.1" units="cm"/>
      <inkml:brushProperty name="height" value="0.1" units="cm"/>
      <inkml:brushProperty name="color" value="#E71224"/>
    </inkml:brush>
  </inkml:definitions>
  <inkml:trace contextRef="#ctx0" brushRef="#br0">1 0 24575,'4'8'0,"3"-3"0,-6 2 0,3 1 0,-4 4 0,0 11 0,0-5 0,0 4 0,0-5 0,0-5 0,0 0 0,0-4 0,0 0 0,0 0 0,0 0 0,0 0 0,0-7 0,-4 2 0,0-7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03.302"/>
    </inkml:context>
    <inkml:brush xml:id="br0">
      <inkml:brushProperty name="width" value="0.1" units="cm"/>
      <inkml:brushProperty name="height" value="0.1" units="cm"/>
      <inkml:brushProperty name="color" value="#E71224"/>
    </inkml:brush>
  </inkml:definitions>
  <inkml:trace contextRef="#ctx0" brushRef="#br0">0 1 24575,'9'4'0,"-1"0"0,0-4 0,0 0 0,0 7 0,0-5 0,0 5 0,-4-4 0,4-2 0,-4 6 0,4-2 0,0-1 0,0 0 0,0 3 0,0-5 0,4 12 0,-3-12 0,3 5 0,-8-3 0,3 0 0,-2 4 0,6 4 0,-2-3 0,3 6 0,-8-6 0,4-1 0,-7-8 0,2-8 0,-3-1 0,0-2 0,0 6 0,0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04.370"/>
    </inkml:context>
    <inkml:brush xml:id="br0">
      <inkml:brushProperty name="width" value="0.1" units="cm"/>
      <inkml:brushProperty name="height" value="0.1" units="cm"/>
      <inkml:brushProperty name="color" value="#E71224"/>
    </inkml:brush>
  </inkml:definitions>
  <inkml:trace contextRef="#ctx0" brushRef="#br0">0 0 24575,'5'16'0,"2"-3"0,-6-2 0,2-3 0,1 1 0,-3 2 0,6-2 0,-6 3 0,2-1 0,1-5 0,-3 5 0,2-7 0,-3 4 0,4-3 0,-3 5 0,6-4 0,-6 5 0,-1-6 0,-1 6 0,-2-6 0,3 3 0,0-4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09.130"/>
    </inkml:context>
    <inkml:brush xml:id="br0">
      <inkml:brushProperty name="width" value="0.1" units="cm"/>
      <inkml:brushProperty name="height" value="0.1" units="cm"/>
      <inkml:brushProperty name="color" value="#E71224"/>
    </inkml:brush>
  </inkml:definitions>
  <inkml:trace contextRef="#ctx0" brushRef="#br0">4279 97 24575,'-16'0'0,"0"0"0,-7-5 0,5 4 0,-11-4 0,5 5 0,-19 0 0,-2 0 0,-13 0 0,1 0 0,-1 0 0,1 0 0,0 0 0,-1 0 0,1 0 0,0-12 0,11 8 0,3-8 0,19 12 0,1 0 0,7 0 0,4 0 0,-4 0 0,7 0 0,-6 0 0,6 3 0,-6-2 0,2 3 0,-9-4 0,-2 0 0,-7 0 0,-12 0 0,-14 0 0,-15 0 0,-12 0 0,12 0 0,2 0 0,25 0 0,2 9 0,12-2 0,7 3 0,1-2 0,7-7 0,4 3 0,-4-1 0,-3-2 0,-5 3 0,-19 2 0,-14 3 0,-15 7 0,12-2 0,-18 9 0,29-8 0,-32 16 0,9-21 0,12 2 0,-1-1 0,-21-3 0,28 2 0,2 2 0,-17 5 0,8 10 0,4-12 0,14 4 0,12-13 0,1-2 0,-1-4 0,-12-6 0,-2 4 0,-13-4 0,1 6 0,-1 0 0,13 0 0,-10 0 0,8 14 0,1-6 0,8 14 0,15-16 0,1 1 0,4-7 0,-5 0 0,7 0 0,0 7 0,0-1 0,3 5 0,-2-3 0,10 0 0,-6-3 0,-4 9 0,0-8 0,-15 15 0,13-15 0,-6 7 0,7-5 0,0 1 0,3 3 0,-2-1 0,6 2 0,-6-1 0,2 3 0,1-6 0,-10 4 0,8-1 0,-15 3 0,11 2 0,-11-1 0,11-1 0,-11 1 0,11-3 0,-5 4 0,7-8 0,0 2 0,0 1 0,0-3 0,0 3 0,-7 1 0,5-3 0,-5 7 0,10 2 0,1-1 0,-1 4 0,4-9 0,-2 2 0,3-6 0,-4 10 0,3-9 0,1 5 0,1-7 0,2-3 0,-3 2 0,0-3 0,4 4 0,-3 0 0,6 0 0,-6 4 0,6-3 0,-10 3 0,6-4 0,-3 0 0,0 0 0,7 0 0,-2 0 0,3 0 0,-4 4 0,3 0 0,-6 4 0,3 1 0,-4-1 0,3 6 0,-3 3 0,2 5 0,-4 1 0,0 0 0,-1 0 0,6-7 0,0-5 0,2-3 0,2-7 0,-3 6 0,4-3 0,0 4 0,0 1 0,0-1 0,7 0 0,-5 0 0,9 0 0,-7 0 0,1 7 0,3 1 0,-7 0 0,4 17 0,-5-13 0,0 14 0,0-11 0,0 12 0,0-9 0,0 20 0,0-8 0,0-1 0,0-2 0,0-19 0,0-1 0,0-7 0,0-4 0,0 0 0,0 0 0,3-3 0,2 6 0,-1-3 0,3 5 0,-2-5 0,-1 3 0,4-6 0,-8 7 0,8-8 0,-8 8 0,4-7 0,0 2 0,-3 1 0,6 1 0,-6-1 0,6 3 0,-6 16 0,25 13 0,-14 14 0,24 4 0,-20-5 0,3-11 0,-5 8 0,-3-20 0,1 9 0,-3-19 0,1 5 0,-5-11 0,3 4 0,-2 1 0,5-5 0,42 33 0,-4-12 0,-9-7 0,4 0-519,30 18 519,-34-19 0,0-1 0,33 13 0,-28-8 0,-1-1 0,21 9 0,9 9 0,3 6 0,-4-15 0,-9 5 0,-9-15 0,-25-12 0,1 0 0,0-5 0,0-2 0,0-3 519,11 7-519,-8-1 0,21 4 0,-10-4 0,12-2 0,1 6 0,0-5 0,2 1 0,13 14 0,-10-12 0,4-3 0,30 5 0,-30-8 0,13-5 0,-56-3 0,-1-5 0,-7 0 0,7 0 0,-5 0 0,23 0 0,-2 0 0,18 0 0,0 0 0,38 0 0,-28 0 0,27 0 0,-54 0 0,-10 0 0,-14 0 0,-7 3 0,6-2 0,-3 3 0,25-4 0,2 0 0,32-8 0,1-1 0,12 0 0,12 1 0,-33 4 0,15-10 0,-44 1 0,2-4 0,-13 8 0,-11 4 0,0-2 0,0 3 0,0-4 0,4 0 0,1-4 0,5 2 0,-4-6 0,11 6 0,-11-2 0,11 2 0,-15 1 0,5 0 0,-11-2 0,0-2 0,0 0 0,0-2 0,10 5 0,-4-2 0,9 3 0,-1 5 0,-4-3 0,5 2 0,-7-3 0,0 4 0,-3-3 0,-2 2 0,1-3 0,1 4 0,3 0 0,0 4 0,0 0 0,-3-14 0,3 4 0,-5-20 0,4 13 0,-1-2 0,9 1 0,-6 5 0,6-1 0,-11 2 0,0 4 0,-4 4 0,0-25 0,0 15 0,0-17 0,0 20 0,4 2 0,-3 1 0,6-3 0,-2-2 0,3 1 0,-3-4 0,-5 4 0,0-11 0,-3-1 0,6-7 0,-1 0 0,5 0 0,-2-11 0,2 8 0,-1-20 0,7-4 0,-4-2 0,14-21 0,-13 9 0,14-12 0,-14 0 0,12 12-571,-3-21 571,12 18-496,-19 16 1,-1-2 495,23-28 0,-27 35 0,-1 0 0,2 7 0,1-2 0,5-24 0,0-2 0,-1 15 0,-1-2-660,-1-25 1,-1 2 659,0 27 0,-3 3 0,-13-1 0,0 1-136,13 0 1,2 2 135,0-22 0,10-17 0,-6 31 496,-7 4-496,-7 2 935,-2 10-935,-5-1 1405,0 4-1405,0 11 316,0 6-316,0 3 0,0-1 0,0 9 0,0-14 0,0 14 0,0-16 0,0 13 0,0-13 0,-17-19 0,0 0 0,-10-23 0,0 15 0,12 12 0,-2 8 0,12 18 0,-3 8 0,4 6 0,-14-3 0,-3 2 0,-3-3 0,1 4 0,7 1 0,3 4 0,-2 0 0,10-4 0,-10 4 0,10-4 0,-10 4 0,-4 9 0,-29 1 0,-1 7 0,-20-8 0,12-2 0,11-7 0,-8 0 0,8 0 0,7 0 0,8 3 0,20 2 0,-1-1 0,3 0 0,1-1 0,1-2 0,6 3 0,-3-4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33.186"/>
    </inkml:context>
    <inkml:brush xml:id="br0">
      <inkml:brushProperty name="width" value="0.1" units="cm"/>
      <inkml:brushProperty name="height" value="0.1" units="cm"/>
      <inkml:brushProperty name="color" value="#E71224"/>
    </inkml:brush>
  </inkml:definitions>
  <inkml:trace contextRef="#ctx0" brushRef="#br0">122 1 24575,'-6'0'0,"6"0"0,-18 0 0,10 0 0,-1 0 0,-2 0 0,-2 0 0,-3 0 0,4 0 0,0 0 0,7 4 0,-2-4 0,6 0 0,-2 0 0,3-4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34.005"/>
    </inkml:context>
    <inkml:brush xml:id="br0">
      <inkml:brushProperty name="width" value="0.1" units="cm"/>
      <inkml:brushProperty name="height" value="0.1" units="cm"/>
      <inkml:brushProperty name="color" value="#E71224"/>
    </inkml:brush>
  </inkml:definitions>
  <inkml:trace contextRef="#ctx0" brushRef="#br0">169 9 24575,'-12'-4'0,"0"3"0,0-3 0,0 4 0,-4 0 0,-7 0 0,5 0 0,-4 0 0,9 0 0,2 0 0,2 0 0,1 0 0,8 0 0,0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5:57.893"/>
    </inkml:context>
    <inkml:brush xml:id="br0">
      <inkml:brushProperty name="width" value="0.035" units="cm"/>
      <inkml:brushProperty name="height" value="0.035" units="cm"/>
      <inkml:brushProperty name="color" value="#E71224"/>
    </inkml:brush>
  </inkml:definitions>
  <inkml:trace contextRef="#ctx0" brushRef="#br0">8 15 24575,'-4'-8'0,"1"2"0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41.961"/>
    </inkml:context>
    <inkml:brush xml:id="br0">
      <inkml:brushProperty name="width" value="0.1" units="cm"/>
      <inkml:brushProperty name="height" value="0.1" units="cm"/>
      <inkml:brushProperty name="color" value="#E71224"/>
    </inkml:brush>
  </inkml:definitions>
  <inkml:trace contextRef="#ctx0" brushRef="#br0">887 25 24575,'-13'0'0,"2"0"0,3 0 0,0 0 0,-4 0 0,3 0 0,-3 0 0,4 0 0,0 0 0,0 0 0,0 0 0,0 0 0,-4 0 0,0 0 0,-4 0 0,0 0 0,-1 0 0,1 0 0,0 0 0,4 0 0,-4 0 0,-3 0 0,-17 0 0,-21-7 0,-15 5 0,0-6 0,14 8 0,4 0 0,30 0 0,-6 0 0,19 0 0,-2 0 0,-21 0 0,-17 0 0,12-3 0,-2 2 0,32-3 0,1 4 0,0 0 0,4 4 0,15-3 0,-8 2 0,12-3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43.337"/>
    </inkml:context>
    <inkml:brush xml:id="br0">
      <inkml:brushProperty name="width" value="0.1" units="cm"/>
      <inkml:brushProperty name="height" value="0.1" units="cm"/>
      <inkml:brushProperty name="color" value="#E71224"/>
    </inkml:brush>
  </inkml:definitions>
  <inkml:trace contextRef="#ctx0" brushRef="#br0">749 35 24575,'-12'0'0,"0"0"0,4 0 0,-4 0 0,3 0 0,-6-3 0,-4 2 0,1-10 0,-11 5 0,5-3 0,-7 5 0,0 4 0,0 0 0,1 0 0,5 3 0,3-2 0,9 3 0,-2-4 0,6 0 0,-6 0 0,2 0 0,-3 0 0,0 0 0,-7 0 0,-1 0 0,-7 0 0,7 0 0,1 0 0,7 0 0,0 0 0,0 0 0,-7 0 0,5 0 0,-11 0 0,11 0 0,-4 0 0,9 0 0,1 0 0,4 3 0,4-5 0,0 4 0,4-5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47.913"/>
    </inkml:context>
    <inkml:brush xml:id="br0">
      <inkml:brushProperty name="width" value="0.1" units="cm"/>
      <inkml:brushProperty name="height" value="0.1" units="cm"/>
      <inkml:brushProperty name="color" value="#E71224"/>
    </inkml:brush>
  </inkml:definitions>
  <inkml:trace contextRef="#ctx0" brushRef="#br0">1 604 24575,'4'-9'0,"0"1"0,-4 0 0,4 0 0,-3 0 0,2 0 0,1 0 0,-3 0 0,2 0 0,1 3 0,0-5 0,1 4 0,-2-5 0,1 3 0,-3-4 0,6 3 0,-6-3 0,6 1 0,-6 2 0,6-6 0,-6 2 0,6 0 0,-6-2 0,6 6 0,-2-6 0,-1 6 0,3-6 0,-6 2 0,6 1 0,-6-10 0,6 11 0,-6-10 0,7 12 0,-8-7 0,8 11 0,-4-6 0,1 7 0,2-4 0,-3 0 0,1 0 0,2 0 0,-3 0 0,1-1 0,2 1 0,-3 0 0,8 0 0,1 4 0,-1-7 0,3 6 0,-2-7 0,-1 8 0,0 0 0,-4-3 0,4 5 0,-7-9 0,6 10 0,-7-6 0,5 6 0,-5-6 0,3 6 0,1-10 0,5 10 0,-1-7 0,0 5 0,0 2 0,-3-3 0,2 4 0,-3 0 0,-3-3 0,2 2 0,-3-3 0,1 1 0,2 2 0,-2-3 0,-1 1 0,3 2 0,-6-6 0,6 6 0,-2-3 0,-1 4 0,0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49.729"/>
    </inkml:context>
    <inkml:brush xml:id="br0">
      <inkml:brushProperty name="width" value="0.1" units="cm"/>
      <inkml:brushProperty name="height" value="0.1" units="cm"/>
      <inkml:brushProperty name="color" value="#E71224"/>
    </inkml:brush>
  </inkml:definitions>
  <inkml:trace contextRef="#ctx0" brushRef="#br0">0 9 24575,'13'0'0,"-2"-4"0,-2 3 0,2-3 0,-2 4 0,3 0 0,-4 0 0,3 0 0,-2 0 0,3 0 0,-4 4 0,0-3 0,0 3 0,0-4 0,4 3 0,-3 2 0,3-1 0,-8 3 0,3-6 0,-2 3 0,3-4 0,0 0 0,-4 7 0,4-5 0,-4 5 0,4-7 0,0 0 0,0 0 0,0 0 0,0 0 0,0 0 0,4 0 0,-3 3 0,3-2 0,-4 3 0,-4-1 0,0 2 0,-4 3 0,-4 0 0,0 4 0,-1 0 0,-2-3 0,6 6 0,-2-10 0,-1 3 0,3-1 0,-3 1 0,1 1 0,2 3 0,-3-4 0,1-4 0,2 4 0,-3-4 0,4 4 0,-4 10 0,3-14 0,-4 9 0,5-17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50.762"/>
    </inkml:context>
    <inkml:brush xml:id="br0">
      <inkml:brushProperty name="width" value="0.1" units="cm"/>
      <inkml:brushProperty name="height" value="0.1" units="cm"/>
      <inkml:brushProperty name="color" value="#E71224"/>
    </inkml:brush>
  </inkml:definitions>
  <inkml:trace contextRef="#ctx0" brushRef="#br0">35 0 24575,'-12'55'0,"6"-15"0,-7 14 0,10-25 0,3-16 0,0 3 0,0 0 0,0 0 0,0 0 0,0 0 0,0 8 0,0-6 0,0 5 0,0-11 0,0 4 0,0-7 0,0 6 0,0-3 0,0 5 0,0-5 0,0 3 0,0-6 0,0 3 0,0-15 0,0-2 0,0-18 0,0 13 0,0-4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52.329"/>
    </inkml:context>
    <inkml:brush xml:id="br0">
      <inkml:brushProperty name="width" value="0.1" units="cm"/>
      <inkml:brushProperty name="height" value="0.1" units="cm"/>
      <inkml:brushProperty name="color" value="#E71224"/>
    </inkml:brush>
  </inkml:definitions>
  <inkml:trace contextRef="#ctx0" brushRef="#br0">0 170 24575,'4'-12'0,"0"4"0,1 0 0,2 4 0,-3-4 0,1 0 0,2-4 0,-6 3 0,6-6 0,-6 2 0,6-3 0,-6 4 0,6 0 0,-6 4 0,3 0 0,-1 4 0,-2-4 0,6 7 0,-2-2 0,3 3 0,4 0 0,0 7 0,4-2 0,7 13 0,-9-9 0,8 5 0,-13-6 0,3 0 0,-8-7 0,3 1 0,-2-2 0,-1 5 0,3-1 0,-2 4 0,3-4 0,0 4 0,4 0 0,-3 0 0,-1 0 0,-1 4 0,-6-3 0,6 3 0,-6-1 0,6-2 0,-6 3 0,2-4 0,1 0 0,-3 0 0,2 4 0,1 0 0,-3 4 0,2-3 0,-3-1 0,0-4 0,0 3 0,0-2 0,4 3 0,-3-4 0,6 4 0,-6-4 0,3 4 0,-1-7 0,-2 12 0,3-10 0,-1 15 0,-2-13 0,6 6 0,-6-6 0,6 2 0,-6-2 0,3-1 0,-4 0 0,0 0 0,-4-4 0,0 0 0,-4-4 0,0 0 0,3 0 0,2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5:53.633"/>
    </inkml:context>
    <inkml:brush xml:id="br0">
      <inkml:brushProperty name="width" value="0.1" units="cm"/>
      <inkml:brushProperty name="height" value="0.1" units="cm"/>
      <inkml:brushProperty name="color" value="#E71224"/>
    </inkml:brush>
  </inkml:definitions>
  <inkml:trace contextRef="#ctx0" brushRef="#br0">218 8 24575,'-8'-4'0,"0"0"0,0 4 0,0 0 0,0 0 0,0 0 0,0 0 0,-1 0 0,1 0 0,0 0 0,0 0 0,0 0 0,-3 4 0,2-3 0,-7 6 0,7-6 0,5 2 0,-6-3 0,8 0 0,-9 4 0,6 0 0,-6 1 0,6-1 0,-7-4 0,4 0 0,4 3 0,0-2 0,4 3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58.258"/>
    </inkml:context>
    <inkml:brush xml:id="br0">
      <inkml:brushProperty name="width" value="0.1" units="cm"/>
      <inkml:brushProperty name="height" value="0.1" units="cm"/>
      <inkml:brushProperty name="color" value="#E71224"/>
    </inkml:brush>
  </inkml:definitions>
  <inkml:trace contextRef="#ctx0" brushRef="#br0">312 0 24575,'-16'8'0,"4"-7"0,0 14 0,4-13 0,-4 12 0,0-9 0,-4 7 0,3 0 0,-2 0 0,5 11 0,-7 1 0,1 7 0,4-7 0,-16 11 0,20-16 0,-20 9 0,19-12 0,-6-7 0,6 5 0,-2-8 0,2 5 0,1-2 0,4 2 0,-3-5 0,6 4 0,-3-5 0,4 3 0,0-4 0,0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8:59.209"/>
    </inkml:context>
    <inkml:brush xml:id="br0">
      <inkml:brushProperty name="width" value="0.1" units="cm"/>
      <inkml:brushProperty name="height" value="0.1" units="cm"/>
      <inkml:brushProperty name="color" value="#E71224"/>
    </inkml:brush>
  </inkml:definitions>
  <inkml:trace contextRef="#ctx0" brushRef="#br0">0 1 24575,'8'4'0,"0"7"0,-3-6 0,2 7 0,1-4 0,1 0 0,6 0 0,-6 0 0,3 0 0,-4 1 0,4 2 0,-3-2 0,6 6 0,-6-2 0,6 3 0,4 2 0,-1-1 0,11-2 0,-15-3 0,8-3 0,-13-1 0,3 0 0,-4 0 0,0 0 0,3 0 0,-2 1 0,7-1 0,-2 10 0,3-8 0,-6 12 0,3-9 0,-9-1 0,7-4 0,-4-1 0,0-6 0,0 7 0,0-4 0,0 0 0,0 4 0,1-7 0,-5 2 0,0-3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9:10.722"/>
    </inkml:context>
    <inkml:brush xml:id="br0">
      <inkml:brushProperty name="width" value="0.1" units="cm"/>
      <inkml:brushProperty name="height" value="0.1" units="cm"/>
      <inkml:brushProperty name="color" value="#E71224"/>
    </inkml:brush>
  </inkml:definitions>
  <inkml:trace contextRef="#ctx0" brushRef="#br0">5802 298 24575,'-16'0'0,"-7"0"0,-1 0 0,-7 0 0,0 0 0,-12 0 0,10 0 0,-10 0 0,12 0 0,0 5 0,1-4 0,-1 8 0,6-8 0,-4 4 0,-7-5 0,-9 0 0,-13 0 0,-11-8 0,-3 6 0,-12-5 0,12 7 0,14 0 0,4 0 0,8 0 0,1 0 0,-10 0 0,22 0 0,0 0 0,-31-16 0,35 7 0,-49-15 0,20 10 0,-2 6 0,-21 1 0,21 7 0,-23 0 0,34 0 0,-1-4 0,31 3 0,-3-2 0,-10-4 0,-26 6 0,-2-6 0,-21 7 0,21 0 0,-9 0 0,23-4 0,-32-6 0,38-1 0,-38-4 0,9-8 0,-6 5 0,-21-8-501,12 17 501,0-13 0,1 11 0,-1-6 0,-12 9 0,9 8 0,15 0 0,21 0 0,0 0 0,-15 0 0,7 0 0,-2 0 0,-14 0 0,16 0 0,7 0 0,-19 0 0,-7 0 0,-18 0 0,15-7 0,21 5 0,3-6 0,14 8 0,12-4 0,0 3 501,6-4-501,2 5 0,0 0 0,6 0 0,-24 0 0,13 0 0,-26 0 0,15 19 0,-17-8 0,5 17 0,-7-14 0,1-6 0,22-2 0,1-2 0,15-3 0,-5 2 0,-1-3 0,6 0 0,4 8 0,6-7 0,-13 11 0,2-6 0,-23 6 0,9-1 0,-8 1 0,-1 6 0,9-10 0,2 8 0,10-11 0,13-1 0,1 3 0,1-6 0,2 3 0,1-1 0,-7 5 0,6 5 0,-7 3 0,0 0 0,2 7 0,-5-5 0,5 4 0,-12-4 0,8-1 0,-9-2 0,7-4 0,4 1 0,-10-2 0,8 2 0,-9 0 0,7 1 0,0-1 0,0 0 0,0-4 0,3 4 0,-2 0 0,6 1 0,-3-1 0,8-1 0,-3 2 0,6 3 0,-8 7 0,4 1 0,-6 7 0,-1 11 0,6 4 0,0 11 0,-1 1 0,0-1 0,-11-11 0,3 8 0,-2-8 0,5-1 0,-9 10 0,7-10 0,0-6 0,3 2 0,10-5 0,-4 10 0,5 11 0,0-11 0,0-10 0,0-13 0,0-11 0,0 3 0,8-2 0,-2 10 0,7 1 0,-3 7 0,5 0 0,4 11 0,3-8 0,12 14 0,6-17 0,11 4 0,-6-10 0,-2-10 0,-23-2 0,2-12 0,-13 6 0,3-6 0,-4 3 0,0-1 0,4-2 0,18 15 0,21-5 0,-6 9 0,6 1-887,10-10 1,4 1 886,15 15 0,4 3-1186,11-7 1,1-1 1185,-10 1 0,-1-2 0,3 1 0,-3-4-249,-26-8 1,-4-1 248,41 8 0,-46-5 0,-15-4 1501,-23-1-1501,4-6 2517,-4 2-2517,4 1 623,19-3-623,4-4 0,42 1 0,-18-4 0,-12 6 0,3 0 0,33 0 0,-1 0 0,-5 0 0,-42 0 0,2 0 0,-26 0 0,6 0 0,-12 0 0,7 0 0,3 0 0,5 0 0,19 0 0,14 0 0,15 0 0,24 0-580,3 0 580,-13 0 0,7 0 0,-21 0 0,0 0 0,-14 0 0,-16 0 0,-4 0 0,-5 0 0,5 0 580,-7 0-580,0 0 0,0 0 0,11 0 0,27 0 0,6 0-760,-11 4 1,4 1 759,-4-4 0,1 1 0,10 2 0,2 1 0,-2-5 0,-1 0 0,1 0 0,0 0 0,-6 0 0,2 0 0,10-1 0,-1 2 0,-14 3 0,-3 0-186,0-3 1,-4 0 185,25 7 0,-13-8 0,-31 0 0,15 0 0,-28 0 1489,27 6-1489,-20-4 401,21 4-401,-10-6 0,13 0 0,-13 0 0,10 0 0,-10 0 0,12-12 0,1 2 0,-19-8 0,-5 11 0,-18 0 0,-3 2 0,-1 1 0,-4 0 0,3 1 0,2 2 0,10-7 0,1 2 0,7-4 0,-7 0 0,-5 1 0,-7 5 0,-4 0 0,0 1 0,4 2 0,0-3 0,11 4 0,1 0 0,-3 0 0,-3 0 0,-14-3 0,4-2 0,-8-7 0,8 3 0,-7-6 0,6 6 0,-3-6 0,1 2 0,2 1 0,-6-3 0,6 2 0,-6-3 0,6 3 0,-6-2 0,2-1 0,-3 3 0,4-6 0,-3 6 0,2 1 0,-3-10 0,0 11 0,0-10 0,0 12 0,0-7 0,4 7 0,-3-6 0,3 6 0,-4-6 0,3 6 0,-2-3 0,3 4 0,-4 0 0,0 0 0,0 0 0,0 0 0,0-4 0,0 4 0,3-4 0,-2 4 0,6-4 0,-6 3 0,3-2 0,-1 2 0,-2 1 0,3 0 0,-1 4 0,-2-3 0,3 2 0,-1-3 0,-2 0 0,-1 0 0,-1 0 0,1-4 0,1 0 0,3-4 0,-4 0 0,4-1 0,0 1 0,0 0 0,-4 0 0,0-7 0,0 6 0,0-6 0,8 7 0,-4 0 0,1 0 0,-2-1 0,-3 1 0,0-6 0,0 4 0,0-5 0,0 7 0,0-7 0,0 6 0,0-13 0,0 13 0,0-13 0,0 13 0,0-12 0,0 11 0,0-11 0,0 14 0,0-13 0,0 14 0,0-15 0,0 11 0,0-11 0,0 11 0,9-11 0,-6 4 0,6-5 0,-9-1 0,0 7 0,0 1 0,0 7 0,0 0 0,-7-1 0,5 1 0,-5 4 0,7-3 0,0 2 0,0 0 0,0 2 0,0 3 0,-4 0 0,3 0 0,-6 0 0,6 0 0,-3-4 0,4 3 0,0-3 0,-13 8 0,9-3 0,-13 2 0,13-3 0,-4 0 0,3 0 0,-2 0 0,-8-1 0,5-3 0,-19 1 0,15 3 0,-8 3 0,0-20 0,4 11 0,-10-18 0,14 17 0,-10-5 0,15 6 0,-1-5 0,6 11 0,4 0 0,-14 0 0,7 0 0,-14 4 0,8 0 0,4 0 0,-2 4 0,10-4 0,-2 4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6:08.066"/>
    </inkml:context>
    <inkml:brush xml:id="br0">
      <inkml:brushProperty name="width" value="0.035" units="cm"/>
      <inkml:brushProperty name="height" value="0.035" units="cm"/>
      <inkml:brushProperty name="color" value="#E71224"/>
    </inkml:brush>
  </inkml:definitions>
  <inkml:trace contextRef="#ctx0" brushRef="#br0">19 1 24575,'4'7'0,"-1"0"0,-3 0 0,0 1 0,-3-4 0,2 5 0,-2-1 0,3 4 0,0 1 0,-3-5 0,2 6 0,-6-6 0,7 3 0,-4-4 0,1-3 0,2 2 0,1-2 0,4 4 0,0-1 0,0 0 0,-4 1 0,0 2 0,0-2 0,0 6 0,0-6 0,0 2 0,0 1 0,-4-3 0,4 2 0,0-6 0,7 0 0,4-4 0,0 0 0,3 0 0,-6 0 0,3 0 0,-4 0 0,0 0 0,1 0 0,-1 0 0,0 0 0,4 3 0,-3-2 0,22 2 0,-18 0 0,18-2 0,-22 2 0,0-3 0,-5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49:27.378"/>
    </inkml:context>
    <inkml:brush xml:id="br0">
      <inkml:brushProperty name="width" value="0.1" units="cm"/>
      <inkml:brushProperty name="height" value="0.1" units="cm"/>
      <inkml:brushProperty name="color" value="#E71224"/>
    </inkml:brush>
  </inkml:definitions>
  <inkml:trace contextRef="#ctx0" brushRef="#br0">1528 121 24575,'-9'-3'0,"-2"2"0,7-3 0,-4 4 0,0-3 0,-1 2 0,-2-6 0,2 6 0,-3-6 0,4 6 0,-3-6 0,2 2 0,-3 1 0,4 0 0,0 0 0,0 3 0,0-2 0,0-1 0,0 3 0,-1-6 0,-2 6 0,2-2 0,-6 3 0,2 0 0,-3 0 0,0-4 0,0 0 0,3-1 0,1 2 0,1-1 0,2 3 0,-6-6 0,6 3 0,-7-1 0,-3 1 0,2 1 0,-6 2 0,10-3 0,-8 4 0,10 0 0,-11 0 0,13 0 0,-6 0 0,6 0 0,-6 0 0,6 0 0,-3 0 0,1 0 0,-4 14 0,-8-10 0,3 9 0,-2-13 0,5 0 0,5 0 0,0 0 0,4 0 0,0 0 0,-4 0 0,0 0 0,-4 0 0,0 4 0,-7-3 0,5 2 0,-1 4 0,4-5 0,6 5 0,-3-7 0,1 0 0,2 4 0,-3-3 0,-6 7 0,4-3 0,-27 7 0,13-7 0,-14 1 0,21-6 0,-1 7 0,13-5 0,-9 5 0,8-7 0,-5 0 0,6 4 0,-2 0 0,2 1 0,-3 2 0,1-6 0,-2 6 0,-3-2 0,0-1 0,0 0 0,3-4 0,-2 0 0,6 7 0,-3-2 0,1 3 0,2-1 0,-3-6 0,4 3 0,0-1 0,-4-2 0,3 7 0,-6-8 0,6 4 0,-3-4 0,4 0 0,0 0 0,4 4 0,-3-4 0,2 8 0,-3-4 0,0 4 0,-4 0 0,3 0 0,-2-3 0,3 6 0,0-10 0,3 14 0,-2-14 0,6 10 0,-2-3 0,-1 1 0,3 6 0,-6-6 0,6 3 0,-3 0 0,1-3 0,2 2 0,-3-3 0,4 0 0,0 4 0,0-3 0,0 13 0,0-12 0,0 19 0,0-15 0,0 9 0,0-7 0,0 0 0,0 0 0,0 0 0,0 0 0,0 0 0,0 0 0,0 7 0,0-5 0,0 11 0,0-11 0,0 5 0,0-1 0,0-4 0,0 1 0,0-4 0,0-2 0,0 9 0,0-7 0,0 6 0,0-8 0,0 3 0,0 0 0,0 7 0,0-5 0,0 4 0,0 1 0,0 1 0,0 1 0,7-3 0,-1-6 0,2 0 0,0 7 0,-3-5 0,0 5 0,2-11 0,-2 7 0,3-9 0,-4 9 0,0-10 0,0 2 0,-3 1 0,2-3 0,1 6 0,-3-6 0,6 6 0,-3-6 0,4 6 0,0-2 0,4 3 0,1 0 0,3-3 0,0 2 0,0-6 0,0 3 0,0-4 0,7 5 0,-5-3 0,11 4 0,-5-4 0,19 2 0,2 0 0,1 5 0,8-8 0,-26 4 0,13-12 0,-24 2 0,6 4 0,0 0 0,-6 1 0,13-3 0,-13-5 0,6 0 0,0 0 0,1 0 0,7 0 0,0 0 0,0 0 0,-1 0 0,-5 0 0,-3 0 0,-6 0 0,1 0 0,-1 0 0,0 0 0,0-4 0,-4 3 0,4-2 0,-4 3 0,4 0 0,1 0 0,-1 0 0,6 0 0,-4 0 0,5 0 0,-1 0 0,-7 0 0,3 0 0,-7 0 0,-2 0 0,3 0 0,-7-4 0,5 3 0,-1 1 0,7 1 0,0 3 0,1-4 0,-5-8 0,0-1 0,-4-3 0,0 4 0,-4 1 0,4 6 0,-4-6 0,4 2 0,4-3 0,0 0 0,1 0 0,2 0 0,-6 0 0,-1 0 0,-1 3 0,-2 2 0,-1-1 0,3 3 0,-6-6 0,10 3 0,-6-1 0,7-2 0,-4 2 0,-3-3 0,2 0 0,-6 0 0,6 4 0,-3 0 0,4 1 0,4-5 0,-3 2 0,6-5 0,-6 3 0,3-1 0,-4-2 0,0 3 0,0 0 0,0 3 0,0-2 0,0 6 0,0-6 0,0 2 0,4-3 0,-3 4 0,3-3 0,-4 6 0,0-6 0,0 2 0,0-3 0,0 4 0,-4-7 0,4 9 0,-4-9 0,1 3 0,-2-4 0,-3-1 0,0-9 0,4 15 0,0-6 0,4 9 0,-3 0 0,-2-4 0,-3-1 0,4 5 0,-3-3 0,6 6 0,-6-6 0,6 2 0,-6-3 0,2 0 0,-3 0 0,4 0 0,-3-4 0,6 7 0,-6-6 0,3 3 0,-1-1 0,-2-6 0,6 2 0,-6-9 0,6 8 0,-1-15 0,2 15 0,-2-9 0,1 7 0,-6-6 0,6 4 0,-6-1 0,6 4 0,-6 6 0,2-3 0,-3 0 0,0 0 0,0-4 0,0 3 0,0-2 0,0 2 0,0-3 0,0 0 0,-7 4 0,5 0 0,-5 0 0,7 0 0,-3-1 0,-2 2 0,1-1 0,0 3 0,1-3 0,2 4 0,-7-3 0,8 2 0,-4-3 0,0 4 0,3 0 0,-2 0 0,-1-4 0,3 3 0,-6 1 0,3-3 0,-1 6 0,2-7 0,-1 4 0,0-3 0,-4 2 0,0 1 0,3 0 0,1 4 0,1-1 0,2-2 0,-6 3 0,2-4 0,1 0 0,-3 0 0,2 0 0,-3 3 0,4-2 0,-4-1 0,4-1 0,-4-3 0,3 4 0,-2 0 0,3 0 0,-4 0 0,0 0 0,0 0 0,3 0 0,-2 0 0,6 0 0,-6 0 0,2 0 0,-3-1 0,0 1 0,0 4 0,4-3 0,0 2 0,4-6 0,0 5 0,0-1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30.834"/>
    </inkml:context>
    <inkml:brush xml:id="br0">
      <inkml:brushProperty name="width" value="0.1" units="cm"/>
      <inkml:brushProperty name="height" value="0.1" units="cm"/>
      <inkml:brushProperty name="color" value="#E71224"/>
    </inkml:brush>
  </inkml:definitions>
  <inkml:trace contextRef="#ctx0" brushRef="#br0">0 1 24575,'9'8'0,"-1"0"0,-12 0 0,3 4 0,-2 0 0,3 11 0,0 8 0,0-8 0,0 6 0,0-13 0,0 1 0,0 3 0,0-4 0,0 7 0,0-9 0,0 7 0,0-12 0,0 3 0,0-4 0,0 0 0,0 0 0,0 0 0,0-7 0,0-2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32.002"/>
    </inkml:context>
    <inkml:brush xml:id="br0">
      <inkml:brushProperty name="width" value="0.1" units="cm"/>
      <inkml:brushProperty name="height" value="0.1" units="cm"/>
      <inkml:brushProperty name="color" value="#E71224"/>
    </inkml:brush>
  </inkml:definitions>
  <inkml:trace contextRef="#ctx0" brushRef="#br0">1 0 24575,'3'13'0,"2"-2"0,3-3 0,0 0 0,0 0 0,3 1 0,2 2 0,3-2 0,-3 3 0,-2-8 0,1 7 0,-3-6 0,6 3 0,-2 7 0,3-5 0,4 13 0,-7-10 0,6 10 0,-10-17 0,2 8 0,-3-13 0,-3 6 0,6-2 0,-6 3 0,10 4 0,-6-3 0,7 6 0,8 9 0,-8-5 0,7 6 0,-15-17 0,0-4 0,-3-12 0,-2-1 0,-3 1 0,0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33.049"/>
    </inkml:context>
    <inkml:brush xml:id="br0">
      <inkml:brushProperty name="width" value="0.1" units="cm"/>
      <inkml:brushProperty name="height" value="0.1" units="cm"/>
      <inkml:brushProperty name="color" value="#E71224"/>
    </inkml:brush>
  </inkml:definitions>
  <inkml:trace contextRef="#ctx0" brushRef="#br0">0 0 24575,'0'22'0,"0"6"0,0-13 0,0 14 0,0-14 0,0 7 0,0-13 0,0 6 0,0 8 0,0-4 0,0 7 0,0-3 0,4-6 0,-3 6 0,2-10 0,-3-2 0,0-3 0,0 0 0,0 4 0,0-3 0,0 6 0,0-6 0,0 3 0,0-4 0,0 0 0,0 0 0,0 0 0,0 0 0,0 0 0,0 0 0,4-3 0,-3-2 0,2-3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35.601"/>
    </inkml:context>
    <inkml:brush xml:id="br0">
      <inkml:brushProperty name="width" value="0.1" units="cm"/>
      <inkml:brushProperty name="height" value="0.1" units="cm"/>
      <inkml:brushProperty name="color" value="#E71224"/>
    </inkml:brush>
  </inkml:definitions>
  <inkml:trace contextRef="#ctx0" brushRef="#br0">162 1 24575,'-5'12'0,"1"0"0,4-4 0,-3-4 0,2 7 0,-3-6 0,1 3 0,2 0 0,-6-4 0,6 4 0,-10 4 0,6-3 0,-7 2 0,4 1 0,0-3 0,0 6 0,0-2 0,0-1 0,0 4 0,-4-7 0,7 2 0,-3-10 0,8 5 0,-3-5 0,-2 4 0,-6 2 0,5-3 0,-1 4 0,7 4 0,0-3 0,7 6 0,-1-2 0,6 9 0,-7 3 0,3-5 0,0 2 0,1-9 0,-1-1 0,0 0 0,0 0 0,1-3 0,3 12 0,-3-6 0,0 7 0,-1-6 0,3-3 0,-2 2 0,3-2 0,-4-1 0,-4 3 0,7-9 0,-9 5 0,9-11 0,-7 8 0,1-11 0,-2 6 0,-3-7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37.556"/>
    </inkml:context>
    <inkml:brush xml:id="br0">
      <inkml:brushProperty name="width" value="0.1" units="cm"/>
      <inkml:brushProperty name="height" value="0.1" units="cm"/>
      <inkml:brushProperty name="color" value="#E71224"/>
    </inkml:brush>
  </inkml:definitions>
  <inkml:trace contextRef="#ctx0" brushRef="#br0">1 0 24575,'8'1'0,"0"2"0,0-7 0,0 4 0,0 0 0,0 0 0,0 4 0,0-3 0,0 2 0,-3 1 0,2-3 0,-2 2 0,3 1 0,0 0 0,3 1 0,-5 2 0,4-6 0,-5 6 0,-1-3 0,4 1 0,-8 2 0,4-2 0,0 3 0,-3 0 0,2 0 0,1 0 0,-3 0 0,-1 0 0,-1 4 0,-6-3 0,2 2 0,-3-3 0,0 0 0,3 0 0,-2-3 0,6 2 0,-6-2 0,3-1 0,-1 3 0,-5-2 0,4-1 0,-2 3 0,1-6 0,2 3 0,1-1 0,0 2 0,8 3 0,0-4 0,1 4 0,2-8 0,-2 8 0,3-4 0,0 4 0,0-3 0,0 2 0,0 1 0,0 1 0,-4 2 0,4 1 0,-4-3 0,4 6 0,-3-6 0,-2 3 0,-3-4 0,0 0 0,0 4 0,-3-7 0,-2 6 0,1-7 0,-4 1 0,4 2 0,-4 1 0,0 1 0,0-1 0,3-1 0,-2-6 0,3 3 0,-4-1 0,0 2 0,-1 3 0,1-4 0,0 0 0,4-4 0,0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39.393"/>
    </inkml:context>
    <inkml:brush xml:id="br0">
      <inkml:brushProperty name="width" value="0.1" units="cm"/>
      <inkml:brushProperty name="height" value="0.1" units="cm"/>
      <inkml:brushProperty name="color" value="#E71224"/>
    </inkml:brush>
  </inkml:definitions>
  <inkml:trace contextRef="#ctx0" brushRef="#br0">0 72 24575,'5'8'0,"2"0"0,-6 0 0,3 0 0,-1 4 0,-2 7 0,6-1 0,-1 11 0,2-11 0,1 4 0,-4-9 0,-2-2 0,1-6 0,0-1 0,4-4 0,-3-4 0,2-1 0,-3-3 0,4 0 0,-3 0 0,2 4 0,-6-3 0,6 6 0,-6-6 0,3 2 0,-4-3 0,3 0 0,-2 0 0,6 0 0,-6-4 0,6 0 0,-2-1 0,-1-2 0,0 2 0,-1 4 0,-2-1 0,3 5 0,-8 1 0,3-4 0,-2 4 0,3-4 0,0 0 0,0 0 0,0 0 0,0 0 0,-4 3 0,3-2 0,-6 6 0,3-2 0,-1-1 0,-2 7 0,3-6 0,-4 7 0,3-1 0,2 2 0,3 3 0,0 0 0,0-4 0,0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41.146"/>
    </inkml:context>
    <inkml:brush xml:id="br0">
      <inkml:brushProperty name="width" value="0.1" units="cm"/>
      <inkml:brushProperty name="height" value="0.1" units="cm"/>
      <inkml:brushProperty name="color" value="#E71224"/>
    </inkml:brush>
  </inkml:definitions>
  <inkml:trace contextRef="#ctx0" brushRef="#br0">308 1 24575,'-4'8'0,"-3"0"0,2 0 0,-3 0 0,-3 4 0,2-3 0,-3 6 0,0-3 0,3 5 0,-12 1 0,6-2 0,-4-1 0,4 0 0,-4 0 0,1-2 0,-4 0 0,9-5 0,1 0 0,4 0 0,0-3 0,0-2 0,0-3 0,4 4 0,-3-3 0,2 2 0,-3 1 0,0 1 0,0-1 0,3 3 0,9-2 0,5-1 0,3 3 0,0-2 0,-7 3 0,5 0 0,-1-4 0,7 7 0,-3-5 0,2 9 0,-6-6 0,3-1 0,-8-1 0,3-6 0,-2 6 0,3-6 0,4 10 0,-3-6 0,12 8 0,-6-1 0,4-6 0,-8 5 0,-3-10 0,-3 6 0,2-6 0,-2 6 0,3-6 0,3 2 0,-2-3 0,-1 4 0,-4-7 0,-4 6 0,0-7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43.129"/>
    </inkml:context>
    <inkml:brush xml:id="br0">
      <inkml:brushProperty name="width" value="0.1" units="cm"/>
      <inkml:brushProperty name="height" value="0.1" units="cm"/>
      <inkml:brushProperty name="color" value="#E71224"/>
    </inkml:brush>
  </inkml:definitions>
  <inkml:trace contextRef="#ctx0" brushRef="#br0">25 0 24575,'13'4'0,"-2"-3"0,-3 2 0,1 1 0,-1-3 0,0 6 0,0-6 0,3 6 0,-2-6 0,3 6 0,-4-6 0,-4 6 0,0 1 0,-4 1 0,0 3 0,0-4 0,0 4 0,-4 0 0,0-3 0,0 5 0,-4-12 0,7 9 0,-6-7 0,6 5 0,-6-5 0,3 3 0,-4 1 0,0 1 0,-4 3 0,3-4 0,-3-4 0,4 0 0,4 3 0,0-9 0,11 9 0,-5-4 0,9-1 0,-10 9 0,6-14 0,-2 6 0,-1-3 0,0 4 0,-1 4 0,-2 0 0,6-3 0,-6 2 0,3-3 0,-4 5 0,0 2 0,0-2 0,0 6 0,0-6 0,0 3 0,0-4 0,-4 0 0,3 0 0,-2 0 0,-1 0 0,3 0 0,-2 0 0,-1 0 0,0 4 0,-5-6 0,5 4 0,-3-9 0,6 6 0,-3-2 0,1-1 0,-2 0 0,-3-1 0,0 2 0,4 3 0,-4-4 0,8-4 0,-4-4 0,4-4 0,0 3 0,0 2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3:45.169"/>
    </inkml:context>
    <inkml:brush xml:id="br0">
      <inkml:brushProperty name="width" value="0.1" units="cm"/>
      <inkml:brushProperty name="height" value="0.1" units="cm"/>
      <inkml:brushProperty name="color" value="#E71224"/>
    </inkml:brush>
  </inkml:definitions>
  <inkml:trace contextRef="#ctx0" brushRef="#br0">170 1 24575,'-21'7'0,"-2"-2"0,9 3 0,-4-4 0,9 0 0,-3 0 0,4 1 0,0-2 0,0 4 0,3-1 0,2 9 0,3-3 0,-4 5 0,3-1 0,-6 0 0,6 0 0,-6 0 0,3 0 0,-1-3 0,-2-2 0,6-3 0,-2 0 0,3 1 0,0-1 0,0 0 0,0 3 0,0-2 0,3-1 0,2-4 0,3-8 0,0 3 0,0-2 0,0 3 0,0 0 0,0 0 0,0 0 0,0 0 0,0 0 0,0 0 0,4 0 0,-3 0 0,2 0 0,-6 3 0,2-2 0,-6 7 0,6-8 0,-2 8 0,-1-4 0,3 1 0,-6 5 0,6-4 0,-6 5 0,3-3 0,-4 0 0,0 1 0,0-1 0,0 3 0,-4 2 0,0-1 0,-1 4 0,-2-7 0,3 6 0,-1-3 0,-2 1 0,3-2 0,-1-2 0,-2-5 0,2 0 0,-3-4 0,0 0 0,0 0 0,0 0 0,4-8 0,0 7 0,4-7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6:09.410"/>
    </inkml:context>
    <inkml:brush xml:id="br0">
      <inkml:brushProperty name="width" value="0.035" units="cm"/>
      <inkml:brushProperty name="height" value="0.035" units="cm"/>
      <inkml:brushProperty name="color" value="#E71224"/>
    </inkml:brush>
  </inkml:definitions>
  <inkml:trace contextRef="#ctx0" brushRef="#br0">1 0 24575,'0'12'0,"0"-2"0,0 1 0,0-3 0,3 2 0,-2-3 0,2 1 0,-3-1 0,0 0 0,0 0 0,0 1 0,0 2 0,0-2 0,0 3 0,0-4 0,3-3 0,2 11 0,0-5 0,2 7 0,-6-3 0,5-6 0,-5 6 0,5-10 0,-5 6 0,2-3 0,-3 1 0,0 3 0,0-7 0,0-1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10.337"/>
    </inkml:context>
    <inkml:brush xml:id="br0">
      <inkml:brushProperty name="width" value="0.1" units="cm"/>
      <inkml:brushProperty name="height" value="0.1" units="cm"/>
      <inkml:brushProperty name="color" value="#E71224"/>
    </inkml:brush>
  </inkml:definitions>
  <inkml:trace contextRef="#ctx0" brushRef="#br0">8449 10 24575,'-3'5'0,"1"-2"0,-13-3 0,3 0 0,-1 0 0,-2 0 0,6 0 0,-6 0 0,6 0 0,-3 0 0,4 0 0,0 0 0,0 0 0,-4 0 0,0 0 0,-4 0 0,-7 0 0,5 0 0,-5-3 0,11 2 0,-3-3 0,2 4 0,-3 0 0,0 0 0,0 0 0,3 0 0,-2 0 0,6 0 0,-3 0 0,1 0 0,2 0 0,-13 0 0,1 0 0,-10 0 0,1 0 0,5 0 0,-4-4 0,15 3 0,-8-4 0,13 5 0,-2 0 0,2 0 0,-9 0 0,4 0 0,-15 0 0,11 0 0,-11 0 0,-7 0 0,2 0 0,-9 0 0,23 0 0,-2 0 0,13 0 0,-3 0 0,4 0 0,0 0 0,0 0 0,-3 0 0,2 0 0,-7 0 0,-3 0 0,1 0 0,-11 5 0,12-4 0,-6 3 0,10-4 0,-2 0 0,3 4 0,-5 0 0,-5 5 0,-3-4 0,-5 0 0,-1-5 0,-12 0 0,9 0 0,-8 0 0,11 0 0,7 0 0,1 3 0,7-2 0,0-4 0,0 1 0,-1-5 0,1 7 0,0 0 0,0 0 0,-7 0 0,6 0 0,-13 0 0,6 0 0,-18 0 0,8 0 0,-9 0 0,22 0 0,-7 0 0,7 0 0,-17 0 0,12 0 0,-4 0 0,8 0 0,-3 0 0,-5 0 0,5 7 0,-16-5 0,-11 5 0,-9-7 0,-10 0 0,25 4 0,4-3 0,-1 10 0,9-9 0,-9 4 0,1-6 0,15 0 0,-14 0 0,16 0 0,1 0 0,1 4 0,1-3 0,-3 2 0,-5-3 0,-1 0 0,0 0 0,-12 0 0,9 5 0,-20-4 0,20 4 0,-2-5 0,7 0 0,11 0 0,-4 0 0,9 0 0,-9 0 0,12 0 0,-12 0 0,3 0 0,-6 0 0,-19 0 0,-2 0 0,5 0 0,6 0 0,1 0 0,-17 0 0,3 0 0,3 0 0,27 0 0,0 0 0,-3 4 0,-10-3 0,7 4 0,1-5 0,7 0 0,-6 0 0,4 0 0,-11 0 0,4 0 0,-5 0 0,-1 0 0,0 0 0,0 0 0,-12 0 0,-2 0 0,-13 0 0,-11 0 0,9 0 0,-35 0 0,43 5 0,-16-4 0,26 3 0,8-4 0,-9 0 0,1 0 0,8 0 0,-9 0 0,0 0 0,10 0 0,-47 0 0,40 0 0,-52 8 0,32-6 0,-13 5 0,-8-7 0,9 0 0,0-13 0,15 6 0,2-14 0,22 15 0,-22 0 0,10 6 0,-1 0 0,3 0 0,1 0 0,-16-8 0,-14 6 0,0-5 0,3 7 0,12 0 0,-1 0 0,13 0 0,2 0 0,19 0 0,1 0 0,7 0 0,0 0 0,-8 0 0,7 0 0,-7 0 0,8 0 0,-20 0 0,-4 0 0,-31 0 0,23 0 0,-30 0 0,29 0 0,-8 0 0,14 0 0,0 6 0,10 1 0,-22 0 0,10-9 0,-1 1 0,-8-6 0,-4 7 0,-2 0 0,-21 0 0,-3 0 0,9 0 0,-6 0 0,24 0 0,11 0 0,-8 0 0,20 5 0,-9 1 0,19-1 0,-5 0 0,14-5 0,-3 0 0,10 0 0,-22 0 0,13 0 0,-36 0 0,33 0 0,-21 0 0,16 0 0,-5 0 0,5 0 0,6 0 0,11 3 0,-3-2 0,-4 7 0,-9-2 0,-19 13 0,-3-5 0,1 5 0,9-12 0,17-2 0,10 2 0,6-2 0,-1 3 0,3 0 0,-2-4 0,-1 4 0,3 0 0,-2 4 0,-1-3 0,3 2 0,-2 1 0,-1-3 0,0 3 0,-1-4 0,2 3 0,-1-2 0,3 3 0,-2 0 0,-1-7 0,-1 9 0,1-5 0,-3 7 0,6-3 0,-3-1 0,4-1 0,0-2 0,0 3 0,-3-4 0,-2 0 0,1 4 0,-3-3 0,6 2 0,-3 1 0,1-7 0,2 6 0,-3-7 0,4 5 0,-4-5 0,4 3 0,-4 1 0,0 5 0,4-1 0,-4 0 0,4 0 0,-4 0 0,0 1 0,-4 2 0,3-6 0,-2 3 0,6-4 0,-2 0 0,3 0 0,0 3 0,0-2 0,0 13 0,0-8 0,0 9 0,0-7 0,-4 0 0,0 0 0,-1 0 0,-6 4 0,10-3 0,-10-1 0,10 0 0,-3-7 0,4 6 0,0-6 0,0 2 0,0-3 0,0 1 0,0-1 0,0 3 0,0-2 0,0 3 0,0-4 0,0 0 0,0 0 0,0 0 0,0 4 0,0-3 0,0 2 0,0 1 0,4 1 0,-3 3 0,2 0 0,-3 14 0,0-11 0,0 11 0,4-17 0,-3 2 0,6-6 0,-6 2 0,3-3 0,-4 1 0,0-1 0,0 0 0,0 0 0,0 0 0,0 0 0,3 0 0,-2 0 0,3 0 0,-1 0 0,-2 4 0,3-3 0,-4 2 0,0-3 0,0 0 0,0 4 0,3 1 0,-2-1 0,6 3 0,-6-6 0,-1 3 0,-1 0 0,1-3 0,1 6 0,3-6 0,-4 6 0,0-6 0,0 6 0,0-2 0,0 3 0,0-4 0,0 0 0,0-4 0,0 4 0,0-3 0,0 6 0,0-6 0,0 3 0,0-4 0,0 0 0,0 0 0,0 0 0,0 0 0,0 4 0,0-3 0,0 2 0,0 4 0,0-1 0,0 6 0,0-8 0,0 3 0,0-6 0,0 7 0,0-7 0,0 6 0,0-6 0,0 6 0,0-3 0,0 5 0,0-1 0,0-4 0,0 10 0,-11-1 0,4 10 0,-10 1 0,7-1 0,4-7 0,2-1 0,0-7 0,0 0 0,-1 0 0,2-3 0,-1-2 0,3-3 0,-2 0 0,3 0 0,0 0 0,0 4 0,0-3 0,0 6 0,0-6 0,0 7 0,0-8 0,0 8 0,0-7 0,0 6 0,0-6 0,0 6 0,0-2 0,0-1 0,0 0 0,0-4 0,0 0 0,0 0 0,0 0 0,0 0 0,0 0 0,0 4 0,0-3 0,0 2 0,0-2 0,0-1 0,3-4 0,-2 3 0,-1-2 0,3-1 0,-2 3 0,10-6 0,-5 6 0,4-6 0,-1 6 0,-1-6 0,8 7 0,3 2 0,5-5 0,0 8 0,-1-12 0,-10 6 0,-2-6 0,-3 3 0,0-1 0,11 3 0,13 5 0,2 0 0,8 1 0,-17-3 0,4 1 0,-11-5 0,4 3 0,2-4 0,-10 1 0,5-2 0,-11-3 0,4 4 0,0-3 0,4 2 0,-3-3 0,2 4 0,4 2 0,-1 2 0,4-3 0,1-1 0,-5-4 0,5 0 0,-7 0 0,-4 0 0,3 3 0,-6-2 0,13 8 0,-8-8 0,16 8 0,-6-8 0,19 4 0,2-5 0,1 4 0,-4 2 0,-21 3 0,1-3 0,-10-3 0,1-3 0,2 0 0,-2 4 0,9 1 0,3 0 0,5-1 0,13 3 0,-9-6 0,2 6 0,-13-7 0,-11 0 0,0 0 0,-4 0 0,0 0 0,0 0 0,4 0 0,0 0 0,4 0 0,7 0 0,-5 0 0,4 0 0,1 0 0,-5 0 0,1 0 0,-4 0 0,-2 0 0,9 0 0,3 0 0,5 0 0,1 0 0,12 0 0,-9 4 0,8-2 0,-11 2 0,0-4 0,-7-3 0,-1 2 0,0 2 0,-6 0 0,13 3 0,-6-4 0,7 0 0,0 0 0,11 0 0,55 0 0,-15 0 0,-25 0 0,-3 0 0,3 0 0,-14 0 0,-12 0 0,-7 0 0,9 0 0,-14 0 0,7 0 0,-3 0 0,1-4 0,7 3 0,0-4 0,-7 5 0,5 0 0,-5 0 0,7 9 0,0-7 0,0 8 0,-7-10 0,5 0 0,-9 13 0,3-9 0,-5 13 0,5-16 0,-9 6 0,8-6 0,-10 3 0,1-4 0,9 0 0,6 0 0,16-7 0,-3 6 0,2-6 0,-1 1 0,4 4 0,-7-4 0,14 6 0,-26 0 0,16 0 0,-19 0 0,-9-4 0,-4 3 0,-3-2 0,11 3 0,-1 0 0,11-5 0,-4 0 0,5-1 0,1 1 0,12 5 0,16 0 0,2 0 0,-8 0 0,-1 0 0,-13 0 0,7 0 0,8 0 0,-20 0 0,9 0 0,0 0 0,-10 0 0,10 0 0,-12 9 0,-7-6 0,5 6 0,7-16 0,10 6 0,0-6 0,-4 7 0,-11 0 0,0 0 0,-7 0 0,5 0 0,-1 0 0,-3 0 0,-2 0 0,-8 0 0,4 0 0,-1 0 0,5 0 0,-1 5 0,-4 0 0,11 0 0,-4-1 0,6-4 0,11 0 0,4 0 0,-1 0 0,22 0 0,-19 0 0,33 15 0,-9-12 0,-11 12 0,5-15 0,-21 0 0,1 0 0,-3 0 0,-18 0 0,-2 0 0,-7-3 0,-3 2 0,-2-3 0,1 4 0,0 0 0,5 0 0,5 0 0,-4 0 0,11 0 0,-4 0 0,-1 0 0,5 0 0,-11 0 0,11 0 0,-15 0 0,14 0 0,-7 0 0,10 5 0,0-4 0,11 4 0,4-5 0,11 6 0,13-4 0,-10 4 0,21-6 0,-9 22 0,0-3 0,-3 6 0,-11-6 0,-1-17 0,12 4 0,3-6 0,-11 0 0,5 0 0,-9 0 0,4 0 0,-4 0 0,-3 0 0,-20 0 0,2 0 0,-13 0 0,-10 0 0,2 0 0,-3-3 0,4 2 0,1-6 0,-1 6 0,6-3 0,3 4 0,17 0 0,-8 9 0,2-6 0,5 6 0,-6-9 0,9 0 0,-13 0 0,-8 0 0,12-7 0,-8 6 0,5-6 0,-10 11 0,-9-3 0,-1 2 0,0-3 0,-4 0 0,4 0 0,0 0 0,11 0 0,1 0 0,19 0 0,-10 0 0,22 0 0,-21 0 0,2 0 0,-17 0 0,-4 0 0,-6 0 0,3-3 0,-1 2 0,8-3 0,18 4 0,8 0 0,12 0 0,24 0 0,-5 0 0,1 20 0,-28-16 0,-24 15 0,-14-19 0,-2 0 0,-1 0 0,0-7 0,0 5 0,0-8 0,0 9 0,-4-6 0,0-1 0,-4-1 0,0-3 0,7 4 0,-2-4 0,4 0 0,-6-4 0,1 3 0,-3-2 0,6 2 0,-6 1 0,6 0 0,-6 0 0,2 3 0,-3-6 0,0 6 0,0-2 0,0-1 0,0-1 0,0 1 0,0-3 0,0 2 0,0-3 0,0 0 0,0 0 0,0 0 0,0 3 0,0-2 0,0 6 0,0-6 0,0 6 0,0-3 0,0 4 0,0 0 0,0 0 0,0 0 0,0 0 0,0 0 0,0 0 0,0-4 0,0-1 0,0-3 0,0 0 0,0-7 0,0-1 0,0-18 0,0 8 0,0-9 0,0 12 0,0 0 0,0 1 0,0-1 0,0 7 0,0-6 0,0 13 0,0-32 0,0 27 0,0-20 0,0 20 0,0 7 0,0-6 0,0 12 0,0-10 0,0-1 0,0 2 0,0-10 0,-4 7 0,-1-3 0,0-5 0,1 11 0,4-11 0,0 11 0,0-11 0,0 11 0,0-11 0,0 11 0,-4-5 0,3 1 0,-6-3 0,3 0 0,-4 2 0,3 7 0,-2 0 0,3 0 0,-1-1 0,-2-2 0,3 2 0,-5 1 0,5 0 0,0 4 0,4-11 0,0 5 0,-4-11 0,3 11 0,-8-11 0,4 11 0,-7-23 0,3 21 0,-2-15 0,7 13 0,-3 4 0,1-11 0,2 11 0,-1-11 0,5 4 0,0-6 0,0 6 0,0 2 0,0 11 0,0-10 0,0 8 0,-5-15 0,4 4 0,-3-6 0,4 7 0,0 1 0,0 1 0,0-3 0,0 1 0,0 1 0,0 1 0,0 4 0,0-5 0,0 4 0,0 2 0,0-3 0,0 4 0,0 3 0,0-2 0,-4 6 0,3-3 0,-2 4 0,3 0 0,0-3 0,0 2 0,0-3 0,0 4 0,0 0 0,0 0 0,0 0 0,0 0 0,0 0 0,0 0 0,-4 0 0,3-4 0,-2 3 0,-5-13 0,2 1 0,-6-4 0,7-4 0,-2 11 0,2-5 0,1 7 0,-4 7 0,7-5 0,-6 12 0,6-12 0,-6 8 0,6-5 0,-2 2 0,3 5 0,0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4.721"/>
    </inkml:context>
    <inkml:brush xml:id="br0">
      <inkml:brushProperty name="width" value="0.1" units="cm"/>
      <inkml:brushProperty name="height" value="0.1" units="cm"/>
      <inkml:brushProperty name="color" value="#E71224"/>
    </inkml:brush>
  </inkml:definitions>
  <inkml:trace contextRef="#ctx0" brushRef="#br0">22 43 24575,'16'-3'0,"7"-2"0,-5-3 0,2 0 0,-5 3 0,-6 2 0,13-2 0,-8 4 0,9-3 0,-7 4 0,-4 0 0,0 0 0,-4 0 0,0 7 0,4 2 0,-3 3 0,-1 3 0,-1-6 0,-2-1 0,-1 0 0,0-4 0,-1 4 0,-2 0 0,3 0 0,-4 4 0,0-3 0,0 3 0,0-1 0,0-2 0,0 6 0,-7-6 0,-4 13 0,-2-8 0,-5 9 0,6-7 0,-2 7 0,2-5 0,3-3 0,1-8 0,0-7 0,4 4 0,4-3 0,8 2 0,-3 1 0,6 0 0,-3 8 0,5-3 0,-1 6 0,0-6 0,-8 6 0,3-6 0,-6 7 0,6-7 0,-6 6 0,3-3 0,-4 4 0,0 1 0,0-1 0,0-4 0,0 0 0,0-4 0,0 0 0,-4-4 0,3 4 0,-6-7 0,6 9 0,-9-8 0,1 12 0,-7-12 0,-7 15 0,-1-15 0,-1 14 0,3-11 0,9 7 0,1-7 0,1-2 0,2-3 0,-3 0 0,4 0 0,0 0 0,0 0 0,0 0 0,0 0 0,0 0 0,0 0 0,0 0 0,3-3 0,2 2 0,3-3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5.599"/>
    </inkml:context>
    <inkml:brush xml:id="br0">
      <inkml:brushProperty name="width" value="0.1" units="cm"/>
      <inkml:brushProperty name="height" value="0.1" units="cm"/>
      <inkml:brushProperty name="color" value="#E71224"/>
    </inkml:brush>
  </inkml:definitions>
  <inkml:trace contextRef="#ctx0" brushRef="#br0">1 0 24575,'8'16'0,"0"-3"0,-4-1 0,-4-1 0,0 2 0,-4 9 0,4-4 0,0 49 0,0-10 0,0 17 0,0 4 0,0-18 0,0 16 0,0-28 0,0-14 0,-4-23 0,0 2 0,-1-1 0,2-17 0,3-9 0,0-3 0,0 3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6.299"/>
    </inkml:context>
    <inkml:brush xml:id="br0">
      <inkml:brushProperty name="width" value="0.1" units="cm"/>
      <inkml:brushProperty name="height" value="0.1" units="cm"/>
      <inkml:brushProperty name="color" value="#E71224"/>
    </inkml:brush>
  </inkml:definitions>
  <inkml:trace contextRef="#ctx0" brushRef="#br0">1 0 24575,'16'0'0,"-4"0"0,9 26 0,0-11 0,2 20 0,18-17 0,-18 4 0,12-5 0,-5 18 0,-5-14 0,5 4 0,-11-8 0,-7-8 0,-1 6 0,-2-6 0,7 6 0,-7-6 0,6 3 0,-6-4 0,6 0 0,-6 4 0,6-3 0,5 9 0,-2-8 0,2 5 0,-12-14 0,-5 2 0,-3-7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6.914"/>
    </inkml:context>
    <inkml:brush xml:id="br0">
      <inkml:brushProperty name="width" value="0.1" units="cm"/>
      <inkml:brushProperty name="height" value="0.1" units="cm"/>
      <inkml:brushProperty name="color" value="#E71224"/>
    </inkml:brush>
  </inkml:definitions>
  <inkml:trace contextRef="#ctx0" brushRef="#br0">0 1 24575,'9'69'0,"0"-8"0,5-13 0,-6-17 0,-5-16 0,-3-2 0,0 3 0,0 7 0,0-6 0,0 13 0,0-13 0,0 13 0,0-6 0,0 0 0,4-1 0,-3-11 0,2-4 0,-3-4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7.593"/>
    </inkml:context>
    <inkml:brush xml:id="br0">
      <inkml:brushProperty name="width" value="0.1" units="cm"/>
      <inkml:brushProperty name="height" value="0.1" units="cm"/>
      <inkml:brushProperty name="color" value="#E71224"/>
    </inkml:brush>
  </inkml:definitions>
  <inkml:trace contextRef="#ctx0" brushRef="#br0">145 0 24575,'-9'4'0,"-5"-3"0,9 2 0,-10-3 0,6 0 0,-7 4 0,7 1 0,-6-1 0,6 3 0,-6-6 0,6 3 0,-3-1 0,8-2 0,0 3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8.363"/>
    </inkml:context>
    <inkml:brush xml:id="br0">
      <inkml:brushProperty name="width" value="0.1" units="cm"/>
      <inkml:brushProperty name="height" value="0.1" units="cm"/>
      <inkml:brushProperty name="color" value="#E71224"/>
    </inkml:brush>
  </inkml:definitions>
  <inkml:trace contextRef="#ctx0" brushRef="#br0">97 1 24575,'-12'4'0,"0"0"0,4 8 0,0-3 0,0 2 0,-4 1 0,3-3 0,-6 6 0,10-6 0,-3 3 0,8-4 0,14-4 0,-10 0 0,9-4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39.641"/>
    </inkml:context>
    <inkml:brush xml:id="br0">
      <inkml:brushProperty name="width" value="0.1" units="cm"/>
      <inkml:brushProperty name="height" value="0.1" units="cm"/>
      <inkml:brushProperty name="color" value="#E71224"/>
    </inkml:brush>
  </inkml:definitions>
  <inkml:trace contextRef="#ctx0" brushRef="#br0">54 87 24575,'-9'3'0,"-2"5"0,10 35 0,-3-19 0,4 28 0,-8-20 0,2 0 0,-4 0 0,6-2 0,4-12 0,3 1 0,-2-3 0,7-7 0,-8 2 0,8-6 0,-4-2 0,8 1 0,-3-3 0,6 2 0,-6-3 0,2 0 0,-6-37 0,-1 21 0,-4-31 0,0 35 0,0 0 0,0 4 0,3 4 0,2 0 0,5-22 0,-1 17 0,2-21 0,-3 21 0,-3 1 0,-2 0 0,-3-3 0,0-2 0,0 1 0,0-4 0,0 4 0,0-1 0,0 2 0,0 3 0,0 0 0,0-4 0,0-1 0,-3 1 0,2-7 0,-3 9 0,1-5 0,-2 10 0,1-2 0,-4 6 0,4-2 0,-4 3 0,0 0 0,0 0 0,0 7 0,-4-5 0,3 8 0,-6-9 0,6 3 0,1-4 0,4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44.896"/>
    </inkml:context>
    <inkml:brush xml:id="br0">
      <inkml:brushProperty name="width" value="0.1" units="cm"/>
      <inkml:brushProperty name="height" value="0.1" units="cm"/>
      <inkml:brushProperty name="color" value="#E71224"/>
    </inkml:brush>
  </inkml:definitions>
  <inkml:trace contextRef="#ctx0" brushRef="#br0">258 0 24575,'-8'8'0,"7"-3"0,-6 2 0,7-3 0,-9 4 0,-2 0 0,-2 4 0,-3-3 0,-7 8 0,-28 17 0,23-11 0,-23 20 0,38-26 0,-2 2 0,7-7 0,5-4 0,3 0 0,0-7 0,0-2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44.250"/>
    </inkml:context>
    <inkml:brush xml:id="br0">
      <inkml:brushProperty name="width" value="0.1" units="cm"/>
      <inkml:brushProperty name="height" value="0.1" units="cm"/>
      <inkml:brushProperty name="color" value="#E71224"/>
    </inkml:brush>
  </inkml:definitions>
  <inkml:trace contextRef="#ctx0" brushRef="#br0">2010 5881 24575,'-9'-4'0,"-2"3"0,10-6 0,-2-1 0,3-1 0,-4-3 0,0 1 0,-5-8 0,-5-6 0,1-17 0,-11-4 0,5 1 0,-15-3 0,-1-10 0,-12-1 0,-3-17-926,-1 1 926,20 30 0,-1-1 0,-1-6 0,0 1 0,5 6 0,0-1 0,-8-10 0,-1 1 0,4 10 0,1-1-874,0-21 0,0-5 874,-7 2 0,2-3 0,10-9 0,2-1 0,0 12 0,-1 2 0,2 1 0,0 2-500,5 4 1,1 1 499,-1 5 0,0-1 0,0-11 0,-1 1 0,2 10 0,-1 1 0,-4-11 0,-1-1 0,3-1 0,0 1 0,-2 3 0,-1 2 0,5 1 0,1 1 0,4 6 0,0 2-365,-18-33 365,13-10 0,-13 12 0,6 0 0,9 36 0,-1 0 0,-16-39 0,16 39 0,1 1 0,-8-26 0,-8-19 0,11 25 0,1-2 0,1 8 0,-1-1-141,-7-18 0,3 0 141,10 24 0,1 2 0,-3-1 0,-1-1 0,4 2 0,-1-2 0,-3-5 0,-1 0 0,0 3 0,0 2 561,0 0 1,2 1-562,-3-40 0,-3-1 0,6 9 0,5-9 0,-3 24 1026,15 3-1026,0 12 407,0 11-407,0 10 1228,0 7-1228,0 11 536,0-11-536,0 15 0,0-8 0,0 13 0,0-6 0,0 6 0,0-7 0,0 8 0,0-4 0,0 4 0,0-4 0,0 0 0,0-4 0,0 3 0,0-2 0,0 6 0,0-3 0,0 0 0,0 4 0,0-8 0,0-3 0,0-6 0,0 0 0,0-4 0,0 15 0,-4-8 0,4 13 0,-8 1 0,7 4 0,-2 4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6:26.562"/>
    </inkml:context>
    <inkml:brush xml:id="br0">
      <inkml:brushProperty name="width" value="0.035" units="cm"/>
      <inkml:brushProperty name="height" value="0.035" units="cm"/>
      <inkml:brushProperty name="color" value="#E71224"/>
    </inkml:brush>
  </inkml:definitions>
  <inkml:trace contextRef="#ctx0" brushRef="#br0">2592 48 24575,'-7'0'0,"-1"0"0,1 0 0,0 0 0,-4-3 0,0 2 0,0-2 0,-9 3 0,11 0 0,-11 0 0,12 0 0,-6 0 0,6 0 0,-6 0 0,6 0 0,-2 0 0,3 0 0,-1 0 0,1 0 0,0 0 0,0 0 0,-4 0 0,3 0 0,-6 0 0,6 0 0,-5 0 0,-5 0 0,2 0 0,-10 0 0,4 0 0,-5 0 0,-1 0 0,6 0 0,2 0 0,8 0 0,-1 0 0,4 0 0,-1 0 0,3 0 0,-1 0 0,-2 0 0,2 0 0,-12 0 0,8 0 0,-9-3 0,1 2 0,-13 4 0,3-2 0,-3 5 0,13-6 0,5 0 0,1 0 0,-1 0 0,4 0 0,-3 0 0,3 0 0,-9 0 0,-2 0 0,-6 0 0,-10 0 0,-14 0 0,-13 0 0,0 0 0,3 0 0,10 0 0,11 4 0,3-3 0,0 3 0,7-8 0,-7 3 0,10-7 0,0 7 0,10-3 0,-2 4 0,12 0 0,-12 0 0,2-5 0,-10 0 0,0-4 0,1 0 0,-12 4 0,9 5 0,-9 1 0,12 3 0,-1-8 0,-10 3 0,7-3 0,-1 4 0,5 0 0,6 0 0,-20 0 0,0 0 0,-12 0 0,1 0 0,-10 0 0,-3 0 0,-11 0 0,31 0 0,8 0 0,29 0 0,1 0 0,0 0 0,0 0 0,-1 0 0,1 0 0,-3 0 0,1 0 0,-1 0 0,3 0 0,-1 3 0,4 1 0,1 3 0,0 4 0,-1 0 0,-7 3 0,2 7 0,-2 1 0,-6 16 0,6-8 0,-1 19 0,3-18 0,3 18 0,-3-28 0,2 9 0,4-22 0,3 3 0,0-4 0,0 0 0,0 4 0,0-3 0,0 2 0,0 1 0,0 0 0,0 4 0,0-4 0,0-1 0,0 1 0,0-3 0,0 2 0,0 1 0,0-3 0,0 2 0,0-2 0,0-1 0,0 0 0,0 1 0,3-1 0,-2 0 0,6 0 0,-7 1 0,4-1 0,-1 0 0,-2 4 0,5 0 0,-5 0 0,5 3 0,-5-6 0,6 6 0,-7-6 0,7 2 0,-6-3 0,5 1 0,-2-1 0,7-3 0,-3 2 0,5-5 0,-1 2 0,2-3 0,-2 0 0,1 0 0,-5 0 0,6 4 0,-3-4 0,10 0 0,-5-1 0,10 1 0,-10 1 0,21 3 0,-18-4 0,12 0 0,-17 0 0,-3 0 0,3 0 0,-6 0 0,6 0 0,-3 6 0,4-4 0,-4 4 0,9-6 0,-11 0 0,11 0 0,-12 0 0,2 0 0,-3 0 0,1 0 0,-1 0 0,3 0 0,-1 0 0,4 0 0,4 0 0,-1 0 0,11 0 0,-11 0 0,4 0 0,11 0 0,-6 0 0,13 0 0,0 0 0,3-6 0,0 5 0,-2-5 0,-17 6 0,4 4 0,-10-3 0,4 4 0,1-5 0,-5 0 0,1 0 0,-3 0 0,-6 0 0,2 0 0,-3 0 0,1 0 0,-1-4 0,0 4 0,4-4 0,0 4 0,3 0 0,7 0 0,1 0 0,16 0 0,-8 0 0,19 0 0,-18 0 0,7 0 0,-10 0 0,-6 0 0,-2 0 0,-5 0 0,-4 0 0,-1 0 0,-2 4 0,2-4 0,2 4 0,2-4 0,6 0 0,2 4 0,6-3 0,0 3 0,0-4 0,-1 0 0,-5 0 0,-1 0 0,-7 0 0,1 0 0,-1 0 0,1 3 0,5-2 0,12 2 0,-1-3 0,7 0 0,2 0 0,-15 0 0,5 0 0,-20 0 0,-2 0 0,-1 0 0,3 0 0,-2 0 0,12 4 0,-7-3 0,13 3 0,-4-4 0,16 6 0,-7-5 0,7 5 0,-16-6 0,-5 0 0,-10-3 0,-3-1 0,-1-3 0,1-1 0,0 1 0,2 3 0,-5-2 0,6 2 0,-7-4 0,7 1 0,-3 3 0,0-2 0,2 2 0,-2 0 0,4-3 0,2 6 0,-2-2 0,3 3 0,-7-3 0,2 2 0,1-2 0,5 3 0,8 0 0,23 0 0,11 0 0,11 0 0,-2 0 0,-22 0 0,-12 0 0,-16-3 0,-10-1 0,-3-4 0,0 1 0,0 0 0,0-4 0,0 3 0,0-5 0,-6 5 0,4-6 0,-8-3 0,4-5 0,-2 0 0,-3-15 0,4 18 0,-3-8 0,6 16 0,1 1 0,-1 5 0,4-5 0,-4 3 0,1 2 0,2-8 0,-5 8 0,5-5 0,-2 3 0,0-4 0,2 3 0,-2-3 0,-4 1 0,2-1 0,-5-4 0,2-5 0,0 4 0,3-5 0,-1 10 0,5 1 0,-2 2 0,0-2 0,2 2 0,-3-3 0,4 4 0,0 0 0,0 0 0,0-4 0,0 3 0,0-6 0,0 6 0,0-5 0,0 4 0,0-1 0,0 3 0,0-1 0,0 4 0,0 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45.665"/>
    </inkml:context>
    <inkml:brush xml:id="br0">
      <inkml:brushProperty name="width" value="0.1" units="cm"/>
      <inkml:brushProperty name="height" value="0.1" units="cm"/>
      <inkml:brushProperty name="color" value="#E71224"/>
    </inkml:brush>
  </inkml:definitions>
  <inkml:trace contextRef="#ctx0" brushRef="#br0">0 0 24575,'13'0'0,"-1"4"0,-4 0 0,0 4 0,0-3 0,3-2 0,4 11 0,2-3 0,1 8 0,4-7 0,-4-7 0,1 0 0,-7-2 0,-4-2 0,0 3 0,0-4 0,0 7 0,0-2 0,0 3 0,0-4 0,0 0 0,0-4 0,-3 4 0,-1-4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46.730"/>
    </inkml:context>
    <inkml:brush xml:id="br0">
      <inkml:brushProperty name="width" value="0.1" units="cm"/>
      <inkml:brushProperty name="height" value="0.1" units="cm"/>
      <inkml:brushProperty name="color" value="#E71224"/>
    </inkml:brush>
  </inkml:definitions>
  <inkml:trace contextRef="#ctx0" brushRef="#br0">78 0 24575,'0'17'0,"-3"-1"0,2-4 0,-3 10 0,4-1 0,0 10 0,0 11 0,-6 4 0,0-1 0,-2 10 0,-5 14 0,11-6 0,-6 30 0,8-44 0,-4 5 0,-1-30 0,-4-1 0,4-11 0,2-11 0,3-10 0,0 0 0,0-2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48.579"/>
    </inkml:context>
    <inkml:brush xml:id="br0">
      <inkml:brushProperty name="width" value="0.1" units="cm"/>
      <inkml:brushProperty name="height" value="0.1" units="cm"/>
      <inkml:brushProperty name="color" value="#E71224"/>
    </inkml:brush>
  </inkml:definitions>
  <inkml:trace contextRef="#ctx0" brushRef="#br0">36 98 24575,'8'-20'0,"-3"3"0,7-3 0,-8 4 0,0 4 0,-1 4 0,2 4 0,3 11 0,0-2 0,3 11 0,-2-7 0,7 6 0,-7-6 0,6 3 0,-6-4 0,-1 0 0,-1 0 0,-6 0 0,2 0 0,1 3 0,-3 2 0,3 3 0,-1-3 0,-2 2 0,3-3 0,-4 5 0,0-1 0,-8 0 0,2 7 0,-2-6 0,0 6 0,3-7 0,-7 0 0,4 0 0,-4-3 0,7-1 0,-2-4 0,-1 3 0,-4-2 0,-1 6 0,-2-6 0,6-1 0,-3 0 0,4-4 0,-3 1 0,5 2 0,-5-6 0,7 2 0,-4-3 0,7 0 0,13 0 0,-2 0 0,9 0 0,-11 0 0,-3 4 0,2-3 0,1 6 0,11-6 0,-5 2 0,15 6 0,-9-2 0,5 4 0,-6-3 0,-8-7 0,-3 2 0,0-3 0,4 0 0,-7 4 0,6-3 0,-3 2 0,-2 1 0,4-3 0,-5 2 0,-1-3 0,0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48.978"/>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50.094"/>
    </inkml:context>
    <inkml:brush xml:id="br0">
      <inkml:brushProperty name="width" value="0.1" units="cm"/>
      <inkml:brushProperty name="height" value="0.1" units="cm"/>
      <inkml:brushProperty name="color" value="#E71224"/>
    </inkml:brush>
  </inkml:definitions>
  <inkml:trace contextRef="#ctx0" brushRef="#br0">17 0 24575,'0'13'0,"0"2"0,-4-2 0,4 9 0,-4 3 0,4 5 0,0 1 0,0 0 0,0 12 0,0-20 0,0 7 0,-4-22 0,4 0 0,-4 1 0,4-1 0,0 0 0,7-4 0,-2 0 0,7-4 0,-4 0 0,0 0 0,4 0 0,0 0 0,1 0 0,2 0 0,-9 3 0,15 2 0,-14-1 0,12 0 0,-14-4 0,-2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50.816"/>
    </inkml:context>
    <inkml:brush xml:id="br0">
      <inkml:brushProperty name="width" value="0.1" units="cm"/>
      <inkml:brushProperty name="height" value="0.1" units="cm"/>
      <inkml:brushProperty name="color" value="#E71224"/>
    </inkml:brush>
  </inkml:definitions>
  <inkml:trace contextRef="#ctx0" brushRef="#br0">24 1 24575,'0'12'0,"-7"-3"0,5-2 0,-8 1 0,9 8 0,-3 1 0,4 3 0,0-4 0,0 0 0,0-4 0,0 10 0,0-11 0,0 11 0,0-10 0,0 1 0,0-2 0,0-3 0,0 0 0,0 0 0,0 1 0,0-1 0,0 0 0,0 0 0,4-4 0,-3-4 0,6-1 0,-6-2 0,2 3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52.009"/>
    </inkml:context>
    <inkml:brush xml:id="br0">
      <inkml:brushProperty name="width" value="0.1" units="cm"/>
      <inkml:brushProperty name="height" value="0.1" units="cm"/>
      <inkml:brushProperty name="color" value="#E71224"/>
    </inkml:brush>
  </inkml:definitions>
  <inkml:trace contextRef="#ctx0" brushRef="#br0">25 49 24575,'-8'3'0,"3"-1"0,-2 9 0,6 1 0,-3-3 0,4 3 0,0-1 0,0 2 0,0-1 0,0 0 0,0-4 0,0 0 0,0 0 0,4 0 0,1 4 0,3 0 0,0 5 0,-4-1 0,3-4 0,-2 0 0,-1-4 0,3-4 0,-2 0 0,3-4 0,0 0 0,0 0 0,0-4 0,-3 0 0,2-1 0,-6-2 0,9 3 0,-4-4 0,9 0 0,-10 0 0,6 3 0,-10-2 0,6 3 0,-2-5 0,-1 1 0,0 0 0,-4 0 0,0 0 0,3 0 0,-2 0 0,6 0 0,-6 0 0,3 0 0,-4 0 0,0 0 0,0 0 0,0-4 0,0 3 0,0-6 0,0 6 0,0-3 0,0 4 0,0 0 0,-4 4 0,0-4 0,-1 4 0,2-4 0,-1 3 0,0 2 0,-4 3 0,0 0 0,0 0 0,3 0 0,1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5:53.697"/>
    </inkml:context>
    <inkml:brush xml:id="br0">
      <inkml:brushProperty name="width" value="0.1" units="cm"/>
      <inkml:brushProperty name="height" value="0.1" units="cm"/>
      <inkml:brushProperty name="color" value="#E71224"/>
    </inkml:brush>
  </inkml:definitions>
  <inkml:trace contextRef="#ctx0" brushRef="#br0">130 49 24575,'-8'-9'0,"0"-2"0,0 7 0,-4-4 0,3 3 0,-2-2 0,2 6 0,1-3 0,4 8 0,-3-3 0,2 6 0,-3-2 0,0-1 0,4 3 0,-4-2 0,4-1 0,0 7 0,0-6 0,4 11 0,0-4 0,0 11 0,0-5 0,0 4 0,0-6 0,0 0 0,9 7 0,3 1 0,-1 1 0,2-3 0,-8 1 0,3-5 0,-2 1 0,5-7 0,-10-1 0,7-2 0,5-1 0,-9-1 0,17-6 0,-16 3 0,3-8 0,3 3 0,-9-6 0,12 3 0,-12-4 0,8 0 0,-1 3 0,-4-2 0,6 2 0,-10-3 0,6 0 0,-6 0 0,6 0 0,-3 0 0,4 0 0,0-4 0,0 3 0,1-6 0,-5 6 0,3-6 0,-6 6 0,3-6 0,-1 6 0,-2-3 0,6 4 0,-6 0 0,3 0 0,-4 0 0,0 0 0,0 0 0,0 0 0,0 0 0,3-4 0,2 3 0,-1-6 0,0 6 0,-1 1 0,-2 11 0,7 3 0,-8 9 0,4 4 0,-4 5 0,0 19 0,0 3 0,0-1 0,0 10 0,0-22 0,0 10 0,0-19 0,0-5 0,0-3 0,0-7 0,0 2 0,0-3 0,0 0 0,0 0 0,0 4 0,0-3 0,0 6 0,0-6 0,0 3 0,0 0 0,0-3 0,0 6 0,0-6 0,0 6 0,0-3 0,0 5 0,0-1 0,0 18 0,0-13 0,0 20 0,0-23 0,0 1 0,0-8 0,0-13 0,0-7 0,0-1 0,0-1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1.620"/>
    </inkml:context>
    <inkml:brush xml:id="br0">
      <inkml:brushProperty name="width" value="0.1" units="cm"/>
      <inkml:brushProperty name="height" value="0.1" units="cm"/>
      <inkml:brushProperty name="color" value="#E71224"/>
    </inkml:brush>
  </inkml:definitions>
  <inkml:trace contextRef="#ctx0" brushRef="#br0">60 0 24575,'8'8'0,"-4"4"0,0 0 0,-4 11 0,0 13 0,0-2 0,0 9 0,0-1 0,0-8 0,0 9 0,0-13 0,0-5 0,-9 4 0,2-5 0,-7 1 0,4 4 0,1-5 0,3 0 0,-2-5 0,3-3 0,1-7 0,0 2 0,4-10 0,0-2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2.564"/>
    </inkml:context>
    <inkml:brush xml:id="br0">
      <inkml:brushProperty name="width" value="0.1" units="cm"/>
      <inkml:brushProperty name="height" value="0.1" units="cm"/>
      <inkml:brushProperty name="color" value="#E71224"/>
    </inkml:brush>
  </inkml:definitions>
  <inkml:trace contextRef="#ctx0" brushRef="#br0">0 0 24575,'5'8'0,"2"1"0,-3-1 0,4 0 0,1 3 0,-1-2 0,3 6 0,2-6 0,3 7 0,0-7 0,-3-1 0,-5-1 0,-1-6 0,-3 6 0,5 8 0,3-5 0,2 8 0,-2-10 0,4 0 0,-4 0 0,4 4 0,-3 1 0,-2 3 0,3 6 0,-5-4 0,9 5 0,-4 0 0,-1-6 0,1 6 0,-3-10 0,-2-2 0,0-3 0,-2-3 0,-3 2 0,4-3 0,0 1 0,4 2 0,7-2 0,-5 4 0,8 0 0,-13-1 0,3-4 0,-8 0 0,0-4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00:11.029"/>
    </inkml:context>
    <inkml:brush xml:id="br0">
      <inkml:brushProperty name="width" value="0.035" units="cm"/>
      <inkml:brushProperty name="height" value="0.035" units="cm"/>
      <inkml:brushProperty name="color" value="#E71224"/>
    </inkml:brush>
  </inkml:definitions>
  <inkml:trace contextRef="#ctx0" brushRef="#br0">2764 104 24575,'-4'-4'0,"0"1"0,-3 3 0,0 0 0,-4-3 0,3 2 0,-2-2 0,-1 0 0,3-1 0,-2 0 0,3 0 0,-1 1 0,-2 2 0,2-5 0,-6 5 0,6-5 0,-2 5 0,2-2 0,1 3 0,-3 0 0,1 0 0,-4 0 0,1 0 0,1 0 0,1 0 0,-7 0 0,5-7 0,-9 6 0,7-9 0,2 9 0,2-2 0,3 3 0,-1 0 0,-2 3 0,5 1 0,-8 0 0,8-1 0,-5-3 0,-1 0 0,0 0 0,-9 0 0,-2 0 0,-6 0 0,6 0 0,-4 0 0,10-3 0,-1 2 0,6-2 0,4 3 0,0 0 0,-1 0 0,1 0 0,0 0 0,3 3 0,-3-2 0,3 2 0,-3-3 0,0 0 0,-4 0 0,3 0 0,-5 0 0,1 0 0,-2 0 0,3 0 0,-3 0 0,3 0 0,-1 0 0,-1 0 0,1 0 0,1 0 0,-3 0 0,3 0 0,0 0 0,-3 0 0,6 0 0,-3 0 0,1 0 0,2 0 0,-3-3 0,1-1 0,2 0 0,-6-2 0,3 5 0,-4-6 0,4 7 0,-9-8 0,8 7 0,-9-3 0,7 4 0,-1 0 0,4 0 0,1 0 0,2 0 0,-2 0 0,2 0 0,-6 0 0,6 0 0,-6 0 0,6 0 0,-6 0 0,6 0 0,-5 0 0,1 0 0,-2 3 0,-1-2 0,-5-2 0,4 0 0,-4-3 0,5 4 0,-5 0 0,-2 0 0,-6 0 0,0 0 0,1 0 0,-12 0 0,-2 0 0,0 0 0,9 0 0,11 0 0,7 0 0,2 0 0,2 0 0,3 0 0,-1 0 0,-2 0 0,2 0 0,-3 0 0,4 3 0,0-2 0,0 2 0,-4-3 0,0 0 0,-4 0 0,1 0 0,-1 4 0,4-4 0,-3 4 0,3-4 0,-3 0 0,-1 0 0,1 0 0,2 0 0,-1 0 0,4 0 0,-1 0 0,-6 0 0,3-4 0,-8 4 0,10-4 0,1 4 0,2 0 0,4 4 0,-2-4 0,2 4 0,-7-4 0,3 0 0,-5 0 0,5 0 0,-3 0 0,4 0 0,0 0 0,-4 0 0,3 0 0,-2 0 0,2 0 0,1 3 0,-3-2 0,-8-6 0,2 3 0,-10-7 0,-6 9 0,1 0 0,-7 0 0,-1 0 0,-2 0 0,0-4 0,3 3 0,10-3 0,6 4 0,2 0 0,0 4 0,7-3 0,-7 3 0,12-4 0,-5 4 0,4-4 0,-4 4 0,5-4 0,-6 0 0,6 3 0,-3-2 0,4 5 0,0-5 0,3 5 0,-6-2 0,5 4 0,-8-1 0,5 0 0,-6 4 0,3-3 0,-4 2 0,1 1 0,-1-3 0,1 5 0,2-1 0,2 2 0,3-2 0,3 1 0,-3-5 0,6 3 0,-2-4 0,3 0 0,-3 4 0,2-3 0,-2 11 0,3-6 0,0 8 0,0-10 0,0 8 0,8 0 0,-3 3 0,8 4 0,0-4 0,-4 0 0,7-2 0,15 9 0,9 2 0,17 0 0,-1 2 0,-15-20 0,-9 3 0,-12-8 0,1 0 0,-5-1 0,10-2 0,-4 3 0,6-3 0,21 7 0,-11 11 0,12-12 0,-30-1 0,37 4 0,-13-4 0,36 28 0,-28-15 0,1 4 0,-12-16 0,11-4 0,-11-1 0,-3-6 0,1 0 0,-9-4 0,8-1 0,-16-4 0,5 0 0,-11 2 0,10-2 0,-4 1 0,0-1 0,14 4 0,-11 2 0,13 3 0,-10 0 0,10 0 0,-7 0 0,7 0 0,-10 0 0,0 0 0,-6 0 0,-2 0 0,0 0 0,-4 0 0,5-3 0,-1-2 0,2-3 0,27 2 0,-5 2 0,18 4 0,-10 0 0,-1 0 0,-10 0 0,8 0 0,-18 0 0,18-5 0,-8-8 0,10-2 0,7 2 0,-24 8 0,8 5 0,-29 0 0,8-7 0,-7 6 0,-3-9 0,-3 6 0,1-3 0,-4-1 0,2 1 0,0 0 0,-3 0 0,3-4 0,0 3 0,1-2 0,-1 2 0,3 1 0,-1 0 0,4 0 0,-8-1 0,2 1 0,-4 0 0,-2 0 0,2-4 0,0 3 0,-2-12 0,2 11 0,-3-17 0,0-3 0,3 5 0,-2-7 0,6 16 0,-7 4 0,7 4 0,-3 3 0,0-8 0,2 2 0,-5-7 0,6 7 0,-7 3 0,4-1 0,-1 1 0,-2-3 0,5-2 0,-5 1 0,5-3 0,-5 6 0,6-6 0,-7 6 0,4-2 0,-4 3 0,3 3 0,-2-3 0,5 6 0,-5-5 0,5 5 0,-5-5 0,2 2 0,-3-4 0,0 1 0,0 0 0,0 0 0,0 3 0,0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3.281"/>
    </inkml:context>
    <inkml:brush xml:id="br0">
      <inkml:brushProperty name="width" value="0.1" units="cm"/>
      <inkml:brushProperty name="height" value="0.1" units="cm"/>
      <inkml:brushProperty name="color" value="#E71224"/>
    </inkml:brush>
  </inkml:definitions>
  <inkml:trace contextRef="#ctx0" brushRef="#br0">1 1 24575,'0'12'0,"0"4"0,0-4 0,0 4 0,0 7 0,0 1 0,0 7 0,0 0 0,0 0 0,0 0 0,0 0 0,0 0 0,0-10 0,0 8 0,0-19 0,0 12 0,0-3 0,0-1 0,0 5 0,0-11 0,0 0 0,0-4 0,0-4 0,0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3.993"/>
    </inkml:context>
    <inkml:brush xml:id="br0">
      <inkml:brushProperty name="width" value="0.1" units="cm"/>
      <inkml:brushProperty name="height" value="0.1" units="cm"/>
      <inkml:brushProperty name="color" value="#E71224"/>
    </inkml:brush>
  </inkml:definitions>
  <inkml:trace contextRef="#ctx0" brushRef="#br0">0 0 24575,'13'0'0,"2"0"0,-6 0 0,6 0 0,-2 0 0,3 0 0,7 0 0,1 0 0,-3 0 0,-3 0 0,-10 0 0,0 0 0,0 0 0,0 0 0,0 0 0,0 0 0,-3 0 0,-2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4.745"/>
    </inkml:context>
    <inkml:brush xml:id="br0">
      <inkml:brushProperty name="width" value="0.1" units="cm"/>
      <inkml:brushProperty name="height" value="0.1" units="cm"/>
      <inkml:brushProperty name="color" value="#E71224"/>
    </inkml:brush>
  </inkml:definitions>
  <inkml:trace contextRef="#ctx0" brushRef="#br0">0 25 24575,'17'0'0,"2"-4"0,-6 0 0,-1-1 0,4-2 0,-7 6 0,2-2 0,-3 3 0,0 0 0,0 0 0,4 3 0,-3 2 0,6-1 0,-9-4 0,4-1 0,-5-2 0,3-1 0,-4 3 0,0-2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6.755"/>
    </inkml:context>
    <inkml:brush xml:id="br0">
      <inkml:brushProperty name="width" value="0.1" units="cm"/>
      <inkml:brushProperty name="height" value="0.1" units="cm"/>
      <inkml:brushProperty name="color" value="#E71224"/>
    </inkml:brush>
  </inkml:definitions>
  <inkml:trace contextRef="#ctx0" brushRef="#br0">1 24 24575,'8'-4'0,"0"0"0,3 4 0,2-3 0,10 2 0,1-3 0,0 4 0,5 0 0,-11-3 0,1 2 0,-7-3 0,-4 4 0,0 4 0,0 0 0,0 4 0,-3 0 0,2 4 0,-3-3 0,1 6 0,-2-2 0,-3 3 0,5 7 0,-4-9 0,0 4 0,-2-6 0,-6-3 0,2-1 0,-3-1 0,0-3 0,0 4 0,-3 0 0,-2 4 0,-3-3 0,-7 8 0,6-7 0,-6 3 0,10-5 0,12-7 0,7 2 0,10-7 0,-3 4 0,-2 4 0,-3-3 0,0 2 0,0 5 0,0-7 0,0 10 0,1-6 0,-1-1 0,-4 3 0,3-6 0,-2 3 0,-1-1 0,3-2 0,-2 6 0,3-6 0,-4 6 0,4-6 0,-8 6 0,8-6 0,-7 7 0,2-4 0,1 8 0,-3-3 0,7 12 0,-4-6 0,2 7 0,-2-6 0,-4-3 0,0-1 0,0-4 0,-4 0 0,-1 0 0,-3 0 0,0 0 0,0 0 0,0-4 0,0 0 0,-4 3 0,0-1 0,-4 5 0,3-3 0,-2-3 0,6-2 0,-3-3 0,4 0 0,0 0 0,0 0 0,0 0 0,0 0 0,4-3 0,0-2 0,4-6 0,0 5 0,0-1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8.250"/>
    </inkml:context>
    <inkml:brush xml:id="br0">
      <inkml:brushProperty name="width" value="0.1" units="cm"/>
      <inkml:brushProperty name="height" value="0.1" units="cm"/>
      <inkml:brushProperty name="color" value="#E71224"/>
    </inkml:brush>
  </inkml:definitions>
  <inkml:trace contextRef="#ctx0" brushRef="#br0">27 75 24575,'-5'8'0,"-2"3"0,6-2 0,-3 6 0,0 5 0,3-3 0,-4 6 0,5-7 0,0 0 0,0-3 0,0 2 0,0-2 0,0-1 0,0 0 0,0-4 0,0 0 0,0 4 0,4-4 0,-3 4 0,6-4 0,-3 0 0,4-3 0,-3 2 0,2-6 0,-2 2 0,-1-6 0,3-2 0,-2-3 0,3 4 0,0 0 0,-4-3 0,0 2 0,-1-7 0,-2 4 0,6 0 0,-6 0 0,7 0 0,-4 0 0,0 0 0,0 0 0,-4 0 0,4-1 0,-3-2 0,9 2 0,-8-6 0,5 6 0,-7-3 0,0 4 0,0 0 0,0 0 0,0 0 0,0 0 0,4-4 0,-3 3 0,2-3 0,-3 4 0,0-3 0,0-2 0,0-3 0,0 3 0,0 2 0,-3-1 0,-2 3 0,-3 1 0,0 5 0,0 3 0,0 3 0,0-2 0,3 3 0,2-4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8.926"/>
    </inkml:context>
    <inkml:brush xml:id="br0">
      <inkml:brushProperty name="width" value="0.1" units="cm"/>
      <inkml:brushProperty name="height" value="0.1" units="cm"/>
      <inkml:brushProperty name="color" value="#E71224"/>
    </inkml:brush>
  </inkml:definitions>
  <inkml:trace contextRef="#ctx0" brushRef="#br0">1 1 24575,'8'4'0,"0"0"0,-3-4 0,-2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19.970"/>
    </inkml:context>
    <inkml:brush xml:id="br0">
      <inkml:brushProperty name="width" value="0.1" units="cm"/>
      <inkml:brushProperty name="height" value="0.1" units="cm"/>
      <inkml:brushProperty name="color" value="#E71224"/>
    </inkml:brush>
  </inkml:definitions>
  <inkml:trace contextRef="#ctx0" brushRef="#br0">1 0 24575,'12'0'0,"0"0"0,0 0 0,-3 0 0,12 0 0,-10 0 0,11 0 0,-3 0 0,-5 0 0,8 0 0,-13 0 0,6 0 0,-6 0 0,3 0 0,-8 4 0,0 0 0,-4 5 0,0 2 0,0 8 0,0 6 0,0 17 0,0-8 0,0 20 0,0-26 0,-7 6 0,5-18 0,-9-3 0,10-2 0,-2-2 0,-1-1 0,3 0 0,-3 0 0,1 0 0,2 0 0,-3-4 0,4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0.874"/>
    </inkml:context>
    <inkml:brush xml:id="br0">
      <inkml:brushProperty name="width" value="0.1" units="cm"/>
      <inkml:brushProperty name="height" value="0.1" units="cm"/>
      <inkml:brushProperty name="color" value="#E71224"/>
    </inkml:brush>
  </inkml:definitions>
  <inkml:trace contextRef="#ctx0" brushRef="#br0">149 9 24575,'-13'-4'0,"2"3"0,3-2 0,0 3 0,0 0 0,-1 0 0,1 0 0,0 0 0,0 0 0,-3 0 0,2 0 0,-7 0 0,7 0 0,-2 0 0,3 3 0,7-2 0,-2 3 0,7-4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2.777"/>
    </inkml:context>
    <inkml:brush xml:id="br0">
      <inkml:brushProperty name="width" value="0.1" units="cm"/>
      <inkml:brushProperty name="height" value="0.1" units="cm"/>
      <inkml:brushProperty name="color" value="#E71224"/>
    </inkml:brush>
  </inkml:definitions>
  <inkml:trace contextRef="#ctx0" brushRef="#br0">150 9 24575,'-8'-5'0,"0"2"0,-1 3 0,-2 0 0,-2 0 0,1 3 0,0-2 0,0 6 0,3-2 0,-6 3 0,3-4 0,-1 0 0,2 0 0,10-7 0,-2 19 0,7-9 0,-4 16 0,0-7 0,0 4 0,0-7 0,0 3 0,0-5 0,0-2 0,0 3 0,0-4 0,3 0 0,-2 0 0,10-4 0,-6 4 0,17-7 0,-8 6 0,5-6 0,-4 2 0,-6-3 0,-1 4 0,-4 0 0,-4 4 0,7-3 0,-1-2 0,5 5 0,-3-7 0,0 14 0,-3-10 0,-2 7 0,-3-4 0,0 0 0,0 0 0,0 0 0,0 0 0,-3 0 0,-2 4 0,1 0 0,-3 1 0,2 2 0,-3-6 0,0 3 0,4-4 0,-4-4 0,4 3 0,-4-6 0,-4 3 0,7-4 0,-2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4.305"/>
    </inkml:context>
    <inkml:brush xml:id="br0">
      <inkml:brushProperty name="width" value="0.1" units="cm"/>
      <inkml:brushProperty name="height" value="0.1" units="cm"/>
      <inkml:brushProperty name="color" value="#E71224"/>
    </inkml:brush>
  </inkml:definitions>
  <inkml:trace contextRef="#ctx0" brushRef="#br0">170 8 24575,'-12'0'0,"0"0"0,4 0 0,0 0 0,0 0 0,-4 0 0,3 0 0,-2 0 0,2 0 0,1 0 0,0 0 0,0 0 0,0 0 0,-3 0 0,2 0 0,-3 0 0,4 0 0,3-3 0,2 2 0,3-3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00:14.667"/>
    </inkml:context>
    <inkml:brush xml:id="br0">
      <inkml:brushProperty name="width" value="0.035" units="cm"/>
      <inkml:brushProperty name="height" value="0.035" units="cm"/>
      <inkml:brushProperty name="color" value="#E71224"/>
    </inkml:brush>
  </inkml:definitions>
  <inkml:trace contextRef="#ctx0" brushRef="#br0">0 0 24575,'5'6'0,"10"4"0,-5 2 0,16 5 0,-4-7 0,0-1 0,-2-2 0,-5-6 0,-4 6 0,3 0 0,-6 1 0,5 6 0,4-10 0,-1 6 0,5-9 0,-1 6 0,-7-6 0,3 3 0,11-4 0,16 14 0,11-5 0,19 12 0,-8 0 0,10 3 0,12 7-465,-9 0 465,8-6 0,-10 3 0,10-3 0,-8-1 0,-3 4 0,-2-12 0,3 12 0,2-11 0,-30-1 0,1-1 0,29-4 0,19 3 0,-30-14 0,17 0 0,-30 0 0,8 12 0,-10-9 0,-11 8 0,-8-11 0,-16 0 465,-4 0-465,-5 0 0,6 0 0,-6 0 0,6 0 0,-3 0 0,10 0 0,0 0 0,18 0 0,2 0 0,11 0 0,10 0 0,3 0 0,21 7 0,-8-5 0,8 12 0,0-19 0,3 10-584,0-13 584,8 8 0,-19-7 0,8 6 0,-10-13 0,-1 6 0,-10-6 0,-13 6 0,-14-6 0,-16 12 0,-5-10 0,-3 8 584,-6-3-584,2 0 0,1-1 0,-3 4 0,2 1 0,7-5 0,-8 3 0,11-4 0,-9-1 0,0 2 0,3-3 0,-3-3 0,4 6 0,-4-3 0,3 4 0,-6-3 0,6 2 0,3-4 0,-4 5 0,6-1 0,-7-3 0,-1 3 0,3 1 0,-6 4 0,-1-1 0,-1 4 0,2-4 0,0 4 0,5 0 0,-8-6 0,5 4 0,-6-4 0,3 6 0,-3-3 0,6 2 0,-5-2 0,2-1 0,-1 0 0,-2 0 0,4-2 0,-1 2 0,0 0 0,-3-3 0,3 6 0,-6-5 0,5 5 0,-5-5 0,5 5 0,-5-6 0,5 7 0,-5-7 0,6 3 0,0 0 0,-2-2 0,4 2 0,-4 0 0,-1-12 0,-1 1 0,-3-4 0,3 6 0,-2 6 0,2 3 0,0 0 0,1 1 0,0 0 0,3 2 0,-6-5 0,5 5 0,-2-6 0,3 3 0,4 0 0,-3-2 0,6 2 0,-10-3 0,6 3 0,-9-3 0,2 3 0,-6 0 0,-1 1 0,-3 3 0,-4 3 0,-6-2 0,-5 2 0,3-3 0,0 3 0,2-2 0,1 2 0,-5-3 0,7 4 0,6 0 0,8 0 0,5-1 0,8-3 0,-1-3 0,-4 2 0,-2-2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6.170"/>
    </inkml:context>
    <inkml:brush xml:id="br0">
      <inkml:brushProperty name="width" value="0.1" units="cm"/>
      <inkml:brushProperty name="height" value="0.1" units="cm"/>
      <inkml:brushProperty name="color" value="#E71224"/>
    </inkml:brush>
  </inkml:definitions>
  <inkml:trace contextRef="#ctx0" brushRef="#br0">1 1 24575,'20'0'0,"6"0"0,10 0 0,10 6 0,-7-4 0,2 4 0,-27-6 0,4-3 0,-9 2 0,-1 1 0,0 4 0,0 1 0,0 2 0,0-3 0,0 4 0,0 4 0,-4-3 0,4 3 0,-8-1 0,8-2 0,-7 7 0,-1-11 0,-1 6 0,-3-7 0,4 4 0,-4 0 0,4 4 0,-8-3 0,4 6 0,-1-2 0,-2-1 0,3 3 0,-8-6 0,7 7 0,-28-5 0,20-2 0,-28 2 0,16-5 0,1 3 0,1-3 0,14 1 0,2-3 0,14 4 0,-1 0 0,5-3 0,1 6 0,-3-10 0,-1 10 0,3-6 0,-6 6 0,10 2 0,-6 3 0,4 7 0,-5-9 0,1 0 0,-4-6 0,-2-4 0,-3 4 0,0 0 0,-7 4 0,5-3 0,-5 2 0,4-3 0,-2 1 0,-3-1 0,0 0 0,4 0 0,-4 0 0,8 0 0,-8-4 0,4 3 0,-1-9 0,-2 4 0,3-5 0,-1-1 0,2 0 0,28-13 0,-18 10 0,18-6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7.673"/>
    </inkml:context>
    <inkml:brush xml:id="br0">
      <inkml:brushProperty name="width" value="0.1" units="cm"/>
      <inkml:brushProperty name="height" value="0.1" units="cm"/>
      <inkml:brushProperty name="color" value="#E71224"/>
    </inkml:brush>
  </inkml:definitions>
  <inkml:trace contextRef="#ctx0" brushRef="#br0">16 99 24575,'0'17'0,"0"-2"0,-3-7 0,-2 4 0,1 1 0,0-1 0,4 0 0,0-4 0,0 0 0,0 0 0,0 0 0,0 10 0,0-4 0,0 6 0,7-2 0,-1-11 0,5 3 0,1-17 0,1 5 0,3-12 0,0 9 0,-4-3 0,0-3 0,0 9 0,-7-9 0,6 10 0,-10-9 0,6 8 0,-6-9 0,2 7 0,1-4 0,-3 0 0,2-1 0,1 1 0,-3 0 0,2 0 0,-3 0 0,0-3 0,0 2 0,0-7 0,0 7 0,0-2 0,0 3 0,0 0 0,0-4 0,0 3 0,0-3 0,0 4 0,0-3 0,0 2 0,0-3 0,0 4 0,-3 4 0,-2 0 0,-3 8 0,0-4 0,0 4 0,0-4 0,0 4 0,4 0 0,0 1 0,4-2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8.425"/>
    </inkml:context>
    <inkml:brush xml:id="br0">
      <inkml:brushProperty name="width" value="0.1" units="cm"/>
      <inkml:brushProperty name="height" value="0.1" units="cm"/>
      <inkml:brushProperty name="color" value="#E71224"/>
    </inkml:brush>
  </inkml:definitions>
  <inkml:trace contextRef="#ctx0" brushRef="#br0">0 1 24575,'8'12'0,"1"10"0,0-8 0,1 15 0,-1-4 0,4-1 0,-3-1 0,1-11 0,-6 0 0,2-8 0,-6 3 0,6-2 0,-2 3 0,-1 0 0,3 0 0,-2-3 0,3-2 0,0-6 0,-4 2 0,0-3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29.169"/>
    </inkml:context>
    <inkml:brush xml:id="br0">
      <inkml:brushProperty name="width" value="0.1" units="cm"/>
      <inkml:brushProperty name="height" value="0.1" units="cm"/>
      <inkml:brushProperty name="color" value="#E71224"/>
    </inkml:brush>
  </inkml:definitions>
  <inkml:trace contextRef="#ctx0" brushRef="#br0">178 1 24575,'0'16'0,"-3"0"0,2 0 0,-6 0 0,-3 7 0,4 1 0,-7 0 0,6 17 0,-2-20 0,-3 20 0,3-17 0,-1 7 0,-5 0 0,3 0 0,-2 0 0,3 0 0,2-7 0,0-1 0,5-7 0,-4-4 0,7 0 0,-2-4 0,3 0 0,-4 0 0,3 0 0,5-3 0,5-2 0,0-3 0,-2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0.638"/>
    </inkml:context>
    <inkml:brush xml:id="br0">
      <inkml:brushProperty name="width" value="0.1" units="cm"/>
      <inkml:brushProperty name="height" value="0.1" units="cm"/>
      <inkml:brushProperty name="color" value="#E71224"/>
    </inkml:brush>
  </inkml:definitions>
  <inkml:trace contextRef="#ctx0" brushRef="#br0">0 154 24575,'12'4'0,"0"0"0,1-4 0,2 0 0,-6 0 0,6 0 0,-6 0 0,6-7 0,-6 5 0,7-5 0,-7 3 0,6 0 0,-6-1 0,2-2 0,-3 3 0,-3-4 0,-1 0 0,-4 0 0,0-1 0,3 1 0,-2 0 0,3 0 0,-4 0 0,0-3 0,-8-2 0,7 0 0,-10 5 0,10 1 0,-6 6 0,2-2 0,-3 3 0,0 0 0,0 0 0,-3 3 0,-2-2 0,-3 6 0,0-2 0,3 3 0,2-4 0,2 4 0,1-4 0,4 4 0,-3-3 0,6 5 0,-6-8 0,6 12 0,-6-8 0,6 6 0,-3-1 0,4-2 0,0 6 0,0 4 0,0-1 0,0 11 0,7-11 0,0 11 0,1-14 0,0 3 0,-7-10 0,3 0 0,-1-4 0,-2 7 0,6-9 0,-2 5 0,3-7 0,0 4 0,0-3 0,4 6 0,0-6 0,1 2 0,-5 1 0,2-3 0,-4 2 0,6-3 0,-4 0 0,0-7 0,-4-2 0,0 0 0,-4 2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1.858"/>
    </inkml:context>
    <inkml:brush xml:id="br0">
      <inkml:brushProperty name="width" value="0.1" units="cm"/>
      <inkml:brushProperty name="height" value="0.1" units="cm"/>
      <inkml:brushProperty name="color" value="#E71224"/>
    </inkml:brush>
  </inkml:definitions>
  <inkml:trace contextRef="#ctx0" brushRef="#br0">97 17 24575,'-13'-8'0,"2"3"0,3 2 0,0 3 0,0 0 0,0 7 0,-1-5 0,1 8 0,4-5 0,0 3 0,4 4 0,-3-4 0,2 4 0,-6 0 0,6-3 0,-3 2 0,4-3 0,0 4 0,0-3 0,0 6 0,4-2 0,1 9 0,4-7 0,0 6 0,-5-12 0,3-1 0,-2-4 0,3-4 0,0-4 0,4 0 0,-7-4 0,6-4 0,-7 3 0,1-2 0,2 3 0,-3 0 0,1-1 0,2 5 0,-3 0 0,1-9 0,2 2 0,-2-8 0,-1 7 0,0 4 0,-4 0 0,3 0 0,-2 0 0,6 4 0,-2 7 0,3-1 0,0 9 0,-4-7 0,3 1 0,-2 5 0,3-4 0,0 2 0,0-1 0,0-2 0,0 3 0,0 0 0,0 0 0,4 3 0,-3-9 0,-1-3 0,-4-4 0,-4-2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2.929"/>
    </inkml:context>
    <inkml:brush xml:id="br0">
      <inkml:brushProperty name="width" value="0.1" units="cm"/>
      <inkml:brushProperty name="height" value="0.1" units="cm"/>
      <inkml:brushProperty name="color" value="#E71224"/>
    </inkml:brush>
  </inkml:definitions>
  <inkml:trace contextRef="#ctx0" brushRef="#br0">0 13 24575,'5'8'0,"2"1"0,-6 2 0,6 2 0,-2 9 0,0-4 0,4 11 0,-4-11 0,4 5 0,-4-11 0,-2 0 0,1 0 0,-3-3 0,2 2 0,-3 1 0,0-10 0,0-10 0,0-3 0,0-8 0,0 11 0,4 0 0,-3 0 0,-1 0 0,2 0 0,-4 0 0,9 0 0,-3 0 0,4-1 0,1-2 0,2-2 0,8 0 0,-1-3 0,5 6 0,-7-5 0,0 6 0,-4-2 0,0 2 0,-4 5 0,4-3 0,-3 6 0,2-3 0,-3 4 0,1 0 0,-1 0 0,-4 4 0,3-3 0,-6 2 0,3-3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4.537"/>
    </inkml:context>
    <inkml:brush xml:id="br0">
      <inkml:brushProperty name="width" value="0.1" units="cm"/>
      <inkml:brushProperty name="height" value="0.1" units="cm"/>
      <inkml:brushProperty name="color" value="#E71224"/>
    </inkml:brush>
  </inkml:definitions>
  <inkml:trace contextRef="#ctx0" brushRef="#br0">143 16 24575,'-8'-4'0,"0"0"0,0 4 0,-1 0 0,1 0 0,0 0 0,4-7 0,-13 14 0,10-8 0,-15 11 0,16-3 0,-4-6 0,9 6 0,-3-2 0,8 3 0,0 0 0,4 0 0,0 0 0,0 4 0,0-7 0,4 2 0,-3-3 0,3-3 0,-4-1 0,0-1 0,4 8 0,-4-1 0,4 6 0,-4-9 0,-3 1 0,-2 1 0,-3 3 0,0 0 0,-13 1 0,2-5 0,-12 5 0,11-9 0,-3 8 0,6-7 0,-7 2 0,7 1 0,-6-3 0,6 6 0,-2-6 0,2 6 0,5-6 0,0 2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5.665"/>
    </inkml:context>
    <inkml:brush xml:id="br0">
      <inkml:brushProperty name="width" value="0.1" units="cm"/>
      <inkml:brushProperty name="height" value="0.1" units="cm"/>
      <inkml:brushProperty name="color" value="#E71224"/>
    </inkml:brush>
  </inkml:definitions>
  <inkml:trace contextRef="#ctx0" brushRef="#br0">0 1 24575,'16'0'0,"7"0"0,1 0 0,7 0 0,-7 0 0,6 0 0,-16 0 0,4 0 0,-10 0 0,0 0 0,0 0 0,0 0 0,-3 3 0,2-5 0,-3 4 0,4-2 0,0 1 0,-3 3 0,-1-4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6.473"/>
    </inkml:context>
    <inkml:brush xml:id="br0">
      <inkml:brushProperty name="width" value="0.1" units="cm"/>
      <inkml:brushProperty name="height" value="0.1" units="cm"/>
      <inkml:brushProperty name="color" value="#E71224"/>
    </inkml:brush>
  </inkml:definitions>
  <inkml:trace contextRef="#ctx0" brushRef="#br0">0 1 24575,'0'17'0,"4"-6"0,-3 0 0,2-2 0,-3 14 0,8-6 0,-7 6 0,7-10 0,-8 2 0,0-6 0,0 3 0,0-4 0,3 0 0,-6-4 0,3 3 0,-5-2 0,1 3 0,4 0 0,0 4 0,0-4 0,0 8 0,0-7 0,0 2 0,0-10 0,0 2 0,0-7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00:15.555"/>
    </inkml:context>
    <inkml:brush xml:id="br0">
      <inkml:brushProperty name="width" value="0.035" units="cm"/>
      <inkml:brushProperty name="height" value="0.035" units="cm"/>
      <inkml:brushProperty name="color" value="#E71224"/>
    </inkml:brush>
  </inkml:definitions>
  <inkml:trace contextRef="#ctx0" brushRef="#br0">0 0 24575,'4'4'0,"3"0"0,-7 3 0,4 0 0,-1 4 0,-2-3 0,2 2 0,0-6 0,-2 3 0,2-3 0,-6 3 0,2 0 0,-2 0 0,3 4 0,0-3 0,0 6 0,0-3 0,0 0 0,0 0 0,3-4 0,-2 0 0,5-3 0,-5 6 0,2-2 0,-3 7 0,0-1 0,0 6 0,0-4 0,0 5 0,0-10 0,0 0 0,0-7 0,0-1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39.691"/>
    </inkml:context>
    <inkml:brush xml:id="br0">
      <inkml:brushProperty name="width" value="0.1" units="cm"/>
      <inkml:brushProperty name="height" value="0.1" units="cm"/>
      <inkml:brushProperty name="color" value="#E71224"/>
    </inkml:brush>
  </inkml:definitions>
  <inkml:trace contextRef="#ctx0" brushRef="#br0">193 107 24575,'0'-12'0,"0"-3"0,-4 2 0,-4 1 0,3-4 0,-6 11 0,7-2 0,-4 7 0,0-7 0,-4 5 0,3-5 0,-13 2 0,8 4 0,-5-4 0,7 5 0,4 0 0,0 0 0,4 8 0,0-3 0,1 7 0,2-4 0,-6 0 0,6 0 0,-7 0 0,8 4 0,-4-4 0,0 8 0,4-7 0,-4 2 0,4 1 0,0-3 0,0 3 0,0-4 0,0 0 0,4-4 0,-4 7 0,8-9 0,-8 8 0,4-1 0,0-4 0,0 6 0,4-3 0,0 1 0,4 2 0,-3-6 0,6 2 0,-6-6 0,6 2 0,-6-3 0,6-3 0,-6-2 0,7 1 0,-11-3 0,6 6 0,-10-6 0,6 6 0,-3-6 0,4 2 0,0 1 0,1 0 0,-1 4 0,0 0 0,-4-7 0,3 5 0,-6-9 0,3 14 0,-4-9 0,0 5 0,3-4 0,-2-2 0,6 6 0,-2-2 0,-1 6 0,4 2 0,-8 3 0,8 0 0,-7 4 0,2-3 0,-3 6 0,0-3 0,0 4 0,0 7 0,0-5 0,0 18 0,0-10 0,0 6 0,0-10 0,0-9 0,0-1 0,0-1 0,0-2 0,0 3 0,-3 0 0,2-3 0,-3 2 0,8-6 0,-3-5 0,2-5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40.867"/>
    </inkml:context>
    <inkml:brush xml:id="br0">
      <inkml:brushProperty name="width" value="0.1" units="cm"/>
      <inkml:brushProperty name="height" value="0.1" units="cm"/>
      <inkml:brushProperty name="color" value="#E71224"/>
    </inkml:brush>
  </inkml:definitions>
  <inkml:trace contextRef="#ctx0" brushRef="#br0">1 1 24575,'13'11'0,"-5"-2"0,-1 7 0,-3-4 0,1 11 0,2-9 0,-6 8 0,2-13 0,1 6 0,-3-6 0,6 3 0,-6-4 0,6 0 0,-6 0 0,3 3 0,-4 2 0,0 3 0,0-3 0,0-2 0,0-3 0,0 0 0,0 0 0,0 1 0,0 9 0,0 14 0,0 51 0,0-4 0,0 18 0,0-46 0,0-24 0,0-19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42.597"/>
    </inkml:context>
    <inkml:brush xml:id="br0">
      <inkml:brushProperty name="width" value="0.1" units="cm"/>
      <inkml:brushProperty name="height" value="0.1" units="cm"/>
      <inkml:brushProperty name="color" value="#E71224"/>
    </inkml:brush>
  </inkml:definitions>
  <inkml:trace contextRef="#ctx0" brushRef="#br0">1161 0 24575,'-16'0'0,"7"4"0,-2-3 0,3 2 0,-11 2 0,-6 5 0,-17-3 0,-4 2 0,-23-9 0,9 0 0,-21 8 0,20-6 0,4 1 0,21-5 0,13-2 0,11 4 0,-4 0 0,-14 0 0,2 0 0,-14 0 0,11 0 0,10 0 0,10 7 0,8 2 0,7 3 0,-4 4 0,0-4 0,0 8 0,0-3 0,0-1 0,-7-1 0,5-2 0,-10 10 0,8-6 0,-6 13 0,1-13 0,4 2 0,-2-14 0,6-6 0,-3-11 0,1 0 0,-2-4 0,-3 0 0,4-1 0,-4 5 0,7-3 0,-6 6 0,6-3 0,-6 8 0,6-4 0,-6 4 0,3-4 0,-8 3 0,3-2 0,-3 6 0,4-6 0,0 6 0,0-6 0,0 6 0,0-2 0,0 3 0,0 0 0,0 0 0,0 3 0,0-2 0,0 6 0,0-2 0,0 3 0,0 0 0,3 3 0,-2-2 0,6 7 0,-6-4 0,6 4 0,-6-3 0,6-1 0,-6-4 0,6 0 0,-6-4 0,2 3 0,-10-6 0,5 6 0,-9-2 0,7-1 0,-1 3 0,2-6 0,2 3 0,5-8 0,0 3 0,4-2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43.505"/>
    </inkml:context>
    <inkml:brush xml:id="br0">
      <inkml:brushProperty name="width" value="0.1" units="cm"/>
      <inkml:brushProperty name="height" value="0.1" units="cm"/>
      <inkml:brushProperty name="color" value="#E71224"/>
    </inkml:brush>
  </inkml:definitions>
  <inkml:trace contextRef="#ctx0" brushRef="#br0">1 237 24575,'8'-8'0,"0"-4"0,3 0 0,-5-1 0,6-9 0,-8 8 0,2-15 0,2 5 0,-3-1 0,9-4 0,-8 11 0,3-1 0,-5 11 0,0 5 0,1 6 0,-2 2 0,1 3 0,0 0 0,5 0 0,0 10 0,-1-4 0,1 9 0,-5-11 0,0 0 0,0-7 0,-4-2 0,4-3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1:56:44.762"/>
    </inkml:context>
    <inkml:brush xml:id="br0">
      <inkml:brushProperty name="width" value="0.1" units="cm"/>
      <inkml:brushProperty name="height" value="0.1" units="cm"/>
      <inkml:brushProperty name="color" value="#E71224"/>
    </inkml:brush>
  </inkml:definitions>
  <inkml:trace contextRef="#ctx0" brushRef="#br0">57 5 24575,'-9'-4'0,"-1"4"0,5 3 0,-3 2 0,0 7 0,4 6 0,-4-3 0,8 7 0,-4-6 0,4-3 0,0-2 0,4-2 0,0-5 0,4 0 0,0-4 0,0 3 0,0-2 0,0 3 0,4-4 0,-3 0 0,6 0 0,-6-4 0,-4 3 0,-3 5 0,-9-2 0,6 8 0,-6-5 0,3 3 0,-8 0 0,3 0 0,-3 0 0,4 0 0,0-3 0,4 2 0,-3-6 0,6 6 0,-7-6 0,8 6 0,-8-6 0,8 2 0,-4-3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0:21.649"/>
    </inkml:context>
    <inkml:brush xml:id="br0">
      <inkml:brushProperty name="width" value="0.1" units="cm"/>
      <inkml:brushProperty name="height" value="0.1" units="cm"/>
      <inkml:brushProperty name="color" value="#E71224"/>
    </inkml:brush>
  </inkml:definitions>
  <inkml:trace contextRef="#ctx0" brushRef="#br0">3755 1 24575,'-17'8'0,"-2"-4"0,10 0 0,-13-1 0,11 2 0,-12-1 0,11 3 0,-1-6 0,-2 3 0,6-4 0,-6 0 0,-4 0 0,1 0 0,-5 0 0,1 0 0,4 0 0,-5 0 0,7 3 0,0-2 0,4-1 0,0-1 0,0-2 0,0 3 0,-4 3 0,-1 2 0,5-1 0,-3 0 0,6-4 0,-3 0 0,4 4 0,0-4 0,3 8 0,-2-7 0,3 2 0,-4-3 0,0 0 0,-4 0 0,0 0 0,-11 0 0,-13 0 0,-10 0 0,-11 0 0,-1 0 0,1 6 0,0-4 0,18 4 0,8-6 0,15 0 0,8 0 0,-4 0 0,0 0 0,0 0 0,-4 0 0,-1 0 0,-5 0 0,4 0 0,-11 0 0,5 0 0,-1 0 0,-4 0 0,11 0 0,-1 0 0,4 0 0,-4 0 0,-5 0 0,-7 0 0,-12 0 0,9 0 0,-20 0 0,20 0 0,-9 0 0,-1 0 0,16 0 0,-15 0 0,19 0 0,-19 0 0,-2 0 0,-24 0 0,-3 0 0,-12 0 0,28 0 0,2 0 0,-6 0 0,-12 0 0,60 0 0,-4 0 0,-14 0 0,-21 0 0,-21 0 0,-1 0 0,4 0 0,12 0 0,0 0 0,-1 0 0,13 0 0,8 0 0,8 0 0,12 0 0,-13 0 0,16 0 0,-8 0 0,13 0 0,-6 0 0,6 4 0,-13-3 0,8 2 0,-15-3 0,-7 0 0,-10 0 0,1 0 0,2 0 0,1 0 0,8 0 0,-2 0 0,13 4 0,0-3 0,9 3 0,-8-4 0,13 0 0,-6 0 0,3 0 0,-4 0 0,-7 0 0,-25 0 0,-12-8 0,-12 6 0,2-5 0,31 7 0,8 0 0,20 3 0,6 2 0,5-4 0,5-2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0:24.425"/>
    </inkml:context>
    <inkml:brush xml:id="br0">
      <inkml:brushProperty name="width" value="0.1" units="cm"/>
      <inkml:brushProperty name="height" value="0.1" units="cm"/>
      <inkml:brushProperty name="color" value="#E71224"/>
    </inkml:brush>
  </inkml:definitions>
  <inkml:trace contextRef="#ctx0" brushRef="#br0">1 0 24575,'12'5'0,"0"-2"0,-4-3 0,0 4 0,0-3 0,0 2 0,0-3 0,1 0 0,6 0 0,5 0 0,8 0 0,16 0 0,13 0 0,15 0 0,12 0 0,-24 0 0,-5 0 0,-34 0 0,-7 4 0,-7-3 0,-2 2 0,6-3 0,2 0 0,10 0 0,13 0 0,9 0 0,25 0 0,-10 0 0,21 0 0,-33 0 0,-3 0 0,-24 0 0,-12 0 0,7 0 0,3 0 0,-2 0 0,6 0 0,0 0 0,13 0 0,9 0 0,13 0 0,-1 0 0,1 7 0,11-6 0,-21 6 0,0-7 0,-25 0 0,-11 0 0,0 0 0,0 0 0,7-5 0,5 4 0,19-4 0,-10 5 0,10 0 0,0 0 0,-16 0 0,7 0 0,-21 0 0,2 0 0,-2 0 0,-1 0 0,4 0 0,-4 0 0,11 0 0,13 0 0,-2 0 0,2 0 0,-7 0 0,-15 0 0,8 0 0,-10 0 0,5 0 0,5 0 0,-8 0 0,5 0 0,-15 0 0,0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1:05.133"/>
    </inkml:context>
    <inkml:brush xml:id="br0">
      <inkml:brushProperty name="width" value="0.1" units="cm"/>
      <inkml:brushProperty name="height" value="0.1" units="cm"/>
      <inkml:brushProperty name="color" value="#E71224"/>
    </inkml:brush>
  </inkml:definitions>
  <inkml:trace contextRef="#ctx0" brushRef="#br0">1 0 24575,'21'6'0,"-3"-1"0,-7-2 0,2-2 0,47 7 0,-15-7 0,38 17 0,-14-15 0,-20 10 0,5-13 0,-23 0 0,-7 0 0,-1 0 0,-7-4 0,-3 3 0,2-2 0,-6 3 0,13 0 0,-1 0 0,11 0 0,-1 0 0,-1 0 0,1 0 0,0 0 0,0-5 0,0 4 0,0-4 0,-1 5 0,1 0 0,0 0 0,-7 0 0,-1 0 0,-10 0 0,-2 0 0,1 0 0,0 0 0,5 0 0,17 0 0,5 0 0,30 0 0,-8 0 0,20 0 0,-9 0 0,0 0 0,1 23 0,-14-18 0,-16 18 0,-12-23 0,-16 0 0,-2 0 0,9 0 0,3 0 0,6 0 0,-7 0 0,-1 0 0,-7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1:07.089"/>
    </inkml:context>
    <inkml:brush xml:id="br0">
      <inkml:brushProperty name="width" value="0.1" units="cm"/>
      <inkml:brushProperty name="height" value="0.1" units="cm"/>
      <inkml:brushProperty name="color" value="#E71224"/>
    </inkml:brush>
  </inkml:definitions>
  <inkml:trace contextRef="#ctx0" brushRef="#br0">1 2 24575,'8'5'0,"0"-2"0,0-3 0,0 0 0,7 0 0,-2 0 0,14 0 0,-9 0 0,11 0 0,-5-4 0,0 3 0,-1-4 0,-7 5 0,-3 0 0,2 0 0,-6 0 0,6 0 0,4 0 0,17 0 0,10 0 0,11 13 0,1-10 0,-19 10 0,-5-13 0,-21 0 0,-2 0 0,-3 0 0,11 0 0,-5 0 0,15 4 0,-11-3 0,4 4 0,-6-9 0,7 4 0,13-4 0,10 4 0,-1 0 0,-16-4 0,-11 3 0,-18-6 0,4 6 0,-4-2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04.938"/>
    </inkml:context>
    <inkml:brush xml:id="br0">
      <inkml:brushProperty name="width" value="0.1" units="cm"/>
      <inkml:brushProperty name="height" value="0.1" units="cm"/>
      <inkml:brushProperty name="color" value="#E71224"/>
    </inkml:brush>
  </inkml:definitions>
  <inkml:trace contextRef="#ctx0" brushRef="#br0">5345 83 24575,'14'4'0,"-23"-3"0,-7 2 0,-35-3 0,9 0 0,-20 0 0,20 0 0,10 0 0,16 0 0,7 0 0,-2 0 0,-1 0 0,0 0 0,-5 0 0,-5 0 0,-3 0 0,-17 0 0,8 0 0,-20 0 0,20 0 0,-2 8 0,17-7 0,-3 7 0,8-8 0,-15 0 0,11 0 0,-23 0 0,14 0 0,-40-23 0,7 10 0,-12-24 0,3 26 0,0-1 0,8 12 0,-8 6 0,30-4 0,4 4 0,19 1 0,-18-5 0,-5 12 0,0-13 0,12 13 0,6-13 0,4 7 0,-26-2 0,9-4 0,-2 4 0,13-6 0,1 0 0,-3 0 0,-5 0 0,-13 0 0,-14 0 0,18 0 0,-6 0 0,14 0 0,-20 0 0,-9 0 0,-21 0 0,32-5 0,-17 4 0,9-3 0,8 4 0,-5 0 0,11 0 0,9 9 0,-2-3 0,13 7 0,7-8 0,0-2 0,-6-3 0,-3 0 0,-6 0 0,-11 0 0,-4 0 0,-23 0 0,9 0 0,-21 0 0,20 0 0,-20 0 0,21 0 0,-9 0 0,12 0 0,-1 0 0,13-4 0,-22 3 0,19-4 0,-21 5 0,-1 0 0,10 0 0,-9-6 0,23 0 0,-20-2 0,29 3 0,-29 5 0,9 0 0,8 0 0,-5 0 0,11 0 0,-2 0 0,-1 0 0,-8-6 0,8 5 0,-11-6 0,-1 7 0,1-6 0,11 4 0,-8-4 0,27 6 0,-14 0 0,16 0 0,1 0 0,5 0 0,4 0 0,2 0 0,-3 0 0,0 0 0,-7 0 0,-1 0 0,-7 0 0,0 0 0,1 0 0,-13 0 0,9 0 0,-2 0 0,7 0 0,11 0 0,-1 0 0,4-4 0,-16-3 0,4-3 0,-28 3 0,21 2 0,-2 5 0,21-3 0,4 2 0,10-7 0,-2 8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11:07.634"/>
    </inkml:context>
    <inkml:brush xml:id="br0">
      <inkml:brushProperty name="width" value="0.035" units="cm"/>
      <inkml:brushProperty name="height" value="0.035" units="cm"/>
      <inkml:brushProperty name="color" value="#E71224"/>
    </inkml:brush>
  </inkml:definitions>
  <inkml:trace contextRef="#ctx0" brushRef="#br0">0 23 24575,'7'-4'0,"4"0"0,-3 1 0,2 2 0,1-5 0,-3 5 0,2-2 0,1 3 0,-3 0 0,6 0 0,-6 0 0,2 0 0,1 0 0,0 0 0,9 0 0,2 0 0,0 0 0,-1 0 0,-10 0 0,3 0 0,-6 0 0,2 0 0,1 0 0,0 0 0,9 0 0,-4 0 0,11 0 0,-6 0 0,1 0 0,-5 0 0,-3 0 0,-6 0 0,6 0 0,14 0 0,11 20 0,24-15 0,-5 21 0,15-25 0,-19 5 0,19-6 0,-29 0 0,5 0 0,-27 0 0,-5 0 0,-3 0 0,-3 0 0,3 0 0,1 0 0,0 0 0,-1 0 0,-3 0 0,0 0 0,-4 0 0,0 0 0,4 0 0,0 0 0,0 0 0,3 0 0,3 0 0,5 0 0,0 0 0,4 0 0,-10 0 0,1 0 0,-3 0 0,-6 0 0,3 0 0,-4 0 0,0 0 0,0 0 0,1 0 0,-1 0 0,0 0 0,0 0 0,1 0 0,-1 0 0,0 0 0,1 0 0,-1 0 0,0 0 0,4 0 0,6 0 0,-5 3 0,8-2 0,-9 2 0,1-3 0,1 0 0,-5 0 0,3 0 0,-1 4 0,8 1 0,-6-4 0,5-1 0,-10-4 0,-3-6 0,2 8 0,-2-4 0,4 6 0,2 0 0,-5 3 0,1-2 0,-6 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00:16.491"/>
    </inkml:context>
    <inkml:brush xml:id="br0">
      <inkml:brushProperty name="width" value="0.035" units="cm"/>
      <inkml:brushProperty name="height" value="0.035" units="cm"/>
      <inkml:brushProperty name="color" value="#E71224"/>
    </inkml:brush>
  </inkml:definitions>
  <inkml:trace contextRef="#ctx0" brushRef="#br0">0 80 24575,'7'0'0,"1"-3"0,2-1 0,-2 0 0,3 1 0,-1 0 0,-2 2 0,6-6 0,-3 7 0,4-4 0,-7-2 0,1 1 0,-8-9 0,2 3 0,-3 3 0,0 2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30.944"/>
    </inkml:context>
    <inkml:brush xml:id="br0">
      <inkml:brushProperty name="width" value="0.1" units="cm"/>
      <inkml:brushProperty name="height" value="0.1" units="cm"/>
      <inkml:brushProperty name="color" value="#E71224"/>
    </inkml:brush>
  </inkml:definitions>
  <inkml:trace contextRef="#ctx0" brushRef="#br0">110 1 24575,'0'17'0,"0"2"0,0-7 0,-4 4 0,0 0 0,0 7 0,-4-5 0,4 5 0,-4-7 0,-1 6 0,4-4 0,-4 11 0,4-11 0,-4 5 0,5-1 0,-4-4 0,4 1 0,0-4 0,-4-6 0,7 3 0,-2-11 0,3 9 0,0-8 0,0 13 0,-4-10 0,3 6 0,-2-24 0,6 5 0,2-15 0,-1 14 0,0 2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32.277"/>
    </inkml:context>
    <inkml:brush xml:id="br0">
      <inkml:brushProperty name="width" value="0.1" units="cm"/>
      <inkml:brushProperty name="height" value="0.1" units="cm"/>
      <inkml:brushProperty name="color" value="#E71224"/>
    </inkml:brush>
  </inkml:definitions>
  <inkml:trace contextRef="#ctx0" brushRef="#br0">0 8 24575,'13'0'0,"-2"-3"0,1 2 0,-3-3 0,6 4 0,-6 4 0,3-3 0,-4 2 0,-4 1 0,4-3 0,-4 6 0,8-3 0,-3 4 0,6 1 0,-3-1 0,5 3 0,-5-2 0,0 3 0,1 6 0,-3-4 0,0 9 0,-3-11 0,-2 0 0,-1-4 0,0 0 0,-4 0 0,3 0 0,-2 0 0,3 0 0,-1 1 0,-2 2 0,6-2 0,-6 6 0,6-6 0,-6 7 0,6-4 0,-6 4 0,7 0 0,-4-3 0,0 2 0,4-2 0,-7-1 0,6 3 0,-6-6 0,2 3 0,1-4 0,-3 0 0,6 0 0,-6 4 0,7 7 0,-7-5 0,4 4 0,-5-10 0,3 4 0,-2-3 0,3 6 0,-1-9 0,-2 4 0,-1-9 0,-4 3 0,-4-8 0,3 0 0,-6-1 0,10-2 0,-7 3 0,8-4 0,0 3 0,0 2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33.159"/>
    </inkml:context>
    <inkml:brush xml:id="br0">
      <inkml:brushProperty name="width" value="0.1" units="cm"/>
      <inkml:brushProperty name="height" value="0.1" units="cm"/>
      <inkml:brushProperty name="color" value="#E71224"/>
    </inkml:brush>
  </inkml:definitions>
  <inkml:trace contextRef="#ctx0" brushRef="#br0">273 24 24575,'-13'-4'0,"2"0"0,3 4 0,-1 4 0,1-3 0,0 2 0,-3-3 0,2 0 0,-7 0 0,-3 0 0,2 0 0,-6-3 0,10 2 0,2-3 0,3 4 0,0 0 0,0 0 0,0 0 0,-4 0 0,3 0 0,-3 0 0,4 0 0,0 0 0,4 4 0,-4-3 0,8-5 0,-4-1 0,4-3 0,0 4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55.914"/>
    </inkml:context>
    <inkml:brush xml:id="br0">
      <inkml:brushProperty name="width" value="0.1" units="cm"/>
      <inkml:brushProperty name="height" value="0.1" units="cm"/>
      <inkml:brushProperty name="color" value="#E71224"/>
    </inkml:brush>
  </inkml:definitions>
  <inkml:trace contextRef="#ctx0" brushRef="#br0">0 32 24575,'13'0'0,"2"0"0,-2 0 0,3 0 0,-4 0 0,4 0 0,-4 0 0,1 0 0,-5-3 0,-1 2 0,-3-3 0,4 4 0,4 0 0,1 0 0,3 0 0,0 0 0,7 0 0,-6 0 0,6 0 0,-7 0 0,-3 0 0,-2 0 0,-3 0 0,4 0 0,-3 0 0,6 0 0,4 0 0,-5 0 0,15 0 0,-15 0 0,5 0 0,-4 0 0,-2 0 0,3 0 0,0-3 0,0 2 0,-3-6 0,-2 6 0,-3-3 0,1 4 0,2 0 0,2 0 0,3 0 0,0 0 0,7 0 0,13 0 0,9 0 0,1 0 0,-10 0 0,-7 0 0,-11 0 0,5 0 0,-7 0 0,6 0 0,-7-3 0,6 2 0,-8-3 0,3 4 0,0 0 0,-3 0 0,-2 0 0,1 0 0,1 0 0,9 0 0,2 0 0,19 0 0,-9 0 0,9 0 0,-13 0 0,1 0 0,-10 0 0,1 0 0,-10 0 0,1 0 0,-9 0 0,3 0 0,-3 0 0,5 0 0,3 0 0,-1 0 0,-2 0 0,3 0 0,-4 0 0,-4 0 0,0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57.402"/>
    </inkml:context>
    <inkml:brush xml:id="br0">
      <inkml:brushProperty name="width" value="0.1" units="cm"/>
      <inkml:brushProperty name="height" value="0.1" units="cm"/>
      <inkml:brushProperty name="color" value="#E71224"/>
    </inkml:brush>
  </inkml:definitions>
  <inkml:trace contextRef="#ctx0" brushRef="#br0">328 1 24575,'-12'4'0,"3"0"0,-13-4 0,8 0 0,-8 0 0,5 0 0,-5 5 0,8-4 0,-5 3 0,11-4 0,0 0 0,-22 0 0,13 0 0,-24 0 0,23 0 0,-4 0 0,9 0 0,2 0 0,6 7 0,1-1 0,4 5 0,0 8 0,0 1 0,0 23 0,0-9 0,0 20 0,0-8 0,0 11 0,0-11 0,0-4 0,0-11 0,0 0 0,0 0 0,0-7 0,0-1 0,0-7 0,0-4 0,0 0 0,0 6 0,4-7 0,1 11 0,-1-10 0,-4 4 0,-1 7 0,-2-9 0,3 8 0,0-30 0,0-2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58.209"/>
    </inkml:context>
    <inkml:brush xml:id="br0">
      <inkml:brushProperty name="width" value="0.1" units="cm"/>
      <inkml:brushProperty name="height" value="0.1" units="cm"/>
      <inkml:brushProperty name="color" value="#E71224"/>
    </inkml:brush>
  </inkml:definitions>
  <inkml:trace contextRef="#ctx0" brushRef="#br0">162 1 24575,'-16'0'0,"0"0"0,3 0 0,-2 0 0,6 0 0,-6 0 0,2 7 0,1-5 0,-3 9 0,6-10 0,-3 6 0,4-6 0,3 2 0,2-3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22.418"/>
    </inkml:context>
    <inkml:brush xml:id="br0">
      <inkml:brushProperty name="width" value="0.1" units="cm"/>
      <inkml:brushProperty name="height" value="0.1" units="cm"/>
      <inkml:brushProperty name="color" value="#E71224"/>
    </inkml:brush>
  </inkml:definitions>
  <inkml:trace contextRef="#ctx0" brushRef="#br0">1 1 24575,'16'8'0,"0"3"0,7-5 0,1 5 0,7 0 0,0 0 0,-1-1 0,-9-2 0,-3-7 0,-10 3 0,11-4 0,1 0 0,5 0 0,4 0 0,-15 0 0,8 0 0,-13 0 0,2 4 0,-6 0 0,12 0 0,0 0 0,8-4 0,-6 0 0,-8 0 0,-3 0 0,4 0 0,7 0 0,17 0 0,22 8 0,-10-7 0,7 2 0,-25-4 0,-5-3 0,-10 7 0,-4-2 0,-3 3 0,11-4 0,17 0 0,-9 3 0,26-2 0,-14 3 0,19-4 0,-13 0 0,10 0 0,-22 0 0,10 0 0,-12 0 0,0 0 0,0 0 0,-1 0 0,1 4 0,-7-3 0,6 4 0,-6-5 0,0 0 0,5 0 0,-4 0 0,-1 0 0,-5 0 0,-4 0 0,-6 0 0,7 0 0,-7 0 0,6 0 0,4 0 0,17 6 0,21-4 0,4 11 0,31-12 0,-16-2-296,-23 1 0,1-2 296,33-5 0,-3 7 0,-27 0 0,-2 0 0,-22 0 0,4 0 0,-8 0 0,-5 0 592,0 0-592,6 0 0,19 0 0,0 0 0,22 0 0,-1 0 0,2 0 0,12 0 0,0 0 0,-1 0 0,-22 0 0,-17 0 0,-26 0 0,-10 0 0,4 0 0,19 0 0,8 0 0,7 0 0,-14 3 0,-10-2 0,9-3 0,-4 0 0,16-4 0,-19 6 0,-1 0 0,-11 0 0,0 0 0,-4 0 0,0 0 0,0 0 0,-4 0 0,0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30.754"/>
    </inkml:context>
    <inkml:brush xml:id="br0">
      <inkml:brushProperty name="width" value="0.1" units="cm"/>
      <inkml:brushProperty name="height" value="0.1" units="cm"/>
      <inkml:brushProperty name="color" value="#E71224"/>
    </inkml:brush>
  </inkml:definitions>
  <inkml:trace contextRef="#ctx0" brushRef="#br0">0 0 24575,'8'5'0,"4"-2"0,7-3 0,-5 0 0,8 4 0,-3-3 0,-5 2 0,1 1 0,2-3 0,0 7 0,14-7 0,0 8 0,0-8 0,0-1 0,-1-1 0,-5-3 0,-6 4 0,-8 0 0,-3 0 0,1 0 0,2 0 0,20 0 0,-4 0 0,28 0 0,2 0 0,15 0 0,24 0 0,-21 0 0,-25 15 0,-4 2 0,4-9 0,22 30 0,-45-37 0,16-1 0,-29-1 0,5-4 0,-11 5 0,0 0 0,0 0 0,0 0 0,4 0 0,0 0 0,11 0 0,-6 0 0,13 0 0,-6 0 0,19 0 0,2 0 0,13 0 0,-23 0 0,5 0 0,-19 0 0,10 0 0,-11 0 0,2 0 0,23 0 0,-15 0 0,20 0 0,-9 0 0,-14-4 0,16 3 0,0-4 0,2 5 0,1 0 0,-10 0 0,-7 0 0,-15 0 0,26 0 0,-4 6 0,33 3 0,15 8-872,15-8 872,-44-6 0,0 2 0,2 13 0,0-1 0,-1-12 0,-1-1 0,35 25 0,-27-31 0,-32-4 0,-20 6 0,1 0 0,1 0 872,9 0-872,14 0 0,10 6 0,23 3 0,-8-1 0,8-7 0,-30-2 0,-5-2 0,-18 4 0,7 12 0,-5-11 0,11 7 0,-5-9 0,1 0 0,4 0 0,-15 0 0,4-4 0,-10 4 0,4-4 0,0 4 0,1 0 0,2 0 0,-2 0 0,-1 0 0,0 0 0,0 0 0,-4 0 0,8 0 0,-4 0 0,4 0 0,7 0 0,-12-4 0,16 4 0,-16-4 0,25 4 0,-16 0 0,16 0 0,-12 0 0,19 0 0,2 0 0,-6 0 0,-4 0 0,-26 14 0,2-11 0,3 6 0,0-10 0,16-4 0,-6 5 0,7 0 0,0 0 0,-1 0 0,-5 4 0,-3-3 0,1 3 0,13-4 0,10 0 0,-7 0 0,-5 0 0,-25-4 0,-15 3 0,-23-3 0,9 4 0,-6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34.201"/>
    </inkml:context>
    <inkml:brush xml:id="br0">
      <inkml:brushProperty name="width" value="0.1" units="cm"/>
      <inkml:brushProperty name="height" value="0.1" units="cm"/>
      <inkml:brushProperty name="color" value="#E71224"/>
    </inkml:brush>
  </inkml:definitions>
  <inkml:trace contextRef="#ctx0" brushRef="#br0">1 1 24575,'0'12'0,"0"0"0,0-4 0,0 4 0,0-4 0,0 8 0,0-4 0,0 1 0,0 2 0,0-6 0,0 6 0,0-6 0,0-1 0,0-4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35.003"/>
    </inkml:context>
    <inkml:brush xml:id="br0">
      <inkml:brushProperty name="width" value="0.1" units="cm"/>
      <inkml:brushProperty name="height" value="0.1" units="cm"/>
      <inkml:brushProperty name="color" value="#E71224"/>
    </inkml:brush>
  </inkml:definitions>
  <inkml:trace contextRef="#ctx0" brushRef="#br0">17 1 24575,'0'19'0,"0"5"0,0-3 0,0 2 0,0-7 0,0 0 0,0-3 0,0 2 0,0-2 0,0-1 0,-3 0 0,2-4 0,-7 4 0,8-4 0,-4 4 0,4 0 0,0-3 0,0 6 0,0-6 0,0 3 0,0-4 0,0-7 0,0-2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00:17.482"/>
    </inkml:context>
    <inkml:brush xml:id="br0">
      <inkml:brushProperty name="width" value="0.035" units="cm"/>
      <inkml:brushProperty name="height" value="0.035" units="cm"/>
      <inkml:brushProperty name="color" value="#E71224"/>
    </inkml:brush>
  </inkml:definitions>
  <inkml:trace contextRef="#ctx0" brushRef="#br0">0 110 24575,'3'-4'0,"1"-3"0,4 6 0,-1-5 0,0 2 0,0 0 0,1-6 0,-1 5 0,-3-5 0,2 3 0,-2-1 0,1 1 0,1 0 0,-2 0 0,3 2 0,1-1 0,-1 2 0,-3 0 0,-1 1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39.177"/>
    </inkml:context>
    <inkml:brush xml:id="br0">
      <inkml:brushProperty name="width" value="0.1" units="cm"/>
      <inkml:brushProperty name="height" value="0.1" units="cm"/>
      <inkml:brushProperty name="color" value="#E71224"/>
    </inkml:brush>
  </inkml:definitions>
  <inkml:trace contextRef="#ctx0" brushRef="#br0">17 0 24575,'-5'8'0,"2"0"0,3 0 0,0 0 0,0 0 0,-4 0 0,3 1 0,-2-1 0,3 0 0,0 0 0,0 0 0,0 0 0,0 0 0,0-4 0,0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0.713"/>
    </inkml:context>
    <inkml:brush xml:id="br0">
      <inkml:brushProperty name="width" value="0.1" units="cm"/>
      <inkml:brushProperty name="height" value="0.1" units="cm"/>
      <inkml:brushProperty name="color" value="#E71224"/>
    </inkml:brush>
  </inkml:definitions>
  <inkml:trace contextRef="#ctx0" brushRef="#br0">1 1 24575,'0'12'0,"0"0"0,0-4 0,0 0 0,0 0 0,0 0 0,0 0 0,0 4 0,0-3 0,0 6 0,0-6 0,0 3 0,0-4 0,0 4 0,0-3 0,0 2 0,0-6 0,0-2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1.259"/>
    </inkml:context>
    <inkml:brush xml:id="br0">
      <inkml:brushProperty name="width" value="0.1" units="cm"/>
      <inkml:brushProperty name="height" value="0.1" units="cm"/>
      <inkml:brushProperty name="color" value="#E71224"/>
    </inkml:brush>
  </inkml:definitions>
  <inkml:trace contextRef="#ctx0" brushRef="#br0">0 0 24575,'16'0'0,"0"0"0,0 0 0,1 0 0,-5 0 0,0 4 0,-4 0 0,10 1 0,-4 2 0,15-2 0,-4 5 0,-1-1 0,-5-4 0,-7 2 0,-4-2 0,-4 3 0,0 0 0,-4 0 0,0 0 0,0 0 0,0 0 0,-4-3 0,0 2 0,-8-3 0,3 5 0,-6-1 0,-4 5 0,1-7 0,-1 3 0,7-5 0,4-3 0,4 6 0,7-3 0,6 4 0,4-3 0,2 6 0,-2-6 0,-1 3 0,-4-1 0,-1-6 0,-6 6 0,7-2 0,-8 3 0,8 0 0,-8 0 0,8 0 0,-7 0 0,2 0 0,-3 4 0,0-3 0,0 2 0,0 1 0,-3-3 0,-2-1 0,1-1 0,-4-2 0,4-1 0,-8 0 0,-7-4 0,5 0 0,-4 0 0,10 0 0,0 0 0,0 0 0,0 0 0,0 0 0,-1 0 0,1 0 0,4-7 0,0 5 0,4-5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3.969"/>
    </inkml:context>
    <inkml:brush xml:id="br0">
      <inkml:brushProperty name="width" value="0.1" units="cm"/>
      <inkml:brushProperty name="height" value="0.1" units="cm"/>
      <inkml:brushProperty name="color" value="#E71224"/>
    </inkml:brush>
  </inkml:definitions>
  <inkml:trace contextRef="#ctx0" brushRef="#br0">33 0 24575,'0'13'0,"0"-1"0,0-4 0,0 0 0,0 0 0,0 0 0,0 4 0,0-4 0,0 4 0,0 0 0,0 0 0,0 1 0,0 2 0,0-2 0,0 3 0,0-4 0,0 4 0,0-4 0,0 1 0,0 2 0,0-6 0,0 6 0,0-6 0,0 6 0,0-6 0,0 6 0,0-6 0,0 7 0,0-7 0,0 6 0,0-3 0,0 11 0,0-5 0,0 11 0,0-11 0,0 11 0,0-11 0,0 4 0,0 1 0,0-9 0,-7 8 0,5-13 0,-5 13 0,7-12 0,0 8 0,0-6 0,0 1 0,0 3 0,-4-4 0,3 4 0,-2-7 0,-1-1 0,3-1 0,-3-3 0,4-3 0,0 5 0,0-5 0,0 4 0,0-2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5.281"/>
    </inkml:context>
    <inkml:brush xml:id="br0">
      <inkml:brushProperty name="width" value="0.1" units="cm"/>
      <inkml:brushProperty name="height" value="0.1" units="cm"/>
      <inkml:brushProperty name="color" value="#E71224"/>
    </inkml:brush>
  </inkml:definitions>
  <inkml:trace contextRef="#ctx0" brushRef="#br0">234 0 24575,'-9'17'0,"-1"-1"0,1-1 0,0-5 0,-2 9 0,-1-11 0,7 8 0,-6-11 0,10 6 0,-2-3 0,-1 1 0,3 6 0,-6-6 0,6 3 0,-6-4 0,2-4 0,-6 0 0,2-11 0,1 1 0,4-5 0,1 3 0,2 0 0,-6-4 0,6 3 0,-7-3 0,4 1 0,-4 2 0,0-7 0,0 7 0,0-6 0,0 6 0,0-2 0,0-1 0,-1 3 0,5 1 0,0 4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36.553"/>
    </inkml:context>
    <inkml:brush xml:id="br0">
      <inkml:brushProperty name="width" value="0.1" units="cm"/>
      <inkml:brushProperty name="height" value="0.1" units="cm"/>
      <inkml:brushProperty name="color" value="#E71224"/>
    </inkml:brush>
  </inkml:definitions>
  <inkml:trace contextRef="#ctx0" brushRef="#br0">16 0 24575,'0'9'0,"0"2"0,0-6 0,0 3 0,0 0 0,0 0 0,0 0 0,0 0 0,0 0 0,0 0 0,0 0 0,0 0 0,0 0 0,0 0 0,0 10 0,-7-7 0,5 11 0,-5-17 0,7 2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37.878"/>
    </inkml:context>
    <inkml:brush xml:id="br0">
      <inkml:brushProperty name="width" value="0.1" units="cm"/>
      <inkml:brushProperty name="height" value="0.1" units="cm"/>
      <inkml:brushProperty name="color" value="#E71224"/>
    </inkml:brush>
  </inkml:definitions>
  <inkml:trace contextRef="#ctx0" brushRef="#br0">1 33 24575,'12'0'0,"0"0"0,0 0 0,0-7 0,11 2 0,-8-3 0,4 0 0,-11 7 0,0-2 0,0 6 0,-4 2 0,3-1 0,-6 4 0,7-4 0,-8 4 0,8 0 0,-7 0 0,2 0 0,-3 0 0,0 11 0,0-4 0,0 4 0,-3-7 0,-2 0 0,-3 0 0,-4 4 0,3-3 0,1-2 0,5-3 0,-4-3 0,1-1 0,-5-1 0,2 2 0,12-1 0,3 0 0,6-1 0,3-2 0,-6 3 0,3-4 0,-4 0 0,0 0 0,0 0 0,0 0 0,0 0 0,-3 3 0,2-2 0,-10 3 0,2-4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6.841"/>
    </inkml:context>
    <inkml:brush xml:id="br0">
      <inkml:brushProperty name="width" value="0.1" units="cm"/>
      <inkml:brushProperty name="height" value="0.1" units="cm"/>
      <inkml:brushProperty name="color" value="#E71224"/>
    </inkml:brush>
  </inkml:definitions>
  <inkml:trace contextRef="#ctx0" brushRef="#br0">9 0 24575,'0'13'0,"0"2"0,0-2 0,0 9 0,0-4 0,0 11 0,0-11 0,0 11 0,0-15 0,0 8 0,0-3 0,0-5 0,0 8 0,0-9 0,0 3 0,0 6 0,0-4 0,0 11 0,0-4 0,0-1 0,0-1 0,0-7 0,0-4 0,0 0 0,0 0 0,0-3 0,0 2 0,0 1 0,0-3 0,0 3 0,0-4 0,0 0 0,-4-4 0,7 7 0,-6-2 0,7 7 0,-4 0 0,0 7 0,0 38 0,0-20 0,0 27 0,0-48 0,0-9 0,-4-8 0,3-14 0,-3 6 0,4-3 0,0 4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7.875"/>
    </inkml:context>
    <inkml:brush xml:id="br0">
      <inkml:brushProperty name="width" value="0.1" units="cm"/>
      <inkml:brushProperty name="height" value="0.1" units="cm"/>
      <inkml:brushProperty name="color" value="#E71224"/>
    </inkml:brush>
  </inkml:definitions>
  <inkml:trace contextRef="#ctx0" brushRef="#br0">186 1 24575,'-12'20'0,"3"-3"0,1 2 0,1-2 0,2-1 0,-3 0 0,0 0 0,4 0 0,-3-3 0,6 2 0,-6-6 0,6 2 0,-6-2 0,6 2 0,-3-2 0,1 3 0,2-1 0,-7-2 0,8 3 0,-4-4 0,0-3 0,3-5 0,-6-5 0,6-3 0,-6 0 0,3 0 0,-1 0 0,-2 0 0,3-4 0,-1 0 0,-2-5 0,3 1 0,-1 0 0,-2 0 0,6 4 0,-6 0 0,6 7 0,-3 2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9.021"/>
    </inkml:context>
    <inkml:brush xml:id="br0">
      <inkml:brushProperty name="width" value="0.1" units="cm"/>
      <inkml:brushProperty name="height" value="0.1" units="cm"/>
      <inkml:brushProperty name="color" value="#E71224"/>
    </inkml:brush>
  </inkml:definitions>
  <inkml:trace contextRef="#ctx0" brushRef="#br0">5 0 24575,'-4'13'0,"4"-2"0,0 1 0,8-3 0,-8 6 0,4-6 0,-4 6 0,0 40 0,0-10 0,0 47 0,0-31 0,0 20 0,0-21 0,0 9 0,0-11 0,0-13 0,0-2 0,0-19 0,0-1 0,0-7 0,0-3 0,0 2 0,0-3 0,0 1 0,0-2 0,0 5 0,0-6 0,0 15 0,0-14 0,0 10 0,-4-8 0,4-1 0,-4 0 0,4-11 0,0 2 0,0-7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7.955"/>
    </inkml:context>
    <inkml:brush xml:id="br0">
      <inkml:brushProperty name="width" value="0.1" units="cm"/>
      <inkml:brushProperty name="height" value="0.1" units="cm"/>
      <inkml:brushProperty name="color" value="#E71224"/>
    </inkml:brush>
  </inkml:definitions>
  <inkml:trace contextRef="#ctx0" brushRef="#br0">21 0 24575,'0'78'0,"0"15"0,0-1 0,0-17 0,0 6 0,0-11 0,0-50 0,0 4 0,0-11 0,0 6 0,0-9 0,-5 0 0,4 0 0,-3 0 0,-1 1 0,4-1 0,-4 0 0,5-4 0,0-2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59.996"/>
    </inkml:context>
    <inkml:brush xml:id="br0">
      <inkml:brushProperty name="width" value="0.1" units="cm"/>
      <inkml:brushProperty name="height" value="0.1" units="cm"/>
      <inkml:brushProperty name="color" value="#E71224"/>
    </inkml:brush>
  </inkml:definitions>
  <inkml:trace contextRef="#ctx0" brushRef="#br0">212 1 24575,'-8'12'0,"0"3"0,0-6 0,3 7 0,2-4 0,3 4 0,-4-7 0,3 2 0,-6-7 0,6 5 0,-2-1 0,-1-4 0,3 7 0,-6-6 0,3 7 0,-4-4 0,-1 4 0,1-7 0,4 6 0,-3-10 0,2 2 0,-3-10 0,4-2 0,-7-4 0,5-8 0,-6 10 0,-1-11 0,8 10 0,-6 3 0,10-2 0,-2 7 0,-1-1 0,-1 2 0,-6 3 0,5 3 0,-1-6 0,7 6 0,0-6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6.858"/>
    </inkml:context>
    <inkml:brush xml:id="br0">
      <inkml:brushProperty name="width" value="0.1" units="cm"/>
      <inkml:brushProperty name="height" value="0.1" units="cm"/>
      <inkml:brushProperty name="color" value="#E71224"/>
    </inkml:brush>
  </inkml:definitions>
  <inkml:trace contextRef="#ctx0" brushRef="#br0">233 0 24575,'0'7'0,"-3"-5"0,6 17 0,-3 0 0,-9 5 0,-6 19 0,-3 3 0,-3 11 0,0 0 0,4 13 0,-10-10 0,9 21 0,-3-21 0,-1 9 0,8-23 0,-5-3 0,14-13 0,0-9 0,5 1 0,0-13 0,0-8 0,4-7 0,1-16 0,0 11 0,-1-3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7.571"/>
    </inkml:context>
    <inkml:brush xml:id="br0">
      <inkml:brushProperty name="width" value="0.1" units="cm"/>
      <inkml:brushProperty name="height" value="0.1" units="cm"/>
      <inkml:brushProperty name="color" value="#E71224"/>
    </inkml:brush>
  </inkml:definitions>
  <inkml:trace contextRef="#ctx0" brushRef="#br0">1 1 24575,'8'8'0,"0"-4"0,-4 13 0,3-6 0,-6 8 0,3-7 0,1 6 0,-1-4 0,8 27 0,0-2 0,0 7 0,2 8 0,1-20 0,-1 9 0,0-13 0,-3 1 0,-6-10 0,0-3 0,-1-10 0,-4 0 0,4 4 0,5 7 0,-7 5 0,20 19 0,-11 14 0,19 15 0,-19-18 0,4 23 0,-8-54 0,-5 20 0,8-35 0,-9-12 0,3-5 0,-8-3 0,0 4 0,-1 4 0,2 4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8.154"/>
    </inkml:context>
    <inkml:brush xml:id="br0">
      <inkml:brushProperty name="width" value="0.1" units="cm"/>
      <inkml:brushProperty name="height" value="0.1" units="cm"/>
      <inkml:brushProperty name="color" value="#E71224"/>
    </inkml:brush>
  </inkml:definitions>
  <inkml:trace contextRef="#ctx0" brushRef="#br0">258 1 24575,'-20'0'0,"0"0"0,-14 0 0,-1 0 0,1 0 0,5 3 0,24 2 0,-6-1 0,6 0 0,1-8 0,-3 3 0,2-2 0,-3 10 0,0-5 0,-3 5 0,2-7 0,1 4 0,4-4 0,4 4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8.722"/>
    </inkml:context>
    <inkml:brush xml:id="br0">
      <inkml:brushProperty name="width" value="0.1" units="cm"/>
      <inkml:brushProperty name="height" value="0.1" units="cm"/>
      <inkml:brushProperty name="color" value="#E71224"/>
    </inkml:brush>
  </inkml:definitions>
  <inkml:trace contextRef="#ctx0" brushRef="#br0">167 17 24575,'-16'-9'0,"0"2"0,-1 14 0,-5-1 0,-3 7 0,1-7 0,2 2 0,9-7 0,5 6 0,4-10 0,4 6 0,0-7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9.186"/>
    </inkml:context>
    <inkml:brush xml:id="br0">
      <inkml:brushProperty name="width" value="0.1" units="cm"/>
      <inkml:brushProperty name="height" value="0.1" units="cm"/>
      <inkml:brushProperty name="color" value="#E71224"/>
    </inkml:brush>
  </inkml:definitions>
  <inkml:trace contextRef="#ctx0" brushRef="#br0">130 5 24575,'-8'-5'0,"-1"5"0,-2 5 0,2 3 0,-6 0 0,2 0 0,1 4 0,-4-3 0,7 6 0,-2-6 0,3 2 0,3-6 0,2-2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9.808"/>
    </inkml:context>
    <inkml:brush xml:id="br0">
      <inkml:brushProperty name="width" value="0.1" units="cm"/>
      <inkml:brushProperty name="height" value="0.1" units="cm"/>
      <inkml:brushProperty name="color" value="#E71224"/>
    </inkml:brush>
  </inkml:definitions>
  <inkml:trace contextRef="#ctx0" brushRef="#br0">0 0 24575,'0'13'0,"0"2"0,0 4 0,0 17 0,0 10 0,0 11 0,0-11 0,0-3 0,0-13 0,0-9 0,0-3 0,0-10 0,0 0 0,4 1 0,-3 2 0,2-5 0,-3 1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10.553"/>
    </inkml:context>
    <inkml:brush xml:id="br0">
      <inkml:brushProperty name="width" value="0.1" units="cm"/>
      <inkml:brushProperty name="height" value="0.1" units="cm"/>
      <inkml:brushProperty name="color" value="#E71224"/>
    </inkml:brush>
  </inkml:definitions>
  <inkml:trace contextRef="#ctx0" brushRef="#br0">9 1 24575,'-4'16'0,"0"0"0,4 7 0,0 1 0,0 7 0,19 5 0,-10-3 0,15-7 0,-15-5 0,-1-15 0,0 1 0,1-21 0,3 7 0,2-14 0,-5 8 0,2-3 0,-10 0 0,2 3 0,-3-2 0,0-4 0,0 1 0,0-5 0,0 11 0,0 0 0,0 4 0,-3 0 0,-2 0 0,-3 0 0,0 4 0,3 0 0,2 4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11.249"/>
    </inkml:context>
    <inkml:brush xml:id="br0">
      <inkml:brushProperty name="width" value="0.1" units="cm"/>
      <inkml:brushProperty name="height" value="0.1" units="cm"/>
      <inkml:brushProperty name="color" value="#E71224"/>
    </inkml:brush>
  </inkml:definitions>
  <inkml:trace contextRef="#ctx0" brushRef="#br0">1 105 24575,'0'16'0,"7"7"0,-2-5 0,3 6 0,-1-12 0,-2-4 0,7-4 0,-3-4 0,6-4 0,-6 0 0,-1-4 0,3 0 0,-10 0 0,6 0 0,-7-4 0,0 3 0,0-3 0,0 1 0,0 2 0,0-7 0,0 4 0,0-4 0,0 3 0,0-2 0,0 6 0,-3-3 0,2 4 0,-6 4 0,2-3 0,-3 6 0,0-3 0,4 4 0,0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12.049"/>
    </inkml:context>
    <inkml:brush xml:id="br0">
      <inkml:brushProperty name="width" value="0.1" units="cm"/>
      <inkml:brushProperty name="height" value="0.1" units="cm"/>
      <inkml:brushProperty name="color" value="#E71224"/>
    </inkml:brush>
  </inkml:definitions>
  <inkml:trace contextRef="#ctx0" brushRef="#br0">1 0 24575,'0'13'0,"0"-2"0,3 1 0,2 1 0,-1 3 0,3-7 0,-6 23 0,6-22 0,-2 20 0,3-25 0,4 2 0,0-3 0,4 1 0,-3-2 0,-2 1 0,-2-7 0,-5 2 0,0-10 0,-4-2 0,0-3 0,0 0 0,0 0 0,0 3 0,3-2 0,-2 6 0,3-2 0,-8 6 0,0 1 0,-4 1 0,-4 2 0,3-3 0,1 4 0,4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8.708"/>
    </inkml:context>
    <inkml:brush xml:id="br0">
      <inkml:brushProperty name="width" value="0.1" units="cm"/>
      <inkml:brushProperty name="height" value="0.1" units="cm"/>
      <inkml:brushProperty name="color" value="#E71224"/>
    </inkml:brush>
  </inkml:definitions>
  <inkml:trace contextRef="#ctx0" brushRef="#br0">193 41 24575,'-10'0'0,"-1"0"0,1 0 0,-13 0 0,5 0 0,-6 0 0,5 0 0,8 0 0,-9 0 0,14-4 0,-8 3 0,8-4 0,1 0 0,-4-5 0,8 4 0,-4-4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13.441"/>
    </inkml:context>
    <inkml:brush xml:id="br0">
      <inkml:brushProperty name="width" value="0.1" units="cm"/>
      <inkml:brushProperty name="height" value="0.1" units="cm"/>
      <inkml:brushProperty name="color" value="#E71224"/>
    </inkml:brush>
  </inkml:definitions>
  <inkml:trace contextRef="#ctx0" brushRef="#br0">104 0 24575,'-16'0'0,"-7"5"0,5-1 0,-4 2 0,9 1 0,5-3 0,4 5 0,4 2 0,4-5 0,1 14 0,0-13 0,7 12 0,-3-8 0,7-5 0,7 5 0,1-9 0,7 2 0,0-4 0,-11 0 0,-1 0 0,-19 4 0,0-3 0,-5 6 0,-6-3 0,6 4 0,-10-3 0,2 2 0,-5 8 0,1-5 0,-1 8 0,2-13 0,0-2 0,0-3 0,0 0 0,3 4 0,2-3 0,6 6 0,2-6 0,3 2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14.003"/>
    </inkml:context>
    <inkml:brush xml:id="br0">
      <inkml:brushProperty name="width" value="0.1" units="cm"/>
      <inkml:brushProperty name="height" value="0.1" units="cm"/>
      <inkml:brushProperty name="color" value="#E71224"/>
    </inkml:brush>
  </inkml:definitions>
  <inkml:trace contextRef="#ctx0" brushRef="#br0">19 0 24575,'-5'13'0,"-3"9"0,7-12 0,-4 19 0,5-15 0,0 8 0,0 1 0,0 1 0,0 1 0,4-3 0,-3-9 0,6-5 0,-6-8 0,2-1 0,-3-3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18.897"/>
    </inkml:context>
    <inkml:brush xml:id="br0">
      <inkml:brushProperty name="width" value="0.1" units="cm"/>
      <inkml:brushProperty name="height" value="0.1" units="cm"/>
      <inkml:brushProperty name="color" value="#E71224"/>
    </inkml:brush>
  </inkml:definitions>
  <inkml:trace contextRef="#ctx0" brushRef="#br0">8 1101 24575,'0'-20'0,"0"7"0,0-2 0,0 6 0,0 1 0,-3 4 0,2-3 0,-3-8 0,4 5 0,0-12 0,0 13 0,0-3 0,0 4 0,0-4 0,0 3 0,0-2 0,0-1 0,0 3 0,0-2 0,0 3 0,0-1 0,0 1 0,0 0 0,0 0 0,0-3 0,0 2 0,0-3 0,0 0 0,0 3 0,0-2 0,0 3 0,0 0 0,0 0 0,0 0 0,0-1 0,0-2 0,0 2 0,0-6 0,0 2 0,0-3 0,0-7 0,0 6 0,0-13 0,0 16 0,0-8 0,0 13 0,0-6 0,0 6 0,0-6 0,0 6 0,0-6 0,0 6 0,0-6 0,4 9 0,-3-5 0,-1 11 0,-1-11 0,-3 5 0,4-5 0,0 3 0,0 0 0,0 0 0,0 0 0,0-1 0,0 1 0,0 0 0,0 0 0,0-3 0,0 2 0,0-7 0,0 7 0,0-2 0,0 3 0,0-4 0,0 3 0,0-2 0,0-1 0,0 3 0,4-6 0,-3 2 0,6-3 0,-6 0 0,6 0 0,-6 0 0,2-1 0,-3 5 0,0 0 0,0 4 0,0 0 0,4 0 0,-3 0 0,6 0 0,-6 0 0,2 0 0,1 0 0,-3-4 0,2 3 0,1-2 0,-3 2 0,2 5 0,-3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2.585"/>
    </inkml:context>
    <inkml:brush xml:id="br0">
      <inkml:brushProperty name="width" value="0.1" units="cm"/>
      <inkml:brushProperty name="height" value="0.1" units="cm"/>
      <inkml:brushProperty name="color" value="#E71224"/>
    </inkml:brush>
  </inkml:definitions>
  <inkml:trace contextRef="#ctx0" brushRef="#br0">0 1 24575,'0'12'0,"0"0"0,0-4 0,0 0 0,0 0 0,0 0 0,0 0 0,0 0 0,0 0 0,0-7 0,0 16 0,0-10 0,0 12 0,0-8 0,0-3 0,0 1 0,0-5 0,0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4.002"/>
    </inkml:context>
    <inkml:brush xml:id="br0">
      <inkml:brushProperty name="width" value="0.1" units="cm"/>
      <inkml:brushProperty name="height" value="0.1" units="cm"/>
      <inkml:brushProperty name="color" value="#E71224"/>
    </inkml:brush>
  </inkml:definitions>
  <inkml:trace contextRef="#ctx0" brushRef="#br0">1 13 24575,'19'4'0,"-5"-3"0,11 2 0,-4-3 0,3 0 0,-5 0 0,-3 0 0,3 0 0,-2 0 0,6 0 0,-7-3 0,0-2 0,-3 1 0,-1 0 0,-8 1 0,7 2 0,-6 1 0,14 1 0,-9 2 0,5-3 0,-7 0 0,0 4 0,0-3 0,0 2 0,0-3 0,0 0 0,1 0 0,2 0 0,-2 0 0,3 0 0,-1 0 0,2 0 0,-1 0 0,4 0 0,3 0 0,-1 0 0,4 0 0,-9 0 0,-2 0 0,-3 0 0,-3 4 0,6 0 0,16 7 0,12 1 0,7 0 0,20 3 0,-6 7 0,1-7 0,-17 1 0,-30-11 0,-10-5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4.938"/>
    </inkml:context>
    <inkml:brush xml:id="br0">
      <inkml:brushProperty name="width" value="0.1" units="cm"/>
      <inkml:brushProperty name="height" value="0.1" units="cm"/>
      <inkml:brushProperty name="color" value="#E71224"/>
    </inkml:brush>
  </inkml:definitions>
  <inkml:trace contextRef="#ctx0" brushRef="#br0">8 1 24575,'-3'12'0,"2"0"0,-3-1 0,4-2 0,0 7 0,0-7 0,0 6 0,0-3 0,0 4 0,0 1 0,0-5 0,0 3 0,0-6 0,0 3 0,0-4 0,0-7 0,0 9 0,0-8 0,0 9 0,0-3 0,0 0 0,0 0 0,0 0 0,0 1 0,0-1 0,0 0 0,0 0 0,0 0 0,0 0 0,0 0 0,0-4 0,0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6.540"/>
    </inkml:context>
    <inkml:brush xml:id="br0">
      <inkml:brushProperty name="width" value="0.1" units="cm"/>
      <inkml:brushProperty name="height" value="0.1" units="cm"/>
      <inkml:brushProperty name="color" value="#E71224"/>
    </inkml:brush>
  </inkml:definitions>
  <inkml:trace contextRef="#ctx0" brushRef="#br0">33 0 24575,'0'13'0,"0"-2"0,-4 1 0,0-3 0,-1 6 0,-2-6 0,6 6 0,-2-6 0,-1 3 0,3-4 0,-2 0 0,3 0 0,13 1 0,-2 3 0,42 2 0,-11-5 0,27 5 0,0-13 0,-9 6 0,10-7 0,-35-4 0,-9 3 0,-22-2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7.145"/>
    </inkml:context>
    <inkml:brush xml:id="br0">
      <inkml:brushProperty name="width" value="0.1" units="cm"/>
      <inkml:brushProperty name="height" value="0.1" units="cm"/>
      <inkml:brushProperty name="color" value="#E71224"/>
    </inkml:brush>
  </inkml:definitions>
  <inkml:trace contextRef="#ctx0" brushRef="#br0">25 1 24575,'0'16'0,"-4"-3"0,3-2 0,-2 7 0,3-7 0,0 11 0,0-3 0,0-1 0,0 4 0,0-9 0,-4-5 0,3 3 0,-2 4 0,3 9 0,-4 8 0,3-11 0,-2-2 0,3-19 0,0 0 0,0-8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8.002"/>
    </inkml:context>
    <inkml:brush xml:id="br0">
      <inkml:brushProperty name="width" value="0.1" units="cm"/>
      <inkml:brushProperty name="height" value="0.1" units="cm"/>
      <inkml:brushProperty name="color" value="#E71224"/>
    </inkml:brush>
  </inkml:definitions>
  <inkml:trace contextRef="#ctx0" brushRef="#br0">1 1 24575,'8'4'0,"0"0"0,0-1 0,3-2 0,2 3 0,3-4 0,0 0 0,0 0 0,-3 0 0,9 0 0,-8 0 0,8 0 0,-5 0 0,-1 0 0,-7 0 0,-2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3:48.915"/>
    </inkml:context>
    <inkml:brush xml:id="br0">
      <inkml:brushProperty name="width" value="0.1" units="cm"/>
      <inkml:brushProperty name="height" value="0.1" units="cm"/>
      <inkml:brushProperty name="color" value="#E71224"/>
    </inkml:brush>
  </inkml:definitions>
  <inkml:trace contextRef="#ctx0" brushRef="#br0">33 1 24575,'0'12'0,"0"0"0,0-4 0,0 0 0,0 4 0,-3-3 0,-2 2 0,1-2 0,-3 2 0,6-2 0,-3 3 0,0-4 0,4 0 0,-4 0 0,18-4 0,-4-4 0,13-4 0,0-5 0,-9 4 0,14 1 0,-17 4 0,7 0 0,-10 7 0,0-2 0,0 7 0,0-8 0,-3 3 0,-2-2 0,-3 7 0,0 0 0,0 11 0,0-9 0,-3 8 0,-2-13 0,1 2 0,0-3 0,0-3 0,0 2 0,-4-6 0,0 6 0,0-6 0,-4 3 0,0 3 0,-5-2 0,1 3 0,4-4 0,4-1 0,4-2 0,4 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9.555"/>
    </inkml:context>
    <inkml:brush xml:id="br0">
      <inkml:brushProperty name="width" value="0.1" units="cm"/>
      <inkml:brushProperty name="height" value="0.1" units="cm"/>
      <inkml:brushProperty name="color" value="#E71224"/>
    </inkml:brush>
  </inkml:definitions>
  <inkml:trace contextRef="#ctx0" brushRef="#br0">255 32 24575,'-14'-5'0,"-2"-1"0,0 1 0,1 0 0,1 1 0,2 2 0,-7-2 0,8 4 0,-4 0 0,0 0 0,-1 0 0,1 0 0,0 0 0,5 0 0,-5 0 0,4 0 0,-4 0 0,9 0 0,2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1.961"/>
    </inkml:context>
    <inkml:brush xml:id="br0">
      <inkml:brushProperty name="width" value="0.1" units="cm"/>
      <inkml:brushProperty name="height" value="0.1" units="cm"/>
      <inkml:brushProperty name="color" value="#E71224"/>
    </inkml:brush>
  </inkml:definitions>
  <inkml:trace contextRef="#ctx0" brushRef="#br0">204 0 24575,'-9'4'0,"2"4"0,3 1 0,3 6 0,-6-9 0,6 8 0,-6-5 0,6 4 0,-7 8 0,7-7 0,-4 9 0,5-7 0,0 7 0,0 1 0,0 19 0,0-9 0,-6 20 0,-2-8 0,-4-1 0,4-2 0,-1-12 0,4-7 0,-5 5 0,2-11 0,2 5 0,-2-1 0,3-4 0,0 5 0,1-7 0,4-4 0,0 0 0,0-4 0,0 0 0,0 0 0,0 0 0,0 4 0,0 0 0,0 5 0,0 5 0,-3-4 0,-3 11 0,2-11 0,-4 1 0,3-4 0,1-2 0,0-1 0,4 4 0,-4-7 0,3 2 0,-2-3 0,-1-3 0,3 6 0,-6-6 0,6 3 0,-2-4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2.771"/>
    </inkml:context>
    <inkml:brush xml:id="br0">
      <inkml:brushProperty name="width" value="0.1" units="cm"/>
      <inkml:brushProperty name="height" value="0.1" units="cm"/>
      <inkml:brushProperty name="color" value="#E71224"/>
    </inkml:brush>
  </inkml:definitions>
  <inkml:trace contextRef="#ctx0" brushRef="#br0">1 1 24575,'4'12'0,"-4"3"0,-1-2 0,-2-1 0,3 0 0,0-4 0,3 0 0,-2 4 0,3 0 0,-1 5 0,2-1 0,-1 6 0,0-7 0,-4 3 0,0-10 0,7-4 0,-5 3 0,8-6 0,-5 3 0,3-4 0,0-7 0,4 1 0,-3-5 0,6 3 0,-1-11 0,-1 5 0,5-8 0,-9 6 0,2-1 0,-3 5 0,-3 0 0,2 4 0,-6 0 0,10 4 0,-6-4 0,3 8 0,-4-4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3.921"/>
    </inkml:context>
    <inkml:brush xml:id="br0">
      <inkml:brushProperty name="width" value="0.1" units="cm"/>
      <inkml:brushProperty name="height" value="0.1" units="cm"/>
      <inkml:brushProperty name="color" value="#E71224"/>
    </inkml:brush>
  </inkml:definitions>
  <inkml:trace contextRef="#ctx0" brushRef="#br0">43 0 24575,'0'23'0,"0"-5"0,0 11 0,0-11 0,0 23 0,0-21 0,0 33 0,0-14 0,0 7 0,0 8 0,0-20 0,0 9 0,0-1 0,-5-8 0,4 20 0,-4-20 0,5 9 0,0-12 0,0-7 0,0-1 0,0-11 0,0 0 0,0-4 0,0 0 0,0 0 0,0 0 0,0 0 0,-3 0 0,2 0 0,-6 4 0,6-3 0,-6 3 0,6-1 0,-3 2 0,4-1 0,0 4 0,0-7 0,0 2 0,0-3 0,0 0 0,0 4 0,0-3 0,-3-1 0,2-1 0,-3-10 0,4 3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04.817"/>
    </inkml:context>
    <inkml:brush xml:id="br0">
      <inkml:brushProperty name="width" value="0.1" units="cm"/>
      <inkml:brushProperty name="height" value="0.1" units="cm"/>
      <inkml:brushProperty name="color" value="#E71224"/>
    </inkml:brush>
  </inkml:definitions>
  <inkml:trace contextRef="#ctx0" brushRef="#br0">237 0 24575,'-8'5'0,"-1"12"0,1-6 0,-5 11 0,1-5 0,-4-1 0,2 6 0,-1-7 0,5 6 0,-2-8 0,8-1 0,-4-7 0,7-6 0,-2-7 0,-1-4 0,-4 0 0,3-1 0,-6 2 0,7 3 0,-4 3 0,0 1 0,-1 4 0,-9 0 0,8 0 0,-5 0 0,12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24.215"/>
    </inkml:context>
    <inkml:brush xml:id="br0">
      <inkml:brushProperty name="width" value="0.1" units="cm"/>
      <inkml:brushProperty name="height" value="0.1" units="cm"/>
      <inkml:brushProperty name="color" value="#E71224"/>
    </inkml:brush>
  </inkml:definitions>
  <inkml:trace contextRef="#ctx0" brushRef="#br0">1 1 24575,'0'12'0,"0"0"0,0-1 0,0-2 0,0 3 0,0-4 0,0 0 0,0 0 0,0 0 0,0 4 0,0-3 0,0 6 0,0-6 0,0 6 0,0-6 0,0 3 0,0-4 0,0 0 0,0 0 0,0 4 0,0-3 0,0 2 0,0 1 0,0-3 0,0 3 0,0-4 0,0 0 0,0-7 0,0-2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25.049"/>
    </inkml:context>
    <inkml:brush xml:id="br0">
      <inkml:brushProperty name="width" value="0.1" units="cm"/>
      <inkml:brushProperty name="height" value="0.1" units="cm"/>
      <inkml:brushProperty name="color" value="#E71224"/>
    </inkml:brush>
  </inkml:definitions>
  <inkml:trace contextRef="#ctx0" brushRef="#br0">223 1 24575,'-8'4'0,"0"0"0,0 3 0,-4-5 0,3 5 0,-6-7 0,-3 25 0,0-15 0,-4 20 0,10-22 0,-3 4 0,6 1 0,-3 3 0,4 0 0,0-4 0,0 4 0,-4-7 0,3-1 0,-2-1 0,13-13 0,4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25.889"/>
    </inkml:context>
    <inkml:brush xml:id="br0">
      <inkml:brushProperty name="width" value="0.1" units="cm"/>
      <inkml:brushProperty name="height" value="0.1" units="cm"/>
      <inkml:brushProperty name="color" value="#E71224"/>
    </inkml:brush>
  </inkml:definitions>
  <inkml:trace contextRef="#ctx0" brushRef="#br0">0 1 24575,'13'4'0,"2"7"0,-2-2 0,-1 3 0,0 0 0,-4-4 0,-3 0 0,2 0 0,-3 4 0,4 1 0,0-1 0,4 7 0,-7-9 0,6 5 0,-6-7 0,-1 0 0,0 0 0,-4 0 0,3-3 0,-2-2 0,3-3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27.230"/>
    </inkml:context>
    <inkml:brush xml:id="br0">
      <inkml:brushProperty name="width" value="0.1" units="cm"/>
      <inkml:brushProperty name="height" value="0.1" units="cm"/>
      <inkml:brushProperty name="color" value="#E71224"/>
    </inkml:brush>
  </inkml:definitions>
  <inkml:trace contextRef="#ctx0" brushRef="#br0">288 8 24575,'-12'-4'0,"0"0"0,-6 4 0,-16 0 0,6 0 0,-15 0 0,25 0 0,-5 0 0,7 0 0,0 0 0,4 0 0,-4 0 0,4 0 0,-1 4 0,-2-3 0,19 16 0,0 0 0,20 26 0,8-4 0,-6 5 0,5-8 0,-15-5 0,-2-10 0,-2-7 0,-3-3 0,3-6 0,-4 11 0,3 15 0,1 8 0,8 18 0,-4 0 0,5 1 0,2 11 0,-9-21 0,3 0 0,-13-25 0,-4-11 0,0-7 0,0-6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27.946"/>
    </inkml:context>
    <inkml:brush xml:id="br0">
      <inkml:brushProperty name="width" value="0.1" units="cm"/>
      <inkml:brushProperty name="height" value="0.1" units="cm"/>
      <inkml:brushProperty name="color" value="#E71224"/>
    </inkml:brush>
  </inkml:definitions>
  <inkml:trace contextRef="#ctx0" brushRef="#br0">205 1 24575,'-16'0'0,"0"0"0,0 0 0,-7 0 0,-1 4 0,3 1 0,-7 0 0,17 2 0,-7-6 0,14 7 0,-7-8 0,6 8 0,-3-8 0,4 4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0.065"/>
    </inkml:context>
    <inkml:brush xml:id="br0">
      <inkml:brushProperty name="width" value="0.1" units="cm"/>
      <inkml:brushProperty name="height" value="0.1" units="cm"/>
      <inkml:brushProperty name="color" value="#E71224"/>
    </inkml:brush>
  </inkml:definitions>
  <inkml:trace contextRef="#ctx0" brushRef="#br0">154 1 24575,'-60'10'0,"24"-13"0,0 50 0,30-32 0,-1 11 0,7-14 0,-4-4 0,3 0 0,-2-4 0,3 4 0,3-3 0,2 2 0,3-3 0,0 4 0,0-3 0,4 2 0,7-2 0,5 5 0,0-1 0,-4-3 0,-9-6 0,-3-1 0,0-3 0,4 8 0,1 0 0,9 5 0,2 0 0,7 2 0,-10-2 0,-3-4 0,-13 3 0,2-7 0,-3 9 0,1-1 0,-2 4 0,-3 9 0,0-8 0,0 15 0,0-11 0,0 4 0,0-5 0,0-5 0,-3 3 0,-2-9 0,-3 4 0,-3-9 0,2 6 0,-3-6 0,4 3 0,-4 0 0,0-4 0,-4 4 0,0-4 0,-1 7 0,1-5 0,0 5 0,4-7 0,4 4 0,4-7 0,0 6 0,0-7 0,-4 1 0,3-2 0,2-7 0,3 0 0,0-11 0,0 5 0,7-4 0,-2 6 0,8-7 0,-8 5 0,4-11 0,-4 11 0,5-11 0,-2 11 0,-3-4 0,2 6 0,-2 3 0,-1 1 0,0 4 0,0 4 0,-3-3 0,6 2 0,-6-3 0,2 0 0,-3 0 0,0 0 0,4 0 0,-3 0 0,6 0 0,-6-4 0,6 3 0,-6-3 0,-1 4 0,-1 4 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30.427"/>
    </inkml:context>
    <inkml:brush xml:id="br0">
      <inkml:brushProperty name="width" value="0.1" units="cm"/>
      <inkml:brushProperty name="height" value="0.1" units="cm"/>
      <inkml:brushProperty name="color" value="#E71224"/>
    </inkml:brush>
  </inkml:definitions>
  <inkml:trace contextRef="#ctx0" brushRef="#br0">1 21 24575,'10'-9'0,"0"7"0,5-7 0,0 9 0,6 0 0,-1 0 0,1 0 0,-6 0 0,0 4 0,-5-3 0,5 4 0,9 1 0,7 1 0,0 0 0,-7 3 0,-14-9 0,-6 4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1.186"/>
    </inkml:context>
    <inkml:brush xml:id="br0">
      <inkml:brushProperty name="width" value="0.1" units="cm"/>
      <inkml:brushProperty name="height" value="0.1" units="cm"/>
      <inkml:brushProperty name="color" value="#E71224"/>
    </inkml:brush>
  </inkml:definitions>
  <inkml:trace contextRef="#ctx0" brushRef="#br0">1 41 24575,'3'13'0,"-2"-2"0,6 1 0,-2-3 0,-1 6 0,3-2 0,-2 3 0,3 0 0,0 4 0,-3-7 0,5 6 0,-8-10 0,9-1 0,-7-5 0,4 1 0,0 1 0,4-1 0,-7-4 0,6-1 0,-6-2 0,-1-1 0,3 3 0,-6-10 0,6 6 0,-6-10 0,6 6 0,-6-3 0,3 4 0,0 0 0,-4-4 0,4 3 0,-4-6 0,0 6 0,0-6 0,0 6 0,0-3 0,-4 1 0,0 2 0,-1-3 0,-2 4 0,6 0 0,-2 0 0,-1 3 0,0-2 0,-4 6 0,0-2 0,0 3 0,0 0 0,-1 3 0,5 2 0,-3-1 0,2 3 0,1-2 0,-3-1 0,6 4 0,-3-4 0,11 8 0,-5-7 0,5 2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2.201"/>
    </inkml:context>
    <inkml:brush xml:id="br0">
      <inkml:brushProperty name="width" value="0.1" units="cm"/>
      <inkml:brushProperty name="height" value="0.1" units="cm"/>
      <inkml:brushProperty name="color" value="#E71224"/>
    </inkml:brush>
  </inkml:definitions>
  <inkml:trace contextRef="#ctx0" brushRef="#br0">1 13 24575,'8'16'0,"-4"-4"0,4 0 0,-4 0 0,4-3 0,6 12 0,-5-10 0,5 11 0,-6-13 0,3 2 0,-2-6 0,3-2 0,-4-3 0,4 0 0,-3 0 0,6 0 0,-6-7 0,3 2 0,-4-7 0,-4 4 0,0 0 0,-4 0 0,0 0 0,0 0 0,0 0 0,0 0 0,0 0 0,-7 0 0,5-4 0,-9-1 0,-4 0 0,5 1 0,-5 7 0,12 1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3.225"/>
    </inkml:context>
    <inkml:brush xml:id="br0">
      <inkml:brushProperty name="width" value="0.1" units="cm"/>
      <inkml:brushProperty name="height" value="0.1" units="cm"/>
      <inkml:brushProperty name="color" value="#E71224"/>
    </inkml:brush>
  </inkml:definitions>
  <inkml:trace contextRef="#ctx0" brushRef="#br0">0 57 24575,'0'12'0,"0"3"0,4-6 0,0 7 0,4-4 0,0 1 0,0-2 0,0-3 0,0 0 0,0-3 0,1 2 0,-1-6 0,0 6 0,3-6 0,-2 3 0,3-4 0,-4 0 0,4 0 0,-3-4 0,6 0 0,-6-4 0,2 3 0,1 1 0,-3 4 0,-1-3 0,-4-2 0,-1-3 0,2 0 0,-1 0 0,0-3 0,-4 2 0,0-7 0,0 7 0,-4-2 0,3 3 0,-6 3 0,6-2 0,-6 3 0,3-4 0,-4-1 0,-1 1 0,-2-3 0,2 5 0,-3-1 0,4 7 0,0 0 0,0 4 0,4 0 0,-4 1 0,7-2 0,-2-3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4.409"/>
    </inkml:context>
    <inkml:brush xml:id="br0">
      <inkml:brushProperty name="width" value="0.1" units="cm"/>
      <inkml:brushProperty name="height" value="0.1" units="cm"/>
      <inkml:brushProperty name="color" value="#E71224"/>
    </inkml:brush>
  </inkml:definitions>
  <inkml:trace contextRef="#ctx0" brushRef="#br0">9 1 24575,'0'12'0,"-4"3"0,3-6 0,-2 7 0,3-7 0,0 2 0,0 1 0,0 0 0,0 4 0,0-3 0,0 2 0,0-6 0,0 6 0,0-6 0,0 3 0,0-4 0,0 0 0,0 0 0,0 0 0,0 0 0,0 0 0,0-3 0,0-1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5.203"/>
    </inkml:context>
    <inkml:brush xml:id="br0">
      <inkml:brushProperty name="width" value="0.1" units="cm"/>
      <inkml:brushProperty name="height" value="0.1" units="cm"/>
      <inkml:brushProperty name="color" value="#E71224"/>
    </inkml:brush>
  </inkml:definitions>
  <inkml:trace contextRef="#ctx0" brushRef="#br0">0 0 24575,'13'0'0,"-1"0"0,-1 0 0,-2 0 0,3 0 0,0 7 0,-3-5 0,2 5 0,-3-3 0,4-3 0,-3 6 0,6-6 0,-6 6 0,6-2 0,-2 3 0,3 0 0,0 3 0,0-2 0,0 3 0,-3-4 0,-1 0 0,-4-3 0,0-2 0,0-3 0,-4 0 0,0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5.978"/>
    </inkml:context>
    <inkml:brush xml:id="br0">
      <inkml:brushProperty name="width" value="0.1" units="cm"/>
      <inkml:brushProperty name="height" value="0.1" units="cm"/>
      <inkml:brushProperty name="color" value="#E71224"/>
    </inkml:brush>
  </inkml:definitions>
  <inkml:trace contextRef="#ctx0" brushRef="#br0">0 1 24575,'0'12'0,"4"0"0,1 6 0,0 3 0,-4 3 0,-2 5 0,-3-11 0,8-2 0,-3-6 0,6-5 0,-6-1 0,3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7.770"/>
    </inkml:context>
    <inkml:brush xml:id="br0">
      <inkml:brushProperty name="width" value="0.1" units="cm"/>
      <inkml:brushProperty name="height" value="0.1" units="cm"/>
      <inkml:brushProperty name="color" value="#E71224"/>
    </inkml:brush>
  </inkml:definitions>
  <inkml:trace contextRef="#ctx0" brushRef="#br0">129 1 24575,'-8'4'0,"4"3"0,-4-6 0,4 3 0,-4-4 0,-4 0 0,7 4 0,-13 0 0,15-3 0,-7 5 0,6-8 0,-1 5 0,-3-3 0,4 4 0,-3-3 0,6 6 0,-3-3 0,4 4 0,0 0 0,0 0 0,-3 0 0,2 1 0,-3 2 0,4-2 0,0 6 0,0-6 0,-3 7 0,2-4 0,-3 1 0,4-2 0,0-3 0,0 0 0,7-3 0,2-1 0,11-4 0,-3-8 0,-1 7 0,-4-10 0,-4 10 0,0-3 0,4 8 0,-7 0 0,6 1 0,-10 2 0,9-6 0,-8 6 0,5-2 0,-7 3 0,0 3 0,0-2 0,0 3 0,0-4 0,4-4 0,-3 4 0,2-4 0,-3 4 0,0 0 0,0 0 0,-7 0 0,5 0 0,-8 4 0,5-7 0,-3 10 0,-4-13 0,4 8 0,-4-5 0,4-1 0,0 0 0,0-4 0,3 3 0,-2-2 0,6-1 0,-6-4 0,6-1 0,-3 2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39.898"/>
    </inkml:context>
    <inkml:brush xml:id="br0">
      <inkml:brushProperty name="width" value="0.1" units="cm"/>
      <inkml:brushProperty name="height" value="0.1" units="cm"/>
      <inkml:brushProperty name="color" value="#E71224"/>
    </inkml:brush>
  </inkml:definitions>
  <inkml:trace contextRef="#ctx0" brushRef="#br0">78 1 24575,'-9'8'0,"-2"-4"0,6 3 0,-3 1 0,0 1 0,-1 13 0,1-8 0,-2 15 0,5-11 0,1 5 0,4 0 0,0-6 0,0 2 0,0-3 0,0-7 0,0 6 0,3-10 0,-2 6 0,3-7 0,-1 1 0,-2 2 0,6-2 0,-6 3 0,6 3 0,-6-2 0,3 3 0,-1-8 0,5-4 0,1-1 0,7-2 0,-7 3 0,-1-4 0,-5 0 0,1-1 0,-3-2 0,2 3 0,1-1 0,-3-2 0,2 6 0,-3-2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40.433"/>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42.058"/>
    </inkml:context>
    <inkml:brush xml:id="br0">
      <inkml:brushProperty name="width" value="0.1" units="cm"/>
      <inkml:brushProperty name="height" value="0.1" units="cm"/>
      <inkml:brushProperty name="color" value="#E71224"/>
    </inkml:brush>
  </inkml:definitions>
  <inkml:trace contextRef="#ctx0" brushRef="#br0">15 24 24575,'4'-8'0,"3"4"0,-6-3 0,7 6 0,0-3 0,1 4 0,2 0 0,-3 0 0,4 7 0,0-1 0,5 9 0,-1-10 0,0 10 0,7-13 0,-9 8 0,0-5 0,-10 3 0,-8 3 0,3-2 0,-2 13 0,3-8 0,0 16 0,0 1 0,0-5 0,0 0 0,-4-14 0,3-4 0,-6 0 0,6 0 0,-6-3 0,3-2 0,-4 1 0,-1-3 0,-2 6 0,2-6 0,-20 10 0,13-6 0,-20 8 0,21-5 0,-6-3 0,15 3 0,-1-4 0,7 4 0,0 0 0,0 0 0,4 0 0,-3 0 0,6 0 0,-6 0 0,2 4 0,-3-3 0,0 3 0,0-4 0,0 0 0,0 0 0,0 0 0,0 0 0,0 0 0,0 0 0,0-3 0,0-2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31.350"/>
    </inkml:context>
    <inkml:brush xml:id="br0">
      <inkml:brushProperty name="width" value="0.1" units="cm"/>
      <inkml:brushProperty name="height" value="0.1" units="cm"/>
      <inkml:brushProperty name="color" value="#E71224"/>
    </inkml:brush>
  </inkml:definitions>
  <inkml:trace contextRef="#ctx0" brushRef="#br0">1 1 24575,'9'6'0,"-2"3"0,12-8 0,-8 8 0,4-8 0,-5 8 0,5-8 0,1 8 0,4-8 0,9 10 0,-11-10 0,9 5 0,-16-6 0,4 0 0,-5 0 0,0 0 0,5 0 0,1 0 0,0 0 0,-6 4 0,-5-7 0,-1 6 0,2-7 0,4 8 0,0-3 0,0 4 0,0-10 0,-4 4 0,-1-3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4:42.627"/>
    </inkml:context>
    <inkml:brush xml:id="br0">
      <inkml:brushProperty name="width" value="0.1" units="cm"/>
      <inkml:brushProperty name="height" value="0.1" units="cm"/>
      <inkml:brushProperty name="color" value="#E71224"/>
    </inkml:brush>
  </inkml:definitions>
  <inkml:trace contextRef="#ctx0" brushRef="#br0">1 0 24575,'9'0'0,"-2"0"0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14.074"/>
    </inkml:context>
    <inkml:brush xml:id="br0">
      <inkml:brushProperty name="width" value="0.1" units="cm"/>
      <inkml:brushProperty name="height" value="0.1" units="cm"/>
      <inkml:brushProperty name="color" value="#E71224"/>
    </inkml:brush>
  </inkml:definitions>
  <inkml:trace contextRef="#ctx0" brushRef="#br0">188 0 24575,'-13'9'0,"2"13"0,3-11 0,-4 8 0,-1-3 0,-3-4 0,3 11 0,1-5 0,-1 4 0,8-6 0,-6 1 0,10-1 0,-6-4 0,6 3 0,-6-2 0,2 0 0,1 2 0,-3-6 0,6 12 0,-6-10 0,2 11 0,1-10 0,-3 1 0,6 2 0,-3-9 0,4 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15.553"/>
    </inkml:context>
    <inkml:brush xml:id="br0">
      <inkml:brushProperty name="width" value="0.1" units="cm"/>
      <inkml:brushProperty name="height" value="0.1" units="cm"/>
      <inkml:brushProperty name="color" value="#E71224"/>
    </inkml:brush>
  </inkml:definitions>
  <inkml:trace contextRef="#ctx0" brushRef="#br0">1 1 24575,'12'8'0,"0"4"0,-4 0 0,7 8 0,-5-3 0,5-1 0,-7-4 0,-3-1 0,2-2 0,-6 6 0,6-6 0,-6 3 0,10 0 0,-10 0 0,10 1 0,-10-2 0,6 1 0,-2-3 0,3 3 0,-4-4 0,3-4 0,-6 3 0,6-6 0,-6 10 0,7-9 0,-8 9 0,8-7 0,-8 4 0,8 0 0,-4 0 0,4-3 0,1 12 0,-4-10 0,3 11 0,-7-10 0,6 4 0,-2-3 0,-1 13 0,3-12 0,-6 12 0,6-17 0,-6 6 0,3-6 0,-4-1 0,0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16.577"/>
    </inkml:context>
    <inkml:brush xml:id="br0">
      <inkml:brushProperty name="width" value="0.1" units="cm"/>
      <inkml:brushProperty name="height" value="0.1" units="cm"/>
      <inkml:brushProperty name="color" value="#E71224"/>
    </inkml:brush>
  </inkml:definitions>
  <inkml:trace contextRef="#ctx0" brushRef="#br0">210 1 24575,'-16'3'0,"3"-2"0,2 3 0,3-4 0,-1 0 0,1 0 0,0 0 0,-3 0 0,2 0 0,-3 0 0,4 0 0,0 0 0,0 0 0,-4 0 0,3 0 0,-2 0 0,3 0 0,-1 0 0,1 0 0,0 0 0,0 0 0,4-4 0,0 3 0,4-2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13.129"/>
    </inkml:context>
    <inkml:brush xml:id="br0">
      <inkml:brushProperty name="width" value="0.1" units="cm"/>
      <inkml:brushProperty name="height" value="0.1" units="cm"/>
      <inkml:brushProperty name="color" value="#E71224"/>
    </inkml:brush>
  </inkml:definitions>
  <inkml:trace contextRef="#ctx0" brushRef="#br0">277 42 24575,'-12'0'0,"-34"-8"0,8 0 0,-20-5 0,15 5 0,22 4 0,2 4 0,11 0 0,0 0 0,0 3 0,0 2 0,4-1 0,0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13.977"/>
    </inkml:context>
    <inkml:brush xml:id="br0">
      <inkml:brushProperty name="width" value="0.1" units="cm"/>
      <inkml:brushProperty name="height" value="0.1" units="cm"/>
      <inkml:brushProperty name="color" value="#E71224"/>
    </inkml:brush>
  </inkml:definitions>
  <inkml:trace contextRef="#ctx0" brushRef="#br0">200 1 24575,'-12'0'0,"0"0"0,4 0 0,-4 0 0,3 0 0,-6 3 0,-4-2 0,5 3 0,-8-4 0,13 3 0,-2-2 0,2 3 0,1-1 0,0-2 0,0 3 0,0-4 0,0 0 0,4 0 0,0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24.209"/>
    </inkml:context>
    <inkml:brush xml:id="br0">
      <inkml:brushProperty name="width" value="0.1" units="cm"/>
      <inkml:brushProperty name="height" value="0.1" units="cm"/>
      <inkml:brushProperty name="color" value="#E71224"/>
    </inkml:brush>
  </inkml:definitions>
  <inkml:trace contextRef="#ctx0" brushRef="#br0">0 1 24575,'39'3'0,"14"-2"0,-26 3 0,9-4 0,-13 0 0,-10 0 0,2 0 0,4 0 0,17 0 0,10 0 0,35 0 0,-30 0 0,9 0 0,-41 0 0,-15 0 0,-1 0 0,-7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25.105"/>
    </inkml:context>
    <inkml:brush xml:id="br0">
      <inkml:brushProperty name="width" value="0.1" units="cm"/>
      <inkml:brushProperty name="height" value="0.1" units="cm"/>
      <inkml:brushProperty name="color" value="#E71224"/>
    </inkml:brush>
  </inkml:definitions>
  <inkml:trace contextRef="#ctx0" brushRef="#br0">1 0 24575,'0'16'0,"0"7"0,0 1 0,0 7 0,0 0 0,0 0 0,0 0 0,0-11 0,0 2 0,0-13 0,0 3 0,0-4 0,0 0 0,0 0 0,0 0 0,0 0 0,0 4 0,0-3 0,0-1 0,0-5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25.913"/>
    </inkml:context>
    <inkml:brush xml:id="br0">
      <inkml:brushProperty name="width" value="0.1" units="cm"/>
      <inkml:brushProperty name="height" value="0.1" units="cm"/>
      <inkml:brushProperty name="color" value="#E71224"/>
    </inkml:brush>
  </inkml:definitions>
  <inkml:trace contextRef="#ctx0" brushRef="#br0">122 0 24575,'-8'5'0,"0"-2"0,0-3 0,0 0 0,0 4 0,-4-3 0,-1 2 0,1-3 0,0 0 0,1 0 0,5 14 0,-5-11 0,11 15 0,-4-17 0,4 2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27.129"/>
    </inkml:context>
    <inkml:brush xml:id="br0">
      <inkml:brushProperty name="width" value="0.1" units="cm"/>
      <inkml:brushProperty name="height" value="0.1" units="cm"/>
      <inkml:brushProperty name="color" value="#E71224"/>
    </inkml:brush>
  </inkml:definitions>
  <inkml:trace contextRef="#ctx0" brushRef="#br0">0 0 24575,'13'0'0,"26"0"0,-13 0 0,12 0 0,-16 0 0,-13 0 0,6 0 0,-6 0 0,6 0 0,-9 0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32.395"/>
    </inkml:context>
    <inkml:brush xml:id="br0">
      <inkml:brushProperty name="width" value="0.1" units="cm"/>
      <inkml:brushProperty name="height" value="0.1" units="cm"/>
      <inkml:brushProperty name="color" value="#E71224"/>
    </inkml:brush>
  </inkml:definitions>
  <inkml:trace contextRef="#ctx0" brushRef="#br0">1 0 24575,'0'10'0,"9"1"0,2-1 0,18-4 0,-7 3 0,15-8 0,-6 9 0,-5-9 0,1 5 0,-2 0 0,-3-5 0,15-1 0,-15-1 0,7-5 0,0 6 0,-7 0 0,2 0 0,-9 0 0,-5 0 0,5 0 0,1 0 0,27 0 0,-9 0 0,12 5 0,-9 2 0,-24-1 0,5-1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27.777"/>
    </inkml:context>
    <inkml:brush xml:id="br0">
      <inkml:brushProperty name="width" value="0.1" units="cm"/>
      <inkml:brushProperty name="height" value="0.1" units="cm"/>
      <inkml:brushProperty name="color" value="#E71224"/>
    </inkml:brush>
  </inkml:definitions>
  <inkml:trace contextRef="#ctx0" brushRef="#br0">0 7 24575,'13'0'0,"-1"0"0,-4 0 0,3 0 0,2 3 0,9-2 0,3 3 0,17-10 0,-14 4 0,6-4 0,-21 6 0,-5 0 0,-5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29.374"/>
    </inkml:context>
    <inkml:brush xml:id="br0">
      <inkml:brushProperty name="width" value="0.1" units="cm"/>
      <inkml:brushProperty name="height" value="0.1" units="cm"/>
      <inkml:brushProperty name="color" value="#E71224"/>
    </inkml:brush>
  </inkml:definitions>
  <inkml:trace contextRef="#ctx0" brushRef="#br0">267 0 24575,'-12'8'0,"-3"1"0,2 2 0,-21 7 0,1 12 0,-10 13 0,11-4 0,8 4 0,9-19 0,-2-1 0,8-11 0,1 0 0,1-4 0,6 0 0,-3-4 0,4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30.227"/>
    </inkml:context>
    <inkml:brush xml:id="br0">
      <inkml:brushProperty name="width" value="0.1" units="cm"/>
      <inkml:brushProperty name="height" value="0.1" units="cm"/>
      <inkml:brushProperty name="color" value="#E71224"/>
    </inkml:brush>
  </inkml:definitions>
  <inkml:trace contextRef="#ctx0" brushRef="#br0">0 1 24575,'17'7'0,"-1"-2"0,6 13 0,8 7 0,2-2 0,4 7 0,-5-14 0,-10-2 0,-3-5 0,-10-1 0,0-3 0,0 2 0,0-3 0,1 8 0,-1-3 0,-4 3 0,3-4 0,-2 0 0,-1 0 0,3 0 0,-2 0 0,-1 0 0,4 0 0,-4 0 0,4-4 0,0 0 0,-3 3 0,2-5 0,-3 12 0,4-8 0,-3 2 0,-2-5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52.430"/>
    </inkml:context>
    <inkml:brush xml:id="br0">
      <inkml:brushProperty name="width" value="0.1" units="cm"/>
      <inkml:brushProperty name="height" value="0.1" units="cm"/>
      <inkml:brushProperty name="color" value="#E71224"/>
    </inkml:brush>
  </inkml:definitions>
  <inkml:trace contextRef="#ctx0" brushRef="#br0">0 1 24575,'21'0'0,"-3"0"0,-13 3 0,5-2 0,-8 6 0,12-6 0,-5 3 0,4-4 0,2 0 0,-6 0 0,3-4 0,-1 3 0,2-2 0,3 3 0,-3 0 0,2 0 0,16 0 0,1 19 0,12-14 0,4 7 0,-14-13 0,-1-6 0,-15 7 0,-9 14 0,-1-3 0,4 30 0,-2-14 0,4 27 0,-3-20 0,-4 21 0,-2-22 0,-5 3 0,0-6 0,0-13 0,0 6 0,0-7 0,0 0 0,0 7 0,0 13 0,0-2 0,0 20 0,0-20 0,0 9 0,0-19 0,0-1 0,0-11 0,0 3 0,0-2 0,0 3 0,0-3 0,-4-2 0,3-3 0,-2 0 0,-1-10 0,3 4 0,-3-10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53.713"/>
    </inkml:context>
    <inkml:brush xml:id="br0">
      <inkml:brushProperty name="width" value="0.1" units="cm"/>
      <inkml:brushProperty name="height" value="0.1" units="cm"/>
      <inkml:brushProperty name="color" value="#E71224"/>
    </inkml:brush>
  </inkml:definitions>
  <inkml:trace contextRef="#ctx0" brushRef="#br0">319 0 24575,'-16'5'0,"7"5"0,-2-4 0,10 9 0,-6-10 0,6 16 0,-6-17 0,6 13 0,-2-9 0,-1-3 0,3 6 0,-2-3 0,-1 1 0,0 6 0,-5-6 0,-2 7 0,5 3 0,-4-2 0,9 6 0,-6-14 0,6 2 0,-6-10 0,6-1 0,-6-1 0,6-6 0,-7 6 0,4-6 0,-8 2 0,0-3 0,-4-4 0,-2-7 0,5 5 0,-1-8 0,6 13 0,3-2 0,-2 3 0,3 3 0,-4 2 0,0 3 0,0-4 0,-1 3 0,1-2 0,0 3 0,0-4 0,4 3 0,0-3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00.699"/>
    </inkml:context>
    <inkml:brush xml:id="br0">
      <inkml:brushProperty name="width" value="0.1" units="cm"/>
      <inkml:brushProperty name="height" value="0.1" units="cm"/>
      <inkml:brushProperty name="color" value="#E71224"/>
    </inkml:brush>
  </inkml:definitions>
  <inkml:trace contextRef="#ctx0" brushRef="#br0">5186 33 24575,'-46'-16'0,"17"7"0,-22 2 0,24 7 0,-22 0 0,3 0 0,1 0 0,-10 0 0,21 0 0,-20 0 0,8 0 0,-11 0 0,-12 0 0,8 0 0,4 0 0,-9 0 0,17 0 0,-8 0 0,2 0 0,8 0 0,1 0 0,8 0 0,9 0 0,4 0 0,-29 0 0,-6 0 0,-36 0-579,9 0 579,-9 0 0,12 0 0,1 0 0,10 0 0,16 0 0,3 0 0,20 0 0,-9 0 0,12 0 0,7 0 579,-17 0-579,14 9 0,-16-7 0,-11 15 0,17-15 0,-17 5 0,23-7 0,0 0 0,-12 0 0,-51 0 0,42 0 0,-2 0-538,-14 4 0,-3 0 538,9-2 0,2-2 0,4 1 0,1-2-322,-43-1 322,2-6 0,12 8 0,12 6 0,15-4 0,14 4 0,19-6 0,1 0 1058,7 0-1058,-7 0 340,-1 0-340,-19 0 0,-2 0 0,-13 0 0,1 0 0,0 0 0,11 0 0,3 0 0,13 0 0,-1 0 0,6 0 0,3 0 0,6 0 0,-7 0 0,5 0 0,-11 0 0,-7 0 0,-10 0 0,-11 0 0,-12 0 0,8 0 0,-20 8 0,21-6 0,3 5 0,14-7 0,12 0 0,0 0 0,11 0 0,-2 0 0,13 0 0,-6 0 0,2 0 0,-3 0 0,0 0 0,-7 0 0,6 0 0,-6 0 0,10 0 0,-2 0 0,3 4 0,-11-3 0,-1 7 0,-1-3 0,6 0 0,11 2 0,1-6 0,6 10 0,-10-6 0,10 7 0,-10-1 0,6-2 0,1 3 0,0-4 0,4 0 0,-3 4 0,2-3 0,-7 13 0,3-12 0,-1 12 0,-2-3 0,4-1 0,-5 4 0,4-9 0,-2-1 0,6-4 0,-3 0 0,4 0 0,-3 0 0,2 0 0,-3 0 0,1 4 0,2-3 0,-6 6 0,6-6 0,-3 6 0,1-6 0,2 6 0,-3-6 0,1 6 0,2-6 0,-6 7 0,2-4 0,1 4 0,-4 0 0,3 7 0,-3-5 0,2 5 0,-2-1 0,3-4 0,-5 11 0,6-5 0,-5 1 0,8 4 0,-2-11 0,-2 11 0,1-11 0,-2 1 0,-1-4 0,6-6 0,-3 6 0,4-6 0,0 3 0,0-4 0,0 0 0,0 4 0,0-4 0,0 8 0,0-7 0,0 6 0,0-6 0,0 6 0,0-6 0,0 6 0,0-6 0,0 6 0,0-2 0,0 3 0,0 7 0,0-5 0,0 4 0,0-6 0,0 1 0,0-1 0,4 0 0,1 0 0,3-4 0,-4 4 0,3-7 0,-6 6 0,3-3 0,-4 5 0,0-1 0,0-4 0,0 3 0,0-6 0,0 7 0,0-7 0,0 6 0,0-6 0,0 6 0,0 4 0,0-5 0,0 8 0,4-3 0,-3-1 0,-1 11 0,-1-5 0,-3 7 0,4 0 0,0-7 0,0-1 0,0-7 0,0 0 0,0 0 0,0-3 0,0 2 0,0-2 0,0 3 0,0 7 0,0-5 0,0 12 0,0-12 0,0 11 0,0-11 0,0 11 0,0-5 0,0 7 0,0-7 0,0 5 0,0-11 0,0 5 0,0-7 0,0 0 0,0-3 0,0-2 0,0 1 0,0 0 0,0 12 0,0-6 0,0 5 0,0-7 0,0-3 0,0-2 0,0 1 0,0-3 0,7 6 0,-5-2 0,8-1 0,-9 0 0,3-4 0,-4 0 0,0 4 0,4 0 0,0 4 0,5 7 0,-4-5 0,4 11 0,-8-15 0,4 4 0,-5-10 0,0 11 0,4 1 0,2 11 0,4 0 0,0 0 0,0-7 0,-5-5 0,2-7 0,-2-8 0,3 0 0,0-4 0,4 0 0,0-4 0,4 3 0,0-2 0,19 3 0,4 0 0,18 0 0,1 0 0,11 0 0,3 0 0,24 0-564,-9 7 564,8-5 0,-11 21 0,-12-13 0,-14 6 0,-22-9 0,-17-7 0,-7 0 0,-4 0 0,0 0 564,3 0-564,2 0 0,3 0 0,7 0 0,1 0 0,19 0 0,14 0 0,3 0 0,9 0 0,-23 0 0,-10 0 0,-13 0 0,-11 0 0,4 0 0,-4 0 0,4 0 0,19 0 0,4 0 0,18 0 0,1 0 0,-1 0 0,0 0 0,12 0 0,-8 0 0,8 0 0,-12 0 0,13 0 0,-10 0 0,-3 0 0,-14 0 0,-1 0 0,-8 0 0,9 4 0,-12-3 0,-7 4 0,5-1 0,-11-3 0,11 4 0,-11-5 0,5 0 0,-1 9 0,-4-7 0,5 8 0,-11-10 0,3 0 0,-6 0 0,13 0 0,-1 0 0,10 0 0,0 0 0,-7 0 0,5 4 0,-11-3 0,5 7 0,-1-7 0,-4 3 0,5-4 0,-7 0 0,-4 0 0,4 0 0,-8 0 0,8 0 0,-7 0 0,12 0 0,0 0 0,10 0 0,0 0 0,0 0 0,-1 0 0,13 0 0,3 0 0,-1 0 0,10 0 0,-28 0 0,14 0 0,-23 0 0,-3 7 0,18-5 0,-13-4 0,23 0 0,-13-7 0,13 9 0,14 0 0,4 0 0,8 0 0,0 0 0,-9 0 0,-9 0 0,14 0 0,-11 0 0,30 0 0,11 0-816,-8 0 816,-33 0 0,0 0 0,33 0 0,-3 0 0,-20-4 0,-26 3 0,-12-3 0,-14 4 0,3 0 816,-1 0-816,5 0 0,-3 0 0,0 0 0,1 0 0,5 0 0,-4 0 0,5 0 0,-1 0 0,3 0 0,5 5 0,1-4 0,0 4 0,0-5 0,0 0 0,-7 0 0,-1 0 0,-7 0 0,-7-4 0,2 3 0,-3-2 0,11 3 0,5 0 0,19 0 0,-16 0 0,4 0 0,-20-4 0,8 0 0,-8-4 0,-5 17 0,-1-9 0,-10 13 0,17-13 0,1 0 0,9 0 0,3 0 0,-5 0 0,-2 0 0,-10 0 0,1 0 0,-1 0 0,0 0 0,0 0 0,0 0 0,0 0 0,-4-3 0,0-2 0,-4-3 0,4 4 0,-4-3 0,4 9 0,0-4 0,-4-2 0,4-5 0,-4-7 0,0-7 0,0 5 0,0-4 0,0 6 0,0 0 0,0-1 0,0 1 0,0 0 0,0 0 0,0 0 0,0 0 0,0 0 0,0-7 0,0 5 0,0-4 0,0 5 0,0-5 0,0 4 0,0-5 0,0-7 0,0 4 0,0-23 0,-22-1 0,12 3 0,-20-12 0,17 14 0,5-1 0,2 3 0,6 13 0,0-1 0,0 0 0,0 0 0,0 0 0,0 7 0,0 1 0,0 7 0,-4 0 0,3 4 0,-6-11 0,2 2 0,-5-10 0,0 0 0,0 0 0,-1 0 0,-1-11 0,-3 8 0,0-21 0,0 22 0,3-10 0,6 12 0,-2 7 0,2-5 0,2 4 0,-5-5 0,4 5 0,-5-4 0,1 11 0,0-4 0,5-1 0,-4-1 0,3 3 0,0 3 0,1 6 0,0 0 0,4-1 0,-4 1 0,4 1 0,0 2 0,0-3 0,0 4 0,0-4 0,0 4 0,-4-8 0,3 7 0,-6-6 0,6 3 0,-6-5 0,2-5 0,-5-3 0,1 1 0,0 1 0,5 7 0,0-6 0,4 8 0,-4-8 0,0 9 0,0 1 0,0-4 0,4 7 0,0-6 0,0 6 0,0-6 0,0 3 0,0-5 0,0 1 0,0 0 0,0 0 0,0 3 0,0-2 0,0 3 0,0-4 0,0-1 0,0 5 0,0 0 0,0 1 0,0-2 0,0 0 0,0-2 0,-4 3 0,0-4 0,-1 3 0,2 1 0,3 4 0,0-3 0,-4 2 0,3-3 0,-2 4 0,3 0 0,0 0 0,-4 0 0,3 0 0,-2 0 0,3 0 0,-4-4 0,0-1 0,-4-3 0,3 0 0,1 4 0,4-4 0,0 7 0,-3-6 0,-2 3 0,-3-4 0,-1-7 0,5 5 0,-5-1 0,9 4 0,-8 2 0,4 4 0,-1-5 0,2 12 0,3-5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23.669"/>
    </inkml:context>
    <inkml:brush xml:id="br0">
      <inkml:brushProperty name="width" value="0.1" units="cm"/>
      <inkml:brushProperty name="height" value="0.1" units="cm"/>
      <inkml:brushProperty name="color" value="#E71224"/>
    </inkml:brush>
  </inkml:definitions>
  <inkml:trace contextRef="#ctx0" brushRef="#br0">568 50 24575,'13'0'0,"-7"4"0,-29-3 0,5 2 0,-5-3 0,8 0 0,6-3 0,-3 2 0,4-3 0,0 4 0,-4 0 0,3 0 0,-6 0 0,-4 0 0,-5 0 0,-7 0 0,10 0 0,3 0 0,10 0 0,-4 7 0,0-1 0,-4 2 0,-1 2 0,1-8 0,0 9 0,4-10 0,0 6 0,8-3 0,-4 5 0,7-1 0,-9 0 0,4 3 0,-9-2 0,-4 8 0,5-7 0,-4 4 0,10-6 0,3 0 0,2 0 0,3 0 0,-4 0 0,3 0 0,-6 0 0,6 4 0,-6-7 0,6 6 0,-3-7 0,4 4 0,0 0 0,-3 0 0,2 1 0,-3 2 0,1-2 0,-2 3 0,1-4 0,0 0 0,1 0 0,2 0 0,-3 4 0,4-3 0,0 6 0,0-3 0,0 1 0,-4 2 0,4-6 0,-8 6 0,8-6 0,-4 3 0,4-4 0,0 0 0,0 0 0,0 0 0,0 0 0,-4 0 0,3 0 0,-2 0 0,-1 1 0,3 2 0,-2 2 0,3-1 0,0 4 0,0-4 0,0 4 0,0 0 0,0-3 0,0-1 0,0-1 0,0-2 0,0 3 0,0-4 0,0 3 0,0 9 0,0-6 0,0 7 0,0-1 0,0 11 0,3-5 0,6 18 0,2-18 0,-2 2 0,-1-7 0,-7-12 0,6 3 0,-6 0 0,6-3 0,-2 6 0,-1-3 0,3 1 0,-6 2 0,6-6 0,-6 6 0,6-6 0,-6 7 0,7-11 0,-8 9 0,4-8 0,0 9 0,0-3 0,5 11 0,0 1 0,4 1 0,-3-3 0,2-6 0,0 1 0,-3-5 0,2 3 0,-3-6 0,-3 3 0,2-4 0,-3-3 0,8 5 0,7-8 0,6 9 0,-1-7 0,0 1 0,-12-2 0,0-3 0,0 0 0,-3 0 0,12 0 0,-7 0 0,16 0 0,-6 0 0,-3 0 0,-3 0 0,-10 0 0,0 0 0,0-3 0,0-2 0,0 1 0,-3-3 0,2 2 0,-3-3 0,1-4 0,2 7 0,-6-6 0,2 7 0,1-4 0,1 0 0,-1 0 0,0 0 0,-1-4 0,-2 3 0,6-3 0,-6-3 0,6 5 0,-6-5 0,6 7 0,-6 0 0,3 0 0,-4 0 0,3 3 0,-2-2 0,3-1 0,-1 3 0,-2-10 0,7 10 0,-8-7 0,4 1 0,-4 2 0,4-3 0,0 4 0,1-4 0,2 3 0,-6-2 0,6-1 0,-6 3 0,2-6 0,1 6 0,-3-6 0,6 2 0,-6-3 0,6 0 0,-3 0 0,1 0 0,2 0 0,-2-1 0,3 1 0,0 0 0,-4 0 0,0 0 0,-4 0 0,0 3 0,3-2 0,-2 2 0,3 1 0,-4-3 0,0 2 0,0-3 0,0 0 0,0 0 0,0-7 0,0 5 0,0-11 0,0 5 0,0 0 0,0-6 0,0 13 0,0-6 0,0 0 0,0 5 0,0-4 0,0 6 0,0 0 0,0 3 0,0 1 0,0 4 0,-4 0 0,3-3 0,-6 2 0,6-7 0,-6 4 0,0-23 0,-11-4 0,2-18 0,-5 0 0,9 11 0,1 10 0,5 17 0,3 7 0,3 1 0,0 2 0,0 1 0,0 4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37.741"/>
    </inkml:context>
    <inkml:brush xml:id="br0">
      <inkml:brushProperty name="width" value="0.1" units="cm"/>
      <inkml:brushProperty name="height" value="0.1" units="cm"/>
      <inkml:brushProperty name="color" value="#E71224"/>
    </inkml:brush>
  </inkml:definitions>
  <inkml:trace contextRef="#ctx0" brushRef="#br0">0 1 24575,'21'0'0,"-6"14"0,-12-4 0,-3 27 0,0 1 0,0 2 0,0 15 0,0-21 0,0 8 0,0-11 0,0-7 0,0-1 0,0-10 0,0 2 0,0-6 0,0 3 0,0-4 0,0 0 0,0 3 0,0-2 0,0 6 0,0-6 0,0 3 0,5-21 0,-4 9 0,4-14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39.042"/>
    </inkml:context>
    <inkml:brush xml:id="br0">
      <inkml:brushProperty name="width" value="0.1" units="cm"/>
      <inkml:brushProperty name="height" value="0.1" units="cm"/>
      <inkml:brushProperty name="color" value="#E71224"/>
    </inkml:brush>
  </inkml:definitions>
  <inkml:trace contextRef="#ctx0" brushRef="#br0">1 0 24575,'16'8'0,"6"6"0,-4-1 0,11 3 0,-11-1 0,5-5 0,-7 5 0,-3-6 0,-2 6 0,-3-2 0,4 3 0,-3-3 0,2-2 0,-2-3 0,-1-3 0,0 2 0,0-2 0,3 3 0,2 0 0,3 0 0,-3 0 0,-2 0 0,-3-4 0,-3 3 0,2-2 0,-3 7 0,1-3 0,6 6 0,-2-3 0,7 1 0,-4-1 0,0-8 0,-8 3 0,0-2 0,0 3 0,-3-4 0,2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2:40.363"/>
    </inkml:context>
    <inkml:brush xml:id="br0">
      <inkml:brushProperty name="width" value="0.1" units="cm"/>
      <inkml:brushProperty name="height" value="0.1" units="cm"/>
      <inkml:brushProperty name="color" value="#E71224"/>
    </inkml:brush>
  </inkml:definitions>
  <inkml:trace contextRef="#ctx0" brushRef="#br0">1 0 24575,'8'16'0,"-4"-3"0,-4-1 0,-1-4 0,1 0 0,1 0 0,3 3 0,-4-2 0,0 3 0,0 0 0,3 0 0,-2 11 0,3-9 0,0 8 0,0-6 0,1 1 0,2-1 0,-6-4 0,6-4 0,-6 3 0,6-2 0,-3 7 0,1-7 0,-2 6 0,1-6 0,-3 2 0,2-2 0,1-1 0,-3 0 0,2 0 0,-3 0 0,0 0 0,0 0 0,4 0 0,-3 0 0,6 0 0,-6 0 0,3 0 0,-1 0 0,-2 0 0,3 0 0,-1-3 0,-2 2 0,-1-6 0,-1 6 0,-2-2 0,3-4 0,0-2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34.365"/>
    </inkml:context>
    <inkml:brush xml:id="br0">
      <inkml:brushProperty name="width" value="0.1" units="cm"/>
      <inkml:brushProperty name="height" value="0.1" units="cm"/>
      <inkml:brushProperty name="color" value="#E71224"/>
    </inkml:brush>
  </inkml:definitions>
  <inkml:trace contextRef="#ctx0" brushRef="#br0">1 0 24575,'9'20'0,"-2"1"0,12-5 0,-3 3 0,12-12 0,-10 2 0,5-9 0,-17 4 0,3-3 0,1 13 0,2-7 0,2 3 0,-4-1 0,1-3 0,-1 4 0,-5 0 0,5 5 0,-5 1 0,5 4 0,1 0 0,-1-4 0,-5-1 0,4-10 0,-7 5 0,7-5 0,-4 5 0,10 5 0,1-4 0,0 4 0,-2-5 0,-3-4 0,-1 3 0,-9-3 0,2 8 0,-12 2 0,4 5 0,-1-1 0,-3-9 0,-2 45 0,-1-26 0,-5 38 0,10-37 0,-3-2 0,4-9 0,0-4 0,2-1 0,4-5 0,-5-5 0,4 4 0,-8-3 0,8 9 0,-8-4 0,8 17 0,-8-15 0,7 15 0,-7-13 0,4 6 0,-1-1 0,-3-4 0,8-1 0,14-10 0,-4-9 0,18 2 0,-16-12 0,9 13 0,-9-4 0,4 5 0,8 6 0,-15 0 0,14 1 0,-16 2 0,9-8 0,1 8 0,4-3 0,0 0 0,-4-2 0,-6 1 0,-1-4 0,-3 8 0,0-13 0,3 8 0,-8-9 0,3 5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33.754"/>
    </inkml:context>
    <inkml:brush xml:id="br0">
      <inkml:brushProperty name="width" value="0.1" units="cm"/>
      <inkml:brushProperty name="height" value="0.1" units="cm"/>
      <inkml:brushProperty name="color" value="#E71224"/>
    </inkml:brush>
  </inkml:definitions>
  <inkml:trace contextRef="#ctx0" brushRef="#br0">218 17 24575,'-8'-5'0,"0"2"0,0 3 0,0-4 0,0 3 0,0-2 0,0 3 0,0 0 0,0 0 0,0 0 0,0 0 0,-4 0 0,3 3 0,-6-2 0,6 10 0,-3-9 0,8 9 0,-3-11 0,2 8 0,1-4 0,-4 4 0,4 0 0,-1 0 0,2 0 0,3 0 0,-4 0 0,3 0 0,-2 1 0,-1-1 0,3 3 0,-2 8 0,3-4 0,-4 6 0,0-12 0,-1 6 0,2-6 0,3 3 0,0 0 0,0-3 0,3 2 0,-2-3 0,3 0 0,-1 1 0,-2-1 0,6 0 0,-2 3 0,-1-2 0,7 7 0,-9-8 0,9 4 0,-7-4 0,4 0 0,0-3 0,0 2 0,4-6 0,-3 6 0,6-6 0,-6 6 0,3-6 0,-4 3 0,0-4 0,0 0 0,-4-4 0,4-1 0,-8 1 0,4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35.153"/>
    </inkml:context>
    <inkml:brush xml:id="br0">
      <inkml:brushProperty name="width" value="0.1" units="cm"/>
      <inkml:brushProperty name="height" value="0.1" units="cm"/>
      <inkml:brushProperty name="color" value="#E71224"/>
    </inkml:brush>
  </inkml:definitions>
  <inkml:trace contextRef="#ctx0" brushRef="#br0">9 123 24575,'-5'8'0,"2"0"0,3 0 0,0 0 0,0 0 0,0 0 0,7-3 0,-1 12 0,10-10 0,-6 7 0,2-10 0,-4 0 0,0-4 0,-4 0 0,3-4 0,-2 0 0,3 0 0,-4 0 0,0 0 0,-1-1 0,-2-2 0,7 3 0,-4-4 0,0 0 0,4 0 0,-7 0 0,6-1 0,-3 5 0,1-3 0,-2 2 0,1-3 0,-3 0 0,2 0 0,-3-4 0,0 4 0,0-4 0,0 0 0,-3 0 0,-2 3 0,1-2 0,-3 10 0,-1-3 0,-1 1 0,-3 2 0,4-3 0,0 1 0,0 2 0,-4-6 0,3 6 0,-2-3 0,2 4 0,1 0 0,0 0 0,0 0 0,0 0 0,4 4 0,0-3 0,4 2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37.233"/>
    </inkml:context>
    <inkml:brush xml:id="br0">
      <inkml:brushProperty name="width" value="0.1" units="cm"/>
      <inkml:brushProperty name="height" value="0.1" units="cm"/>
      <inkml:brushProperty name="color" value="#E71224"/>
    </inkml:brush>
  </inkml:definitions>
  <inkml:trace contextRef="#ctx0" brushRef="#br0">21 5 24575,'3'13'0,"-2"-2"0,3-3 0,-4 4 0,0-3 0,0 3 0,0-4 0,0 0 0,0 0 0,0 0 0,0 0 0,0 0 0,-4 0 0,0 4 0,-1-3 0,-2 6 0,6-6 0,-3 3 0,1-4 0,6-11 0,-3-2 0,5-12 0,2 1 0,1 4 0,-2 0 0,4 4 0,-9 0 0,6 0 0,-2 0 0,3 0 0,0 0 0,0 0 0,4 0 0,-3 3 0,2-2 0,-3 2 0,0 1 0,-3-3 0,2 2 0,-2-3 0,3 4 0,-4-3 0,7 6 0,-9-6 0,8 6 0,-9 1 0,6 4 0,-2 4 0,-1 0 0,0 4 0,0-7 0,-4 6 0,4-6 0,-4 3 0,0 0 0,4-4 0,-4 3 0,0-2 0,0 3 0,-4-7 0,11 1 0,2-9 0,4 3 0,-2-1 0,-3-2 0,4 3 0,-3-4 0,3 3 0,-4 2 0,0 3 0,-4-4 0,3 3 0,-2-6 0,3 6 0,0-6 0,0 6 0,0-3 0,0 4 0,0 0 0,0 0 0,0 8 0,-3-3 0,-2 10 0,-3-6 0,0 3 0,0-4 0,14-4 0,-10 3 0,9-2 0,-13 3 0,-3 0 0,2 0 0,-3 0 0,4 0 0,0 0 0,-3 4 0,2-3 0,-3 3 0,4-8 0,0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38.226"/>
    </inkml:context>
    <inkml:brush xml:id="br0">
      <inkml:brushProperty name="width" value="0.1" units="cm"/>
      <inkml:brushProperty name="height" value="0.1" units="cm"/>
      <inkml:brushProperty name="color" value="#E71224"/>
    </inkml:brush>
  </inkml:definitions>
  <inkml:trace contextRef="#ctx0" brushRef="#br0">41 0 24575,'0'13'0,"0"2"0,0-6 0,0 6 0,0-2 0,0 3 0,0 0 0,0-4 0,0 4 0,0-7 0,0 2 0,0-3 0,0 0 0,0 0 0,0 1 0,0-1 0,0 0 0,-4 3 0,-1-2 0,1 6 0,-3-6 0,2 7 0,1-4 0,0 1 0,1-5 0,2-5 0,-3-3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39.442"/>
    </inkml:context>
    <inkml:brush xml:id="br0">
      <inkml:brushProperty name="width" value="0.1" units="cm"/>
      <inkml:brushProperty name="height" value="0.1" units="cm"/>
      <inkml:brushProperty name="color" value="#E71224"/>
    </inkml:brush>
  </inkml:definitions>
  <inkml:trace contextRef="#ctx0" brushRef="#br0">0 96 24575,'9'-8'0,"-1"3"0,0 2 0,-4-1 0,3 0 0,-2-1 0,3-2 0,-4 2 0,3 1 0,-2 0 0,3 1 0,10-3 0,-7 2 0,7-5 0,-10 5 0,0-4 0,-3 0 0,12 3 0,-14 9 0,15 1 0,-14 3 0,1 0 0,2-8 0,-6 8 0,6-7 0,-3 6 0,1 1 0,2-3 0,-6 6 0,2-7 0,-3 4 0,4-7 0,-3 6 0,2-7 0,-3 12 0,0-3 0,0 3 0,0-4 0,0 0 0,-3 0 0,-2 0 0,4-4 0,-5 0 0,9 0 0,-7-3 0,4 2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40.697"/>
    </inkml:context>
    <inkml:brush xml:id="br0">
      <inkml:brushProperty name="width" value="0.1" units="cm"/>
      <inkml:brushProperty name="height" value="0.1" units="cm"/>
      <inkml:brushProperty name="color" value="#E71224"/>
    </inkml:brush>
  </inkml:definitions>
  <inkml:trace contextRef="#ctx0" brushRef="#br0">159 0 24575,'-8'8'0,"3"0"0,1-7 0,1 2 0,-2-7 0,1 8 0,-3-3 0,-1 3 0,-1-4 0,-3 0 0,4 0 0,0 0 0,7 0 0,-15 0 0,12 0 0,-24 0 0,17 0 0,-3-4 0,10 3 0,4-3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42.009"/>
    </inkml:context>
    <inkml:brush xml:id="br0">
      <inkml:brushProperty name="width" value="0.1" units="cm"/>
      <inkml:brushProperty name="height" value="0.1" units="cm"/>
      <inkml:brushProperty name="color" value="#E71224"/>
    </inkml:brush>
  </inkml:definitions>
  <inkml:trace contextRef="#ctx0" brushRef="#br0">16 1 24575,'0'12'0,"0"0"0,0-4 0,-3 0 0,2 0 0,-6 4 0,6 0 0,-3 5 0,4-1 0,0 0 0,0-4 0,0 0 0,0-4 0,4-3 0,0 2 0,4-6 0,4 2 0,-7 1 0,6-3 0,-6 2 0,3-3 0,0 0 0,-4-3 0,3-2 0,-2-3 0,3 0 0,-4 0 0,4 0 0,-4 0 0,0 0 0,4 0 0,-7 0 0,2 0 0,-3 0 0,0 0 0,0-1 0,-7-2 0,-2-2 0,-4 1 0,2 0 0,3 8 0,0 0 0,0 8 0,3 0 0,-2 1 0,3-2 0,-1-3 0,1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43.786"/>
    </inkml:context>
    <inkml:brush xml:id="br0">
      <inkml:brushProperty name="width" value="0.1" units="cm"/>
      <inkml:brushProperty name="height" value="0.1" units="cm"/>
      <inkml:brushProperty name="color" value="#E71224"/>
    </inkml:brush>
  </inkml:definitions>
  <inkml:trace contextRef="#ctx0" brushRef="#br0">0 0 24575,'4'9'0,"0"-2"0,4-3 0,-3 1 0,-2 6 0,-3-2 0,5 13 0,0-8 0,4 5 0,-5-7 0,3-4 0,-6 0 0,7-4 0,-4 0 0,8-4 0,-3 0 0,2 0 0,-3 0 0,4 0 0,-7-4 0,2 0 0,-3-1 0,1 2 0,-1-1 0,3 0 0,-2-1 0,3 2 0,-4-1 0,3-4 0,-6-1 0,3 5 0,-1 1 0,-2-1 0,-1 3 0,3-7 0,-2 8 0,11 0 0,-3-7 0,2 2 0,-3-7 0,0 4 0,0 0 0,0 4 0,1 7 0,-1 6 0,-4 4 0,3 2 0,-6-6 0,3 3 0,-4-4 0,3-4 0,-2 3 0,3-2 0,-4 3 0,3-4 0,-2 3 0,6-2 0,-6 3 0,6-4 0,-2 0 0,3 0 0,0-3 0,-3 6 0,2-6 0,-3 2 0,4-6 0,-3-2 0,-2 1 0,-3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45.849"/>
    </inkml:context>
    <inkml:brush xml:id="br0">
      <inkml:brushProperty name="width" value="0.1" units="cm"/>
      <inkml:brushProperty name="height" value="0.1" units="cm"/>
      <inkml:brushProperty name="color" value="#E71224"/>
    </inkml:brush>
  </inkml:definitions>
  <inkml:trace contextRef="#ctx0" brushRef="#br0">1 166 24575,'8'-8'0,"0"3"0,0 2 0,-4 6 0,3 2 0,-2 3 0,3 0 0,0-4 0,-3 4 0,-2-4 0,1 1 0,-3 13 0,6-8 0,-3 10 0,1-5 0,2-6 0,-6 3 0,-1-8 0,-1-14 0,-3-1 0,4-13 0,9 2 0,-2-2 0,7-1 0,-4-4 0,-5 11 0,3-4 0,-7 9 0,6-2 0,1-1 0,1 2 0,3-1 0,-4 7 0,-4 0 0,3 3 0,-2 2 0,3 3 0,0 0 0,-3 7 0,2-5 0,-3 12 0,1-8 0,-2 9 0,1-10 0,-3 9 0,2-8 0,1 5 0,-3 1 0,6-7 0,-6 6 0,6-6 0,-6 6 0,6-2 0,-6 3 0,3-4 0,-4 0 0,0 0 0,0 4 0,0-3 0,0 6 0,3-6 0,-2 3 0,6-8 0,-6 3 0,3-2 0,-1-1 0,-2-4 0,3-4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47.394"/>
    </inkml:context>
    <inkml:brush xml:id="br0">
      <inkml:brushProperty name="width" value="0.1" units="cm"/>
      <inkml:brushProperty name="height" value="0.1" units="cm"/>
      <inkml:brushProperty name="color" value="#E71224"/>
    </inkml:brush>
  </inkml:definitions>
  <inkml:trace contextRef="#ctx0" brushRef="#br0">65 197 24575,'-12'-9'0,"0"2"0,4 7 0,3 3 0,-2 2 0,3 3 0,-1 0 0,2 0 0,-1-3 0,3 2 0,-2-3 0,3 4 0,0 4 0,0-3 0,0 2 0,0 1 0,0-3 0,7 3 0,-2-4 0,7-4 0,-4 0 0,0-4 0,4 0 0,-3 0 0,2 0 0,-3 0 0,-3-26 0,2 20 0,-3-19 0,1 21 0,-1-4 0,-1-1 0,-2-3 0,3 1 0,-1 2 0,2-3 0,-1 4 0,0-4 0,-1 0 0,2-1 0,-1-9 0,3 8 0,-6-8 0,3 5 0,-4 1 0,4 0 0,-4 4 0,0 0 0,0 4 0,-4-4 0,8 28 0,0-11 0,5 31 0,0-11 0,2 6 0,-2-7 0,-4-5 0,-1-4 0,-4-6 0,0-4 0,0 11 0,9-3 0,-2 18 0,3-10 0,-2 1 0,-7-13 0,6 2 0,-6-3 0,6-3 0,-6 2 0,3-10 0,-4 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38.814"/>
    </inkml:context>
    <inkml:brush xml:id="br0">
      <inkml:brushProperty name="width" value="0.1" units="cm"/>
      <inkml:brushProperty name="height" value="0.1" units="cm"/>
      <inkml:brushProperty name="color" value="#E71224"/>
    </inkml:brush>
  </inkml:definitions>
  <inkml:trace contextRef="#ctx0" brushRef="#br0">1 1 24575,'0'10'0,"0"0"0,0 0 0,0 0 0,0 1 0,0-1 0,0 0 0,0 0 0,0 0 0,0 5 0,0-4 0,0 4 0,0-5 0,0 0 0,0 5 0,0-4 0,0 4 0,0-5 0,0 1 0,0-1 0,0 0 0,0 0 0,0 0 0,0 5 0,0-4 0,0 4 0,4-5 0,2 5 0,0 1 0,-2 0 0,-4 3 0,0-8 0,5-1 0,-4-1 0,8-7 0,-8 7 0,8-8 0,-3 3 0,-1-8 0,9-2 0,-7 0 0,8 2 0,-5 4 0,0 0 0,-4-5 0,3 4 0,-4-3 0,1-1 0,3-1 0,-3-4 0,4 5 0,0 0 0,0 5 0,0-4 0,1-2 0,-1-4 0,-5 0 0,0-1 0,-5 1 0,0 5 0,0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48.745"/>
    </inkml:context>
    <inkml:brush xml:id="br0">
      <inkml:brushProperty name="width" value="0.1" units="cm"/>
      <inkml:brushProperty name="height" value="0.1" units="cm"/>
      <inkml:brushProperty name="color" value="#E71224"/>
    </inkml:brush>
  </inkml:definitions>
  <inkml:trace contextRef="#ctx0" brushRef="#br0">33 1 24575,'-9'7'0,"-2"-2"0,10 7 0,-2-4 0,3 0 0,-4 0 0,3 0 0,-2 0 0,3 0 0,0 1 0,3 2 0,2 2 0,-1-1 0,4-4 0,-8 0 0,8-8 0,-4 4 0,4-4 0,0 0 0,0 0 0,-3-4 0,2 0 0,-3-1 0,4-2 0,1 3 0,2-4 0,-2 0 0,-1 0 0,-4 0 0,-4-1 0,0 1 0,3 4 0,-2-7 0,6 6 0,-6-10 0,6 9 0,-6 3 0,7 7 0,-4 1 0,4 2 0,-3-3 0,2 4 0,-3 4 0,4-3 0,0 6 0,0-6 0,0 3 0,1-4 0,-1 0 0,0 0 0,-4-4 0,0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50.489"/>
    </inkml:context>
    <inkml:brush xml:id="br0">
      <inkml:brushProperty name="width" value="0.1" units="cm"/>
      <inkml:brushProperty name="height" value="0.1" units="cm"/>
      <inkml:brushProperty name="color" value="#E71224"/>
    </inkml:brush>
  </inkml:definitions>
  <inkml:trace contextRef="#ctx0" brushRef="#br0">1 8 24575,'8'9'0,"0"-5"0,0 3 0,-4-2 0,0 6 0,-1-2 0,2 3 0,-1-4 0,0 0 0,0 0 0,-4 0 0,4 0 0,0 4 0,-3-3 0,2 2 0,-3-2 0,0-1 0,0-25 0,0 8 0,4-22 0,0 19 0,1-4 0,2 7 0,-6-2 0,2 3 0,1 3 0,0 2 0,1-1 0,6 0 0,-6-4 0,7 3 0,-4-2 0,0 6 0,0-3 0,0 4 0,0 0 0,-4 8 0,0 1 0,0 3 0,0 0 0,4-1 0,-3-2 0,-2 3 0,1-4 0,-3 0 0,2 0 0,-3 0 0,4 4 0,0-7 0,1 6 0,-2-7 0,-6 1 0,2-15 0,-3-1 0,4-11 0,4 5 0,0 1 0,4 7 0,0 2 0,-3 0 0,-1 2 0,-1-3 0,2 4 0,6-3 0,-2 5 0,3-5 0,-4 7 0,4 0 0,-7-4 0,6 3 0,-7 1 0,4 5 0,-3 3 0,-2 0 0,1 4 0,0 0 0,1 11 0,2-9 0,-2 8 0,-1-10 0,3 1 0,-6-1 0,6-1 0,-2-2 0,-1 3 0,0-8 0,-4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51.524"/>
    </inkml:context>
    <inkml:brush xml:id="br0">
      <inkml:brushProperty name="width" value="0.1" units="cm"/>
      <inkml:brushProperty name="height" value="0.1" units="cm"/>
      <inkml:brushProperty name="color" value="#E71224"/>
    </inkml:brush>
  </inkml:definitions>
  <inkml:trace contextRef="#ctx0" brushRef="#br0">16 36 24575,'-8'3'0,"0"2"0,8 3 0,0 0 0,0 0 0,0 0 0,0 0 0,0 4 0,0-3 0,0 6 0,5 4 0,0-1 0,4 1 0,2-4 0,-2-6 0,7 6 0,-7-6 0,2 3 0,-6-11 0,2 1 0,1-5 0,1 3 0,2 0 0,-2 0 0,-1 0 0,3 0 0,-1-14 0,-1 7 0,-5-11 0,0 10 0,-3 0 0,6 0 0,-3-4 0,1 3 0,-2-2 0,-3 3 0,0-1 0,0-2 0,0 2 0,0-6 0,0 2 0,0-10 0,-7 6 0,5-6 0,-8 14 0,9 5 0,-7 5 0,11 6 0,-13-6 0,12 3 0,-9-4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52.588"/>
    </inkml:context>
    <inkml:brush xml:id="br0">
      <inkml:brushProperty name="width" value="0.1" units="cm"/>
      <inkml:brushProperty name="height" value="0.1" units="cm"/>
      <inkml:brushProperty name="color" value="#E71224"/>
    </inkml:brush>
  </inkml:definitions>
  <inkml:trace contextRef="#ctx0" brushRef="#br0">1 0 24575,'4'13'0,"4"-1"0,-8-1 0,8 2 0,-7 9 0,9-4 0,-8 11 0,10-4 0,-7-1 0,4-1 0,-5-11 0,0 0 0,-1-8 0,2 0 0,3-8 0,0 3 0,-4-6 0,3 6 0,-6-6 0,7 6 0,-4-6 0,1 3 0,-2-4 0,1 0 0,-3-1 0,2-2 0,1 2 0,-3-6 0,6 2 0,-6-3 0,2 0 0,-3 0 0,5-7 0,-4 9 0,7-4 0,-7 17 0,3 2 0,-4 7 0,3 0 0,5 0 0,1 4 0,3 0 0,-4 4 0,-4-3 0,4-2 0,-4-3 0,4-3 0,0-1 0,0-4 0,-3 3 0,-2-2 0,-3 3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55.034"/>
    </inkml:context>
    <inkml:brush xml:id="br0">
      <inkml:brushProperty name="width" value="0.1" units="cm"/>
      <inkml:brushProperty name="height" value="0.1" units="cm"/>
      <inkml:brushProperty name="color" value="#E71224"/>
    </inkml:brush>
  </inkml:definitions>
  <inkml:trace contextRef="#ctx0" brushRef="#br0">9 17 24575,'0'12'0,"0"0"0,0-4 0,0 0 0,0 0 0,0 0 0,0 0 0,0 0 0,0 0 0,0 0 0,0 0 0,0 0 0,0 1 0,0-1 0,0 0 0,-4 0 0,3 0 0,-2-11 0,6-6 0,2-8 0,3 1 0,0 1 0,-4 6 0,0-3 0,0 4 0,0 4 0,8-4 0,-3 4 0,2-4 0,-3 0 0,0-4 0,0 7 0,-3-6 0,2 10 0,-2-2 0,3 3 0,-4-4 0,3 3 0,-2-2 0,3 3 0,0 3 0,0 2 0,-4 3 0,4-4 0,-7 3 0,2-2 0,1-1 0,-3 3 0,6-6 0,-6 6 0,6-2 0,-6 7 0,2-3 0,1 6 0,-3-3 0,6 4 0,-6-3 0,6-5 0,-6-1 0,-1-6 0,-1 6 0,-3-2 0,8-1 0,-3 3 0,2-2 0,1 3 0,-3 0 0,3-7 0,-4-2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57.009"/>
    </inkml:context>
    <inkml:brush xml:id="br0">
      <inkml:brushProperty name="width" value="0.1" units="cm"/>
      <inkml:brushProperty name="height" value="0.1" units="cm"/>
      <inkml:brushProperty name="color" value="#E71224"/>
    </inkml:brush>
  </inkml:definitions>
  <inkml:trace contextRef="#ctx0" brushRef="#br0">1 0 24575,'3'13'0,"-2"-2"0,3 1 0,-1-3 0,-2 6 0,7 4 0,-6-1 0,7 11 0,-8-5 0,3 1 0,-4 4 0,0-11 0,0 4 0,0-9 0,0-1 0,0-4 0,0 0 0,0 3 0,0-2 0,0 7 0,0-4 0,0 1 0,0-2 0,0 1 0,0-3 0,0 3 0,0-4 0,0 0 0,0 3 0,0 2 0,0 10 0,0-6 0,0 12 0,0-14 0,0 3 0,0-17 0,-3 1 0,2-9 0,-3 6 0,4-2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5:57.897"/>
    </inkml:context>
    <inkml:brush xml:id="br0">
      <inkml:brushProperty name="width" value="0.1" units="cm"/>
      <inkml:brushProperty name="height" value="0.1" units="cm"/>
      <inkml:brushProperty name="color" value="#E71224"/>
    </inkml:brush>
  </inkml:definitions>
  <inkml:trace contextRef="#ctx0" brushRef="#br0">170 0 24575,'-12'5'0,"0"2"0,4-6 0,0 10 0,0-10 0,0 10 0,0-10 0,0 6 0,0-6 0,0 3 0,-1-4 0,1 3 0,0-2 0,0 6 0,0-6 0,0 3 0,0-4 0,0 3 0,0-2 0,0 3 0,7-4 0,2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0.265"/>
    </inkml:context>
    <inkml:brush xml:id="br0">
      <inkml:brushProperty name="width" value="0.1" units="cm"/>
      <inkml:brushProperty name="height" value="0.1" units="cm"/>
      <inkml:brushProperty name="color" value="#E71224"/>
    </inkml:brush>
  </inkml:definitions>
  <inkml:trace contextRef="#ctx0" brushRef="#br0">63 273 24575,'8'4'0,"0"-4"0,-3-4 0,5-8 0,-8 3 0,9-6 0,-7 3 0,1-5 0,2 5 0,-6 0 0,2 1 0,-3 2 0,4-3 0,-3 4 0,3-4 0,-4 0 0,0-4 0,0 0 0,0-1 0,0-5 0,0 4 0,0-1 0,-4 11 0,-1 4 0,1 8 0,-3-3 0,2 6 0,-3-6 0,0 6 0,0-3 0,0 1 0,0 2 0,0-2 0,4 3 0,-4 0 0,7 0 0,-6 0 0,6 3 0,-6 2 0,6 0 0,-6 2 0,6-6 0,-2 2 0,3 1 0,-4-7 0,3 6 0,-2-3 0,3 1 0,0 3 0,-4-4 0,3 4 0,-2-3 0,3 2 0,0 1 0,0-3 0,0 6 0,0-2 0,0-1 0,0 0 0,0-4 0,0 0 0,0 4 0,0 4 0,0-3 0,4 12 0,-3-10 0,4 14 0,-5-5 0,0 0 0,0 6 0,0-6 0,0 7 0,0-3 0,0-7 0,0-6 0,0-7 0,0 4 0,-4-7 0,3 10 0,-6-10 0,6 0 0,-2-6 0,3-7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1.113"/>
    </inkml:context>
    <inkml:brush xml:id="br0">
      <inkml:brushProperty name="width" value="0.1" units="cm"/>
      <inkml:brushProperty name="height" value="0.1" units="cm"/>
      <inkml:brushProperty name="color" value="#E71224"/>
    </inkml:brush>
  </inkml:definitions>
  <inkml:trace contextRef="#ctx0" brushRef="#br0">131 41 24575,'-8'-8'0,"0"0"0,-4 0 0,3 4 0,-3-4 0,4 7 0,0-2 0,0 6 0,0-2 0,0 7 0,0-8 0,0 4 0,0 0 0,0-3 0,0 2 0,7-3 0,2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2.634"/>
    </inkml:context>
    <inkml:brush xml:id="br0">
      <inkml:brushProperty name="width" value="0.1" units="cm"/>
      <inkml:brushProperty name="height" value="0.1" units="cm"/>
      <inkml:brushProperty name="color" value="#E71224"/>
    </inkml:brush>
  </inkml:definitions>
  <inkml:trace contextRef="#ctx0" brushRef="#br0">49 1 24575,'-9'3'0,"-2"2"0,10 3 0,-6-4 0,3 0 0,-1-1 0,2 2 0,3 3 0,0 0 0,0 0 0,0 0 0,0 4 0,-4-3 0,3 2 0,-3-3 0,4 0 0,0 1 0,8-1 0,-7 0 0,10 0 0,-6 0 0,3-4 0,0 0 0,0-4 0,0 0 0,0-7 0,0 5 0,-3-9 0,-2 7 0,-3-4 0,4 0 0,-3-1 0,2 1 0,1 0 0,-3 0 0,2-3 0,1 2 0,-3-7 0,6 8 0,-6-8 0,6 11 0,-6-6 0,2 14 0,1 1 0,0 5 0,1 3 0,2-4 0,-2 0 0,3 0 0,-4 4 0,7-7 0,-9 6 0,8-10 0,-5 2 0,-1 1 0,0-7 0,0 6 0,0-3 0,4 1 0,0 2 0,-3 1 0,2-3 0,-3 2 0,4-3 0,-3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11:12.018"/>
    </inkml:context>
    <inkml:brush xml:id="br0">
      <inkml:brushProperty name="width" value="0.035" units="cm"/>
      <inkml:brushProperty name="height" value="0.035" units="cm"/>
      <inkml:brushProperty name="color" value="#E71224"/>
    </inkml:brush>
  </inkml:definitions>
  <inkml:trace contextRef="#ctx0" brushRef="#br0">0 26 24575,'4'3'0,"6"-2"0,-5 2 0,9-3 0,-3 0 0,3 0 0,1 0 0,-1 0 0,1 0 0,-4-3 0,0-1 0,-1 0 0,2 1 0,8 3 0,2 0 0,6 0 0,-1 0 0,1 0 0,0 0 0,-6 0 0,-5 0 0,-7 0 0,-2 0 0,2 0 0,7 0 0,-1 0 0,11 0 0,-6 0 0,7 0 0,-6 0 0,4 0 0,-10 0 0,5 0 0,-10-4 0,-1 4 0,-2-7 0,-1 6 0,3-2 0,-2 0 0,12 2 0,-1 2 0,8 0 0,-5 3 0,-1-4 0,-10 0 0,0 0 0,-4 0 0,0 0 0,0 0 0,4 0 0,-3 0 0,6 0 0,-6 0 0,5 0 0,-5 0 0,6 0 0,-6 0 0,6 0 0,-3 0 0,0 0 0,0 0 0,-1 0 0,-2 0 0,3 0 0,-4 0 0,0 0 0,4 0 0,-3 0 0,6 0 0,-6 0 0,5 0 0,-4 0 0,1 0 0,-3 0 0,1 0 0,-1 0 0,0 0 0,0 0 0,1 0 0,-1 0 0,0 0 0,0 0 0,1 0 0,-1 0 0,0 0 0,0 0 0,1 0 0,-1 0 0,3 0 0,18 0 0,-3 0 0,24 6 0,2-5 0,4 5 0,7-6 0,0 0 0,3 0 0,0 0 0,-3 0 0,-10 6 0,-1-5 0,-9 5 0,-10-6 0,-15 0 0,-6 0 0,-1 0 0,1 0 0,1 0 0,7 0 0,-9 0 0,15 0 0,-12 0 0,7 0 0,-8 0 0,1 0 0,-4 0 0,1 0 0,-3 0 0,4 0 0,0 0 0,0 0 0,3 0 0,-6 0 0,3 0 0,-1 0 0,1 0 0,1 0 0,-2 0 0,-3 0 0,1 0 0,-1 0 0,3 0 0,-2 0 0,6 0 0,-6 0 0,3 0 0,-1 0 0,-2 0 0,3 0 0,-7-3 0,-1 2 0,-3-2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39.430"/>
    </inkml:context>
    <inkml:brush xml:id="br0">
      <inkml:brushProperty name="width" value="0.1" units="cm"/>
      <inkml:brushProperty name="height" value="0.1" units="cm"/>
      <inkml:brushProperty name="color" value="#E71224"/>
    </inkml:brush>
  </inkml:definitions>
  <inkml:trace contextRef="#ctx0" brushRef="#br0">0 62 24575,'0'-11'0,"0"1"0,5 0 0,-4-5 0,4 9 0,-5-4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3.513"/>
    </inkml:context>
    <inkml:brush xml:id="br0">
      <inkml:brushProperty name="width" value="0.1" units="cm"/>
      <inkml:brushProperty name="height" value="0.1" units="cm"/>
      <inkml:brushProperty name="color" value="#E71224"/>
    </inkml:brush>
  </inkml:definitions>
  <inkml:trace contextRef="#ctx0" brushRef="#br0">49 0 24575,'-13'0'0,"5"4"0,1 0 0,2 4 0,1 4 0,-3 0 0,6 1 0,-3 2 0,4-2 0,0-1 0,0 4 0,0-7 0,7 2 0,-5-3 0,9 4 0,-10-3 0,10 2 0,-6-2 0,10-1 0,-6-4 0,3 3 0,-8-9 0,3 4 0,-2-5 0,-1-1 0,4 3 0,-4-2 0,1-1 0,2 3 0,-6-2 0,2 3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4.427"/>
    </inkml:context>
    <inkml:brush xml:id="br0">
      <inkml:brushProperty name="width" value="0.1" units="cm"/>
      <inkml:brushProperty name="height" value="0.1" units="cm"/>
      <inkml:brushProperty name="color" value="#E71224"/>
    </inkml:brush>
  </inkml:definitions>
  <inkml:trace contextRef="#ctx0" brushRef="#br0">8 0 24575,'-3'9'0,"2"2"0,-3-6 0,4 3 0,0 3 0,0-2 0,0 6 0,0-6 0,0 3 0,4-4 0,0 0 0,1 4 0,3 7 0,-3-1 0,5 11 0,-6 7 0,1-12 0,-1 16 0,-2-8 0,2-5 0,-4 4 0,0-19 0,0-4 0,0 0 0,4 4 0,-3-3 0,6 2 0,-6-3 0,2 1 0,1-5 0,-3 3 0,6-2 0,-6 3 0,2 0 0,-3 0 0,4 0 0,-3 0 0,6 0 0,-2-3 0,-1-5 0,0-5 0,-1-3 0,-2 3 0,3 2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5.073"/>
    </inkml:context>
    <inkml:brush xml:id="br0">
      <inkml:brushProperty name="width" value="0.1" units="cm"/>
      <inkml:brushProperty name="height" value="0.1" units="cm"/>
      <inkml:brushProperty name="color" value="#E71224"/>
    </inkml:brush>
  </inkml:definitions>
  <inkml:trace contextRef="#ctx0" brushRef="#br0">185 32 24575,'-8'-4'0,"0"-3"0,-4 2 0,-7 1 0,5-3 0,-4 6 0,10-3 0,-4 4 0,3 7 0,-2-5 0,-1 9 0,3-10 0,1 6 0,1-6 0,6 6 0,-6-6 0,6 6 0,-6-6 0,2 3 0,1-1 0,0 2 0,4-1 0,0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6.249"/>
    </inkml:context>
    <inkml:brush xml:id="br0">
      <inkml:brushProperty name="width" value="0.1" units="cm"/>
      <inkml:brushProperty name="height" value="0.1" units="cm"/>
      <inkml:brushProperty name="color" value="#E71224"/>
    </inkml:brush>
  </inkml:definitions>
  <inkml:trace contextRef="#ctx0" brushRef="#br0">9 0 24575,'-5'8'0,"2"0"0,3 1 0,0 2 0,0-2 0,3 3 0,-2-4 0,6 0 0,-6 4 0,10-7 0,-6 6 0,7-7 0,-4 1 0,0-2 0,0-3 0,0 0 0,0 0 0,-3-3 0,2-2 0,-3 1 0,4-3 0,0 6 0,1-7 0,-5 4 0,3 0 0,-2 0 0,-1 0 0,0 0 0,-4-4 0,0 0 0,0 0 0,0 0 0,0 0 0,0-1 0,0 9 0,-7 4 0,5 1 0,-5 3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6:08.009"/>
    </inkml:context>
    <inkml:brush xml:id="br0">
      <inkml:brushProperty name="width" value="0.1" units="cm"/>
      <inkml:brushProperty name="height" value="0.1" units="cm"/>
      <inkml:brushProperty name="color" value="#E71224"/>
    </inkml:brush>
  </inkml:definitions>
  <inkml:trace contextRef="#ctx0" brushRef="#br0">1 168 24575,'8'4'0,"-4"4"0,0 6 0,-1-3 0,2 7 0,-1-6 0,0-3 0,0 2 0,-4-3 0,4 0 0,-4 0 0,0 1 0,0-1 0,0-8 0,0-8 0,0-5 0,0-13 0,0 8 0,5-11 0,2-7 0,4 2 0,0-2 0,-2 13 0,-5 7 0,4 7 0,-8-2 0,4 7 0,0-1 0,-3-5 0,6 8 0,-3-5 0,4 7 0,-3-4 0,2 3 0,-3-2 0,8 3 0,1 7 0,3-5 0,-4 8 0,0-9 0,-4 6 0,0-9 0,0 4 0,-3-2 0,-2 5 0,1 3 0,-3 0 0,6 0 0,-6 0 0,2-3 0,-3-2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1.081"/>
    </inkml:context>
    <inkml:brush xml:id="br0">
      <inkml:brushProperty name="width" value="0.1" units="cm"/>
      <inkml:brushProperty name="height" value="0.1" units="cm"/>
      <inkml:brushProperty name="color" value="#E71224"/>
    </inkml:brush>
  </inkml:definitions>
  <inkml:trace contextRef="#ctx0" brushRef="#br0">93 0 24575,'-4'8'0,"0"0"0,4 1 0,0 2 0,0 2 0,-5 9 0,-5 3 0,-6 5 0,0 1 0,6-6 0,-1 16 0,6-21 0,-3 15 0,5-23 0,3 0 0,0-4 0,0 0 0,0 4 0,3-7 0,-2 6 0,7-10 0,-1 28 0,-2-19 0,5 20 0,-9-22 0,2 0 0,1-4 0,4 0 0,5 0 0,3-4 0,0 4 0,0-8 0,0 4 0,-3-4 0,-5 0 0,-5 7 0,-3-9 0,0 5 0,4-4 0,0 2 0,4 3 0,-3 0 0,-2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1.723"/>
    </inkml:context>
    <inkml:brush xml:id="br0">
      <inkml:brushProperty name="width" value="0.1" units="cm"/>
      <inkml:brushProperty name="height" value="0.1" units="cm"/>
      <inkml:brushProperty name="color" value="#E71224"/>
    </inkml:brush>
  </inkml:definitions>
  <inkml:trace contextRef="#ctx0" brushRef="#br0">1 25 24575,'4'-12'0,"0"7"0,-4-3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2.546"/>
    </inkml:context>
    <inkml:brush xml:id="br0">
      <inkml:brushProperty name="width" value="0.1" units="cm"/>
      <inkml:brushProperty name="height" value="0.1" units="cm"/>
      <inkml:brushProperty name="color" value="#E71224"/>
    </inkml:brush>
  </inkml:definitions>
  <inkml:trace contextRef="#ctx0" brushRef="#br0">1 1 24575,'16'0'0,"-3"0"0,2 0 0,4 0 0,-5 0 0,14 0 0,-17 0 0,7 0 0,-10 3 0,0-2 0,4 6 0,1-6 0,3 3 0,0-4 0,-4 0 0,-4 4 0,-4-4 0,-4 4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3.249"/>
    </inkml:context>
    <inkml:brush xml:id="br0">
      <inkml:brushProperty name="width" value="0.1" units="cm"/>
      <inkml:brushProperty name="height" value="0.1" units="cm"/>
      <inkml:brushProperty name="color" value="#E71224"/>
    </inkml:brush>
  </inkml:definitions>
  <inkml:trace contextRef="#ctx0" brushRef="#br0">0 9 24575,'8'-5'0,"0"2"0,0 3 0,1 0 0,-1 3 0,0-2 0,0 3 0,0-4 0,0 0 0,0 0 0,4 0 0,-3 0 0,2 0 0,1 0 0,0 0 0,4 0 0,7 0 0,-5 0 0,-3 0 0,-7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4.634"/>
    </inkml:context>
    <inkml:brush xml:id="br0">
      <inkml:brushProperty name="width" value="0.1" units="cm"/>
      <inkml:brushProperty name="height" value="0.1" units="cm"/>
      <inkml:brushProperty name="color" value="#E71224"/>
    </inkml:brush>
  </inkml:definitions>
  <inkml:trace contextRef="#ctx0" brushRef="#br0">0 120 24575,'5'-8'0,"-2"-1"0,-3 1 0,4 0 0,-3 0 0,6 0 0,-3 0 0,8-3 0,1 2 0,-1-3 0,10 3 0,-12 1 0,9-2 0,-11 6 0,0 4 0,-4 4 0,0 5 0,3 2 0,-2 2 0,3 3 0,0 0 0,-1 18 0,3-6 0,2 14 0,-7 3 0,0-11 0,-5 1 0,0-17 0,0-10 0,-7 3 0,1-2 0,-9 3 0,3-4 0,-6 10 0,-11 8 0,6 7 0,-3 3 0,9-12 0,7-5 0,-2-7 0,11-8 0,13-14 0,2 2 0,9-10 0,-7 13 0,-3 2 0,-1 3 0,-4 0 0,0 3 0,0 2 0,0 3 0,0 0 0,4 0 0,-3 0 0,2 0 0,-3-4 0,0 4 0,0-4 0,-3 4 0,2 0 0,-2 0 0,6 4 0,-2-7 0,3 2 0,-4-7 0,0 0 0,-4 0 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40.603"/>
    </inkml:context>
    <inkml:brush xml:id="br0">
      <inkml:brushProperty name="width" value="0.1" units="cm"/>
      <inkml:brushProperty name="height" value="0.1" units="cm"/>
      <inkml:brushProperty name="color" value="#E71224"/>
    </inkml:brush>
  </inkml:definitions>
  <inkml:trace contextRef="#ctx0" brushRef="#br0">1 1 24575,'4'5'0,"2"9"0,4-7 0,-4 20 0,3-9 0,-4 11 0,1-9 0,-1 9 0,-5-7 0,5 15 0,1-15 0,1 7 0,2-9 0,-2 9 0,-1-7 0,0 7 0,-6 0 0,0 1 0,0 9 0,0 0 0,0 0 0,5-13 0,0 2 0,5-17 0,-4 4 0,-1-5 0,-5-9 0,0-11 0,0-15 0,0 7 0,0 1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5.785"/>
    </inkml:context>
    <inkml:brush xml:id="br0">
      <inkml:brushProperty name="width" value="0.1" units="cm"/>
      <inkml:brushProperty name="height" value="0.1" units="cm"/>
      <inkml:brushProperty name="color" value="#E71224"/>
    </inkml:brush>
  </inkml:definitions>
  <inkml:trace contextRef="#ctx0" brushRef="#br0">32 32 24575,'-8'-5'0,"4"9"0,0 1 0,4 7 0,-3-1 0,2 9 0,-6-2 0,6 5 0,-3 7 0,4-10 0,5 16 0,-4-12 0,3 1 0,-4-3 0,4-6 0,1 1 0,3-5 0,-4 0 0,3-4 0,-2-4 0,-1 7 0,3-6 0,-2 3 0,3-4 0,0-4 0,4 0 0,-3 0 0,6-4 0,-6 0 0,6-8 0,-2 3 0,-1-2 0,0 3 0,-4 3 0,0-2 0,-4 3 0,4-5 0,-8-2 0,8 2 0,-4-6 0,1 6 0,-2-7 0,1 7 0,-3-2 0,6 3 0,-6-4 0,6 3 0,-6-2 0,2 2 0,-3 1 0,0 0 0,0-3 0,0 2 0,0-7 0,0-3 0,-13 0 0,6-4 0,-8 8 0,8 3 0,2 8 0,-3-3 0,-3 2 0,2 1 0,-3-3 0,8 6 0,0-3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6.601"/>
    </inkml:context>
    <inkml:brush xml:id="br0">
      <inkml:brushProperty name="width" value="0.1" units="cm"/>
      <inkml:brushProperty name="height" value="0.1" units="cm"/>
      <inkml:brushProperty name="color" value="#E71224"/>
    </inkml:brush>
  </inkml:definitions>
  <inkml:trace contextRef="#ctx0" brushRef="#br0">145 0 24575,'-14'14'0,"1"3"0,1 26 0,0 2 0,-1 1 0,1-4 0,6-11 0,-3 0 0,4-7 0,0-5 0,-2-7 0,6-4 0,-3 0 0,1 0 0,2 4 0,-6 0 0,2 5 0,-3 2 0,4-2 0,0-1 0,4-11 0,0-6 0,0-7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7.033"/>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07.492"/>
    </inkml:context>
    <inkml:brush xml:id="br0">
      <inkml:brushProperty name="width" value="0.1" units="cm"/>
      <inkml:brushProperty name="height" value="0.1" units="cm"/>
      <inkml:brushProperty name="color" value="#E71224"/>
    </inkml:brush>
  </inkml:definitions>
  <inkml:trace contextRef="#ctx0" brushRef="#br0">0 1 24575,'0'17'0,"0"-6"0,0-7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0.763"/>
    </inkml:context>
    <inkml:brush xml:id="br0">
      <inkml:brushProperty name="width" value="0.1" units="cm"/>
      <inkml:brushProperty name="height" value="0.1" units="cm"/>
      <inkml:brushProperty name="color" value="#E71224"/>
    </inkml:brush>
  </inkml:definitions>
  <inkml:trace contextRef="#ctx0" brushRef="#br0">0 5353 24575,'9'-3'0,"-2"-2"0,-3 1 0,-3-7 0,6 9 0,-2-5 0,8-7 0,0 11 0,12-15 0,-7 13 0,11-5 0,-15-2 0,14-4 0,-17 7 0,13-14 0,-5 11 0,8-14 0,19-7 0,38-16 0,-37 22 0,1-1-696,15-9 1,2-1 695,-8 5 0,0-2 0,9-9 0,-3-1 0,-12 10 0,-3 1-117,-7 1 1,-2 1 116,30-16 0,-13 6 0,28-8 0,-18 3 0,1 7 0,-11-5 0,-4 8 0,8-3 0,-9 5 0,-5 10 0,20-13 0,-13 1 0,29-13 0,-13-1 0,-15 10 0,-12 12 0,-1 0 0,6-5 0,0 9 0,1 0 0,12-4 0,33-5 9,-45 16 0,3 1-9,10-2 0,3 0 0,5 0 0,0-1 0,-12 3 0,-1-3 0,1-5 0,-2-4-200,-10 3 0,-2-4 200,-2-4 0,-1-2 0,-1 4 0,0 1 0,36-27 0,-35 29 0,0-2 0,30-37 0,-31 33 0,-2-2 0,-4-5 0,-3-2 0,15-33 0,-18 28 0,-3-2 0,3-35 0,0-10 0,-11 48 0,1 0 0,3-8 0,0 0 0,-2 5 0,2 0 0,4-11 0,0 2 0,10-26 0,-13 37 0,0 2 0,0-14 0,5 7 0,-8-12 0,-9 3 0,7-21 0,-16 36 0,0 15 1327,0 2-1327,0-8 679,0-18-679,0-1 0,6 1 0,2-1 0,15-11 0,4-15-795,-1-3 795,-8 34 0,-1-1 0,-6 5 0,-2-1 0,1-5 0,-2 0 0,-3-1 0,-2 1-167,-3-32 167,0-5 0,0 19 0,0 1 0,0 15 0,-12 7 0,6 24 0,-10-4 788,8 21-788,3-1 174,-2 5-174,2 1 0,-6-4 0,-8 3 0,-17-13 0,2 6 0,-21-8 0,10 14 0,6-8 0,4 9 0,23-3 0,0 4 0,-18 4 0,-5 0 0,-46-16 0,-6-5 0,37 7 0,1 0 0,-16-4 0,22 11 0,35 3 0,4 0 0,4-8 0,0 3 0,0-3 0,0 8 0,0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1.659"/>
    </inkml:context>
    <inkml:brush xml:id="br0">
      <inkml:brushProperty name="width" value="0.1" units="cm"/>
      <inkml:brushProperty name="height" value="0.1" units="cm"/>
      <inkml:brushProperty name="color" value="#E71224"/>
    </inkml:brush>
  </inkml:definitions>
  <inkml:trace contextRef="#ctx0" brushRef="#br0">313 0 24575,'-14'14'0,"-1"-4"0,1 10 0,-8-3 0,4-4 0,-11 2 0,11 1 0,-11-1 0,4 4 0,-17 5 0,15-5 0,-4 3 0,19-9 0,4-5 0,4-1 0,0-3 0,4 4 0,0 4 0,0-3 0,0 3 0,0-1 0,7-2 0,-1 13 0,3-8 0,2 27 0,-3-2 0,12 19 0,-10-23 0,7 5 0,-16-29 0,4 7 0,-5-10 0,4-3 0,0 5 0,1-8 0,-2 5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2.769"/>
    </inkml:context>
    <inkml:brush xml:id="br0">
      <inkml:brushProperty name="width" value="0.1" units="cm"/>
      <inkml:brushProperty name="height" value="0.1" units="cm"/>
      <inkml:brushProperty name="color" value="#E71224"/>
    </inkml:brush>
  </inkml:definitions>
  <inkml:trace contextRef="#ctx0" brushRef="#br0">1 9 24575,'20'0'0,"0"-4"0,-4 3 0,-3-2 0,-2 3 0,1 0 0,1 0 0,3 0 0,6 0 0,3 0 0,17 0 0,-18 0 0,6 3 0,-26-2 0,0 3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3.531"/>
    </inkml:context>
    <inkml:brush xml:id="br0">
      <inkml:brushProperty name="width" value="0.1" units="cm"/>
      <inkml:brushProperty name="height" value="0.1" units="cm"/>
      <inkml:brushProperty name="color" value="#E71224"/>
    </inkml:brush>
  </inkml:definitions>
  <inkml:trace contextRef="#ctx0" brushRef="#br0">1 0 24575,'12'0'0,"0"4"0,-4-3 0,-4 6 0,7-6 0,-5 3 0,9-4 0,-3 0 0,4 0 0,-3 0 0,2 0 0,-2 0 0,3 0 0,7 0 0,1 0 0,7 0 0,-14 0 0,-3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4.740"/>
    </inkml:context>
    <inkml:brush xml:id="br0">
      <inkml:brushProperty name="width" value="0.1" units="cm"/>
      <inkml:brushProperty name="height" value="0.1" units="cm"/>
      <inkml:brushProperty name="color" value="#E71224"/>
    </inkml:brush>
  </inkml:definitions>
  <inkml:trace contextRef="#ctx0" brushRef="#br0">1 28 24575,'16'4'0,"6"0"0,14-4 0,-2 0 0,4-14 0,-15 11 0,-8-11 0,-3 11 0,-4 2 0,-4 1 0,0 4 0,-4 4 0,0 4 0,0 0 0,0 1 0,0 2 0,0 4 0,0-1 0,0 11 0,0-11 0,0 11 0,0-11 0,0 18 0,0-10 0,0 6 0,0-9 0,-4-11 0,3 0 0,-2-1 0,-2 9 0,0-3 0,-5 12 0,6-11 0,-5 5 0,9-7 0,-8-3 0,7-2 0,-2-3 0,3 0 0,-4-3 0,3-2 0,-2-3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5.721"/>
    </inkml:context>
    <inkml:brush xml:id="br0">
      <inkml:brushProperty name="width" value="0.1" units="cm"/>
      <inkml:brushProperty name="height" value="0.1" units="cm"/>
      <inkml:brushProperty name="color" value="#E71224"/>
    </inkml:brush>
  </inkml:definitions>
  <inkml:trace contextRef="#ctx0" brushRef="#br0">154 16 24575,'-8'-9'0,"-1"2"0,-3 7 0,0 0 0,4 4 0,0-3 0,0 6 0,0-6 0,0 2 0,-4-3 0,0 0 0,-1 0 0,2 0 0,2 0 0,1 0 0,4-3 0,0 2 0,4-3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42.259"/>
    </inkml:context>
    <inkml:brush xml:id="br0">
      <inkml:brushProperty name="width" value="0.1" units="cm"/>
      <inkml:brushProperty name="height" value="0.1" units="cm"/>
      <inkml:brushProperty name="color" value="#E71224"/>
    </inkml:brush>
  </inkml:definitions>
  <inkml:trace contextRef="#ctx0" brushRef="#br0">0 62 24575,'11'0'0,"-6"-5"0,4 4 0,2-8 0,0 3 0,4 1 0,-5-4 0,0 7 0,-4-7 0,3 8 0,-4-3 0,1-1 0,3 4 0,1-4 0,2 5 0,11 0 0,-1 0 0,-1 0 0,-1 5 0,-10-4 0,-5 8 0,9-3 0,-7 4 0,3 0 0,-1 0 0,-8 1 0,8-6 0,-8 4 0,8-3 0,-8 4 0,4 0 0,-5 1 0,5-6 0,-4 4 0,3 1 0,-4 2 0,0 11 0,0-6 0,0 4 0,0-2 0,0-8 0,0 4 0,0-5 0,0 0 0,0 1 0,0-1 0,-4 0 0,-2 0 0,-4 0 0,4 1 0,-3-1 0,3 0 0,1 0 0,0 0 0,5 1 0,-4-6 0,-2 4 0,-4-8 0,-5 8 0,4-7 0,-4 2 0,9 1 0,-7-4 0,6 3 0,-3 1 0,1-4 0,3 3 0,-4-4 0,0 0 0,0 0 0,-1 0 0,1 0 0,-4 0 0,2 0 0,-2 0 0,3 0 0,1 0 0,0 0 0,4-4 0,2-2 0,-1 1 0,4-4 0,-3 7 0,4-2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7.905"/>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9.121"/>
    </inkml:context>
    <inkml:brush xml:id="br0">
      <inkml:brushProperty name="width" value="0.1" units="cm"/>
      <inkml:brushProperty name="height" value="0.1" units="cm"/>
      <inkml:brushProperty name="color" value="#E71224"/>
    </inkml:brush>
  </inkml:definitions>
  <inkml:trace contextRef="#ctx0" brushRef="#br0">1 0 24575,'0'13'0,"0"-1"0,0-4 0,0 3 0,0 2 0,0 3 0,0 0 0,0 0 0,0 7 0,0-9 0,0 8 0,0-13 0,0 6 0,0-6 0,0 3 0,0-11 0,3 1 0,2-5 0,6 3 0,-2 0 0,3 0 0,6 0 0,-7 0 0,7 0 0,-10 0 0,0 0 0,0 0 0,4 0 0,-3 0 0,2 7 0,8 2 0,-4 0 0,8 2 0,-11-11 0,-4 4 0,-4-4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19.823"/>
    </inkml:context>
    <inkml:brush xml:id="br0">
      <inkml:brushProperty name="width" value="0.1" units="cm"/>
      <inkml:brushProperty name="height" value="0.1" units="cm"/>
      <inkml:brushProperty name="color" value="#E71224"/>
    </inkml:brush>
  </inkml:definitions>
  <inkml:trace contextRef="#ctx0" brushRef="#br0">9 1 24575,'-5'12'0,"2"0"0,3 0 0,0 0 0,0 11 0,0 1 0,0 7 0,0 0 0,0 0 0,0-7 0,0-5 0,0-7 0,0-4 0,0 0 0,0 0 0,0 0 0,0 0 0,0 0 0,0 4 0,0-3 0,0 2 0,0-3 0,0-7 0,0-9 0,0 2 0,0-5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20.852"/>
    </inkml:context>
    <inkml:brush xml:id="br0">
      <inkml:brushProperty name="width" value="0.1" units="cm"/>
      <inkml:brushProperty name="height" value="0.1" units="cm"/>
      <inkml:brushProperty name="color" value="#E71224"/>
    </inkml:brush>
  </inkml:definitions>
  <inkml:trace contextRef="#ctx0" brushRef="#br0">1 1 24575,'4'12'0,"0"0"0,-4 0 0,0-3 0,0 6 0,0-3 0,3 1 0,-2 2 0,6-6 0,-6 3 0,3-4 0,-4 0 0,4-4 0,-4 3 0,4 2 0,-4-8 0,7 6 0,-1-11 0,9 4 0,-3 0 0,1 0 0,2 4 0,-2-4 0,-1 4 0,0-4 0,-4 0 0,0 0 0,0 4 0,0 0 0,0 1 0,4 5 0,7-8 0,-1 5 0,1-7 0,-11 0 0,-5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21.545"/>
    </inkml:context>
    <inkml:brush xml:id="br0">
      <inkml:brushProperty name="width" value="0.1" units="cm"/>
      <inkml:brushProperty name="height" value="0.1" units="cm"/>
      <inkml:brushProperty name="color" value="#E71224"/>
    </inkml:brush>
  </inkml:definitions>
  <inkml:trace contextRef="#ctx0" brushRef="#br0">33 0 24575,'0'13'0,"0"-2"0,-4-3 0,0 0 0,-1 4 0,2-3 0,3 6 0,0-2 0,0-1 0,0 10 0,0-11 0,0 10 0,0-8 0,0 10 0,0-6 0,-4 6 0,3-7 0,-6-3 0,6-2 0,-2 1 0,3-3 0,0 3 0,3-11 0,2-2 0,-1-4 0,0 2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22.595"/>
    </inkml:context>
    <inkml:brush xml:id="br0">
      <inkml:brushProperty name="width" value="0.1" units="cm"/>
      <inkml:brushProperty name="height" value="0.1" units="cm"/>
      <inkml:brushProperty name="color" value="#E71224"/>
    </inkml:brush>
  </inkml:definitions>
  <inkml:trace contextRef="#ctx0" brushRef="#br0">0 1 24575,'0'23'0,"0"1"0,0 7 0,0-11 0,0-1 0,0-8 0,0 8 0,0-1 0,4 1 0,-7-11 0,6-1 0,-3-2 0,1 3 0,2 0 0,-3 0 0,0-4 0,0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24.529"/>
    </inkml:context>
    <inkml:brush xml:id="br0">
      <inkml:brushProperty name="width" value="0.1" units="cm"/>
      <inkml:brushProperty name="height" value="0.1" units="cm"/>
      <inkml:brushProperty name="color" value="#E71224"/>
    </inkml:brush>
  </inkml:definitions>
  <inkml:trace contextRef="#ctx0" brushRef="#br0">121 0 24575,'-13'5'0,"2"-2"0,6 1 0,2 4 0,-1 1 0,3 6 0,-6-6 0,6 6 0,-6-6 0,6 3 0,-2-4 0,-1 0 0,3 0 0,-6 0 0,6 0 0,-3 4 0,1-7 0,2 10 0,-6-7 0,6 9 0,-6-5 0,6 3 0,-6-6 0,6 3 0,-3-4 0,4 0 0,0 0 0,-3 0 0,2 4 0,-3-3 0,1 3 0,2-4 0,-3 3 0,4-2 0,4 3 0,-3-4 0,2 0 0,1-4 0,-3 4 0,6 0 0,-6 1 0,2 2 0,1-6 0,0 2 0,4-6 0,4 2 0,-3-3 0,3 0 0,-4 0 0,-4-3 0,3 2 0,-2-3 0,6 4 0,-2 0 0,7 0 0,-4 0 0,11 0 0,-9 0 0,4 0 0,-10-3 0,0 2 0,-3-6 0,2 6 0,-6-6 0,6 6 0,-2-6 0,-1 2 0,0-3 0,-4 0 0,0 0 0,0 0 0,0 0 0,-4 3 0,3-2 0,-2 3 0,-1-4 0,3 0 0,-3-1 0,4 1 0,-3 4 0,2-3 0,-3 9 0,1-4 0,-5 5 0,-1-3 0,-6-3 0,6-2 0,-3 1 0,4 0 0,0 4 0,0 0 0,-4 0 0,3-3 0,1 2 0,5-3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3.053"/>
    </inkml:context>
    <inkml:brush xml:id="br0">
      <inkml:brushProperty name="width" value="0.1" units="cm"/>
      <inkml:brushProperty name="height" value="0.1" units="cm"/>
      <inkml:brushProperty name="color" value="#E71224"/>
    </inkml:brush>
  </inkml:definitions>
  <inkml:trace contextRef="#ctx0" brushRef="#br0">11 98 24575,'9'-8'0,"1"3"0,-5-7 0,3 4 0,-4 0 0,4 0 0,-4 0 0,1 0 0,2 4 0,-3 0 0,4 0 0,0 4 0,0-4 0,0 0 0,0 0 0,1-1 0,-1 2 0,0 6 0,0-2 0,-4 6 0,3-2 0,-6 3 0,6 0 0,-6 4 0,7-3 0,-8 2 0,4-3 0,-4 0 0,4 1 0,-4-1 0,4 0 0,0 0 0,-3 3 0,2-2 0,-3 3 0,0-4 0,0 0 0,0 4 0,0 0 0,0 4 0,0 1 0,0-5 0,0 0 0,0-1 0,0-2 0,-7 7 0,2-4 0,-7 4 0,3 7 0,1-5 0,-1 4 0,0-6 0,1-3 0,0-1 0,4-4 0,-3-4 0,6 3 0,-6-2 0,2 3 0,-7-4 0,4 4 0,-8-4 0,4 8 0,-1-7 0,2 2 0,3-3 0,-1-3 0,5-1 0,0-5 0,4-3 0,0 0 0,4 4 0,0 0 0,5 0 0,2 4 0,2-4 0,3 4 0,0 0 0,0 0 0,-3 0 0,2 0 0,-6 0 0,6 0 0,-6 0 0,6 0 0,-6 0 0,3 0 0,0 7 0,-4-5 0,8 5 0,-7-7 0,2 0 0,-3 0 0,0 0 0,0 0 0,8 0 0,-6 0 0,8 0 0,-12 4 0,5-3 0,-7 2 0,4-3 0,0 0 0,0 0 0,0 0 0,-3-7 0,5-2 0,-8 0 0,5 2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4.961"/>
    </inkml:context>
    <inkml:brush xml:id="br0">
      <inkml:brushProperty name="width" value="0.1" units="cm"/>
      <inkml:brushProperty name="height" value="0.1" units="cm"/>
      <inkml:brushProperty name="color" value="#E71224"/>
    </inkml:brush>
  </inkml:definitions>
  <inkml:trace contextRef="#ctx0" brushRef="#br0">93 0 24575,'-12'4'0,"0"-3"0,4 2 0,0-3 0,0 0 0,0 0 0,3 4 0,-2-3 0,6 6 0,-2-10 0,3 13 0,3-4 0,2 6 0,-1 3 0,0-6 0,-4 7 0,0-7 0,0 2 0,0-3 0,0 0 0,0 4 0,0-3 0,0 6 0,-9 4 0,3-1 0,-8 5 0,10-11 0,0 0 0,8-8 0,4-4 0,1-1 0,2-6 0,1 6 0,-3-2 0,6-1 0,-6 3 0,3-2 0,-1 3 0,-2 0 0,3 0 0,-4 0 0,-3 3 0,2-2 0,-6 6 0,6-6 0,-6 6 0,2-2 0,-3 3 0,4-4 0,-3 4 0,2-4 0,-3 4 0,4 0 0,-3 4 0,6-3 0,-6 6 0,2-2 0,-3 3 0,4-4 0,-3 4 0,3-7 0,-4 2 0,-4-3 0,-1 0 0,-3 0 0,0 4 0,0-3 0,4 3 0,-3-1 0,2-5 0,-3 4 0,0-9 0,0 3 0,0-4 0,0 0 0,0 0 0,0-7 0,3 1 0,2-9 0,3 10 0,0-2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6.065"/>
    </inkml:context>
    <inkml:brush xml:id="br0">
      <inkml:brushProperty name="width" value="0.1" units="cm"/>
      <inkml:brushProperty name="height" value="0.1" units="cm"/>
      <inkml:brushProperty name="color" value="#E71224"/>
    </inkml:brush>
  </inkml:definitions>
  <inkml:trace contextRef="#ctx0" brushRef="#br0">92 0 24575,'-11'64'0,"-1"-2"0,-1-1 0,-4 1 0,4-9 0,3-8 0,10-28 0,0-5 0,0 0 0,0-4 0,0 0 0,0 0 0,0-7 0,0 15 0,0-12 0,0 17 0,-7-8 0,5-4 0,-5-2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44.707"/>
    </inkml:context>
    <inkml:brush xml:id="br0">
      <inkml:brushProperty name="width" value="0.1" units="cm"/>
      <inkml:brushProperty name="height" value="0.1" units="cm"/>
      <inkml:brushProperty name="color" value="#E71224"/>
    </inkml:brush>
  </inkml:definitions>
  <inkml:trace contextRef="#ctx0" brushRef="#br0">1 1 24575,'0'10'0,"0"0"0,4-4 0,-2 3 0,7-3 0,-8 4 0,3 5 0,1 0 0,1 1 0,-1 3 0,0-7 0,-1 7 0,-3-8 0,4 9 0,-5-5 0,-5 1 0,4-1 0,-3-5 0,4 5 0,0-4 0,0 4 0,0-5 0,0 0 0,0 0 0,11-39 0,-8 25 0,9-30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6.577"/>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7.145"/>
    </inkml:context>
    <inkml:brush xml:id="br0">
      <inkml:brushProperty name="width" value="0.1" units="cm"/>
      <inkml:brushProperty name="height" value="0.1" units="cm"/>
      <inkml:brushProperty name="color" value="#E71224"/>
    </inkml:brush>
  </inkml:definitions>
  <inkml:trace contextRef="#ctx0" brushRef="#br0">1 0 24575,'4'5'0,"0"-2"0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7.929"/>
    </inkml:context>
    <inkml:brush xml:id="br0">
      <inkml:brushProperty name="width" value="0.1" units="cm"/>
      <inkml:brushProperty name="height" value="0.1" units="cm"/>
      <inkml:brushProperty name="color" value="#E71224"/>
    </inkml:brush>
  </inkml:definitions>
  <inkml:trace contextRef="#ctx0" brushRef="#br0">137 1 24575,'-4'8'0,"-3"-4"0,2 4 0,-3-8 0,-3 4 0,2 0 0,-7-4 0,4 8 0,-4-4 0,0 4 0,3-3 0,1-2 0,8-3 0,0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8.513"/>
    </inkml:context>
    <inkml:brush xml:id="br0">
      <inkml:brushProperty name="width" value="0.1" units="cm"/>
      <inkml:brushProperty name="height" value="0.1" units="cm"/>
      <inkml:brushProperty name="color" value="#E71224"/>
    </inkml:brush>
  </inkml:definitions>
  <inkml:trace contextRef="#ctx0" brushRef="#br0">218 0 24575,'-12'0'0,"0"0"0,4 0 0,0 0 0,0 0 0,-4 0 0,0 8 0,-4-7 0,3 10 0,-2-10 0,6 6 0,-6-6 0,6 6 0,-7-6 0,8 3 0,-8-4 0,7 0 0,-2 0 0,6 0 0,2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9.345"/>
    </inkml:context>
    <inkml:brush xml:id="br0">
      <inkml:brushProperty name="width" value="0.1" units="cm"/>
      <inkml:brushProperty name="height" value="0.1" units="cm"/>
      <inkml:brushProperty name="color" value="#E71224"/>
    </inkml:brush>
  </inkml:definitions>
  <inkml:trace contextRef="#ctx0" brushRef="#br0">33 1 24575,'0'12'0,"0"0"0,0 0 0,-4 0 0,0 4 0,-1 7 0,-2-5 0,3 4 0,-1 1 0,2-5 0,3 11 0,0-11 0,0 11 0,0-15 0,0 15 0,0-15 0,0 5 0,0-4 0,7-2 0,-2-1 0,7 3 0,-4-6 0,0-1 0,4-4 0,-3-4 0,6 0 0,-3 0 0,1 0 0,-1-4 0,-1 0 0,-2-1 0,3 2 0,-8 3 0,0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39.794"/>
    </inkml:context>
    <inkml:brush xml:id="br0">
      <inkml:brushProperty name="width" value="0.1" units="cm"/>
      <inkml:brushProperty name="height" value="0.1" units="cm"/>
      <inkml:brushProperty name="color" value="#E71224"/>
    </inkml:brush>
  </inkml:definitions>
  <inkml:trace contextRef="#ctx0" brushRef="#br0">0 0 24575,'5'5'0,"-2"-2"0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41.137"/>
    </inkml:context>
    <inkml:brush xml:id="br0">
      <inkml:brushProperty name="width" value="0.1" units="cm"/>
      <inkml:brushProperty name="height" value="0.1" units="cm"/>
      <inkml:brushProperty name="color" value="#E71224"/>
    </inkml:brush>
  </inkml:definitions>
  <inkml:trace contextRef="#ctx0" brushRef="#br0">1 9 24575,'12'0'0,"0"0"0,-4 0 0,0-4 0,0 3 0,0-2 0,0 3 0,0 3 0,4 2 0,7 4 0,5 0 0,1-3 0,-3-5 0,-9-2 0,-1-3 0,-4 8 0,0-3 0,-4 2 0,0-3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41.993"/>
    </inkml:context>
    <inkml:brush xml:id="br0">
      <inkml:brushProperty name="width" value="0.1" units="cm"/>
      <inkml:brushProperty name="height" value="0.1" units="cm"/>
      <inkml:brushProperty name="color" value="#E71224"/>
    </inkml:brush>
  </inkml:definitions>
  <inkml:trace contextRef="#ctx0" brushRef="#br0">1 8 24575,'12'0'0,"0"-3"0,0 2 0,-3-3 0,6 4 0,-6 0 0,2 0 0,-3 4 0,0-3 0,1 2 0,-1-3 0,-4 0 0,0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46.267"/>
    </inkml:context>
    <inkml:brush xml:id="br0">
      <inkml:brushProperty name="width" value="0.1" units="cm"/>
      <inkml:brushProperty name="height" value="0.1" units="cm"/>
      <inkml:brushProperty name="color" value="#E71224"/>
    </inkml:brush>
  </inkml:definitions>
  <inkml:trace contextRef="#ctx0" brushRef="#br0">170 97 24575,'-9'-4'0,"-2"3"0,7-2 0,-4 3 0,0 0 0,0 0 0,0-4 0,-4-1 0,-1-3 0,-3 4 0,4 0 0,0 4 0,8 4 0,0 0 0,0 4 0,0 1 0,-4-1 0,0 0 0,0 0 0,3 0 0,2 0 0,3 0 0,0 0 0,7 0 0,-2 0 0,10-3 0,-2 5 0,3-1 0,-3 0 0,2 6 0,-6-14 0,6 14 0,-2-10 0,3 7 0,0-8 0,-4 3 0,0-6 0,-4 6 0,0-2 0,0 7 0,0-7 0,-3 6 0,2-7 0,-6 4 0,2 4 0,1-3 0,0 3 0,1-4 0,2 0 0,-6 0 0,3 0 0,-4 0 0,0 3 0,0-2 0,0 7 0,0 3 0,0-1 0,0 1 0,0-4 0,0-6 0,0 2 0,0-2 0,-4-1 0,3 0 0,-2 0 0,-1-4 0,3 3 0,-6-6 0,-1 6 0,-1-6 0,-4 17 0,-6-11 0,3 21 0,-4-14 0,4 2 0,7-6 0,-3-9 0,4-1 0,0-4 0,0-1 0,0-2 0,0 3 0,0-4 0,3-1 0,2 1 0,-1-3 0,3-2 0,-7-9 0,7-3 0,-4 1 0,5-17 0,0 14 0,0-9 0,0 17 0,0 7 0,0 4 0,0 0 0,0 0 0,0 0 0,4 0 0,-3 0 0,6-4 0,-3 3 0,5-3 0,-1 4 0,0 0 0,0 0 0,0-4 0,0 3 0,0-2 0,0 6 0,0 2 0,0 3 0,-3-4 0,-2 7 0,1-6 0,0 7 0,4-4 0,0 0 0,0 0 0,0 0 0,1 0 0,-1 0 0,0 0 0,0 0 0,0 0 0,0 0 0,1-14 0,-1 7 0,1-11 0,-1 10 0,-3 0 0,-2 0 0,-3 0 0,4 3 0,-3-2 0,2 2 0,-3-3 0,0 0 0,0 0 0,0 0 0,0-3 0,0-2 0,0 0 0,0 2 0,0 3 0,0 0 0,0 0 0,0 0 0,-7 0 0,2 3 0,-7-2 0,4 6 0,4-6 0,-3 6 0,2-3 0,-3 4 0,0 0 0,-4 4 0,7 0 0,-6 1 0,7-5 0,-4-1 0,0-3 0,3 4 0,1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47.001"/>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47.195"/>
    </inkml:context>
    <inkml:brush xml:id="br0">
      <inkml:brushProperty name="width" value="0.1" units="cm"/>
      <inkml:brushProperty name="height" value="0.1" units="cm"/>
      <inkml:brushProperty name="color" value="#E71224"/>
    </inkml:brush>
  </inkml:definitions>
  <inkml:trace contextRef="#ctx0" brushRef="#br0">0 0 24575,'0'10'0,"0"1"0,5-1 0,-4 0 0,-1 0 0,-1 9 0,-4-6 0,5 6 0,0-9 0,0 0 0,0 1 0,0-1 0,0 0 0,0 0 0,0 0 0,0 1 0,0-1 0,0 0 0,0 0 0,0-9 0,5-2 0,-4-5 0,3 2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49.186"/>
    </inkml:context>
    <inkml:brush xml:id="br0">
      <inkml:brushProperty name="width" value="0.1" units="cm"/>
      <inkml:brushProperty name="height" value="0.1" units="cm"/>
      <inkml:brushProperty name="color" value="#E71224"/>
    </inkml:brush>
  </inkml:definitions>
  <inkml:trace contextRef="#ctx0" brushRef="#br0">4 69 24575,'8'-8'0,"0"0"0,0 0 0,-3 0 0,2 0 0,-2 3 0,-1-2 0,3 6 0,-2-2 0,3 3 0,-4-4 0,3 0 0,-2-1 0,-1 9 0,4 1 0,-8 0 0,8-3 0,-7 2 0,2 1 0,-3 7 0,4-4 0,-3 0 0,2 0 0,-3 0 0,0 4 0,0-3 0,0 6 0,0-6 0,0 6 0,0-6 0,0 6 0,-3-6 0,-2 7 0,-4 3 0,1-2 0,2 13 0,3-6 0,-2 7 0,-13 2 0,5-11 0,-9-2 0,14-15 0,0-2 0,0-3 0,7 0 0,13 0 0,-5 4 0,15-3 0,-17 2 0,7 5 0,-4-7 0,0 3 0,0-5 0,0-2 0,0 6 0,0 2 0,0-1 0,0 3 0,0-6 0,0 6 0,0-6 0,0-1 0,1-1 0,-1-2 0,-4 6 0,3-2 0,-2 6 0,3-6 0,-7 3 0,-2-4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51.577"/>
    </inkml:context>
    <inkml:brush xml:id="br0">
      <inkml:brushProperty name="width" value="0.1" units="cm"/>
      <inkml:brushProperty name="height" value="0.1" units="cm"/>
      <inkml:brushProperty name="color" value="#E71224"/>
    </inkml:brush>
  </inkml:definitions>
  <inkml:trace contextRef="#ctx0" brushRef="#br0">136 8 24575,'-12'-3'0,"0"2"0,4-3 0,0 4 0,0 4 0,3 0 0,-2 1 0,6 2 0,-6-6 0,6 6 0,-2 1 0,-1-3 0,3 28 0,-6-19 0,3 20 0,-10-11 0,8-5 0,-8 11 0,10-12 0,-2 6 0,3-7 0,3-3 0,0-2 0,0-2 0,0-1 0,3-4 0,-2 3 0,3-2 0,10-1 0,-7-4 0,12-1 0,-14-6 0,2 6 0,1-2 0,1 3 0,2 0 0,1-4 0,1 3 0,-4-6 0,1 3 0,-5-8 0,3 3 0,3-6 0,-2 9 0,-1-8 0,3 9 0,-5-11 0,5 7 0,-6-2 0,-2-1 0,1 7 0,-3-6 0,2 3 0,1 3 0,-3-6 0,2 6 0,-3-6 0,0 2 0,0-7 0,0 4 0,0-1 0,0 2 0,0 3 0,4 0 0,-3 3 0,3 2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54.031"/>
    </inkml:context>
    <inkml:brush xml:id="br0">
      <inkml:brushProperty name="width" value="0.1" units="cm"/>
      <inkml:brushProperty name="height" value="0.1" units="cm"/>
      <inkml:brushProperty name="color" value="#E71224"/>
    </inkml:brush>
  </inkml:definitions>
  <inkml:trace contextRef="#ctx0" brushRef="#br0">0 8 24575,'8'-4'0,"0"0"0,4 4 0,7 5 0,-1-4 0,1 3 0,-7-4 0,-8 38 0,-5-15 0,0 31 0,-4-23 0,5-7 0,0-5 0,0-3 0,-3-7 0,2 2 0,-6-3 0,6 0 0,-3 4 0,1-3 0,2 3 0,-3-4 0,1 3 0,2 2 0,-6 3 0,2-3 0,1 2 0,-3-6 0,6 6 0,1-6 0,1 3 0,-1-4 0,-1 0 0,-7 3 0,8-2 0,-8 3 0,8-4 0,-8 0 0,7 0 0,-2 0 0,-1-3 0,3-9 0,-2-5 0,3-14 0,0 13 0,0-4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54.980"/>
    </inkml:context>
    <inkml:brush xml:id="br0">
      <inkml:brushProperty name="width" value="0.1" units="cm"/>
      <inkml:brushProperty name="height" value="0.1" units="cm"/>
      <inkml:brushProperty name="color" value="#E71224"/>
    </inkml:brush>
  </inkml:definitions>
  <inkml:trace contextRef="#ctx0" brushRef="#br0">1 5 24575,'8'-5'0,"-4"5"0,4 1 0,-4 3 0,4-4 0,0 3 0,4-2 0,-3 3 0,2-1 0,-3-2 0,0 3 0,1-4 0,-1 0 0,-4 3 0,3-2 0,-2 3 0,-1-8 0,3 3 0,-2-2 0,-4 3 0,1-4 0,-5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9:56.289"/>
    </inkml:context>
    <inkml:brush xml:id="br0">
      <inkml:brushProperty name="width" value="0.1" units="cm"/>
      <inkml:brushProperty name="height" value="0.1" units="cm"/>
      <inkml:brushProperty name="color" value="#E71224"/>
    </inkml:brush>
  </inkml:definitions>
  <inkml:trace contextRef="#ctx0" brushRef="#br0">122 0 24575,'-8'5'0,"0"-2"0,0-3 0,0 0 0,0 0 0,-1 0 0,1 0 0,0 0 0,0 0 0,0 0 0,0 0 0,-4 0 0,4 0 0,-1 0 0,6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1.846"/>
    </inkml:context>
    <inkml:brush xml:id="br0">
      <inkml:brushProperty name="width" value="0.1" units="cm"/>
      <inkml:brushProperty name="height" value="0.1" units="cm"/>
      <inkml:brushProperty name="color" value="#E71224"/>
    </inkml:brush>
  </inkml:definitions>
  <inkml:trace contextRef="#ctx0" brushRef="#br0">29 0 24575,'9'8'0,"-5"0"0,-5 0 0,-3 4 0,4 0 0,0 5 0,0-1 0,0 0 0,-4 6 0,-1-4 0,-4 5 0,4 0 0,-3 1 0,7 7 0,-4 11 0,5-8 0,0 2 0,0-7 0,0-11 0,8 5 0,-3-7 0,3-4 0,-4 0 0,-1-4 0,2 0 0,3 0 0,0-3 0,0 2 0,4-3 0,0 1 0,1-2 0,2 1 0,-6-3 0,2 3 0,-2-4 0,2 0 0,-2 0 0,3 0 0,-8-8 0,0 3 0,-4-3 0,0 4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2.353"/>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5.646"/>
    </inkml:context>
    <inkml:brush xml:id="br0">
      <inkml:brushProperty name="width" value="0.1" units="cm"/>
      <inkml:brushProperty name="height" value="0.1" units="cm"/>
      <inkml:brushProperty name="color" value="#E71224"/>
    </inkml:brush>
  </inkml:definitions>
  <inkml:trace contextRef="#ctx0" brushRef="#br0">652 0 24575,'-8'5'0,"0"-2"0,0-3 0,-1 0 0,5 4 0,-13 1 0,10 4 0,-15 0 0,13-1 0,-6 3 0,2-5 0,1 5 0,-4-7 0,4 4 0,-4 0 0,-7 1 0,-13 2 0,-10 2 0,-23-5 0,5 21 0,-18-9 0,29 11 0,-2-11 0,31-10 0,5-5 0,14-1 0,6-1 0,7 2 0,4 3 0,12 15 0,2-10 0,4 15 0,-1-22 0,-11 1 0,1 1 0,-4-7 0,-6 6 0,6-3 0,4 2 0,-1 2 0,11 2 0,7 1 0,-8-1 0,13 2 0,-24-8 0,3 1 0,-9-5 0,-3 0 0,0 3 0,0 2 0,0-1 0,0 0 0,1 0 0,-1-4 0,0 8 0,0-7 0,-4-1 0,3-1 0,-6 1 0,6 1 0,-6 9 0,3-4 0,-8 2 0,0-5 0,-1-3 0,2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7.477"/>
    </inkml:context>
    <inkml:brush xml:id="br0">
      <inkml:brushProperty name="width" value="0.1" units="cm"/>
      <inkml:brushProperty name="height" value="0.1" units="cm"/>
      <inkml:brushProperty name="color" value="#E71224"/>
    </inkml:brush>
  </inkml:definitions>
  <inkml:trace contextRef="#ctx0" brushRef="#br0">127 73 24575,'-4'-12'0,"3"-3"0,-2 6 0,3-3 0,3 4 0,-2 0 0,6 3 0,1 2 0,2 16 0,6-5 0,-6 10 0,5-10 0,-3 0 0,1 0 0,-1 0 0,-4 0 0,-4 0 0,3 0 0,-6 4 0,3-3 0,-1 2 0,2 1 0,-1 1 0,0 3 0,-4 0 0,0 0 0,0-3 0,0 2 0,0-6 0,0 6 0,-4-3 0,0 1 0,-1 9 0,-5-12 0,3 19 0,-8-15 0,1 9 0,-8-5 0,4-5 0,-11 6 0,11-6 0,-5-2 0,7 0 0,4-11 0,0 4 0,4-4 0,0 0 0,0 0 0,0 0 0,0-4 0,0 4 0,3-8 0,2 4 0,10-4 0,-2 3 0,10 2 0,-2 3 0,-1 0 0,10 0 0,-8 0 0,16 0 0,-13 0 0,6 7 0,-7-5 0,-3 8 0,-2-9 0,1 3 0,-7 0 0,6-4 0,-6 8 0,3-7 0,3 2 0,-2 1 0,3-3 0,-1 6 0,-2-3 0,3 4 0,-4-3 0,-7-2 0,-2-3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8.657"/>
    </inkml:context>
    <inkml:brush xml:id="br0">
      <inkml:brushProperty name="width" value="0.1" units="cm"/>
      <inkml:brushProperty name="height" value="0.1" units="cm"/>
      <inkml:brushProperty name="color" value="#E71224"/>
    </inkml:brush>
  </inkml:definitions>
  <inkml:trace contextRef="#ctx0" brushRef="#br0">0 115 24575,'0'13'0,"0"-2"0,0 1 0,0 0 0,0 4 0,0 1 0,0-1 0,0 0 0,4 0 0,0 0 0,1 0 0,2-3 0,-6-2 0,6-6 0,-6 2 0,6-6 0,-3 6 0,5-6 0,-1 3 0,0-4 0,0 0 0,0 0 0,0 0 0,-4-4 0,0 0 0,-4-8 0,4 3 0,-4-3 0,8 4 0,-8 0 0,4-3 0,0 2 0,-3-3 0,2 4 0,-3 0 0,0-4 0,0 3 0,0-6 0,0 6 0,0-3 0,0 4 0,0 0 0,-3 0 0,-2 4 0,1-25 0,0 19 0,4-20 0,0 22 0,-4 0 0,4-1 0,-8 1 0,4 0 0,-4 4 0,0-3 0,0 6 0,0-3 0,-4 4 0,7-3 0,-6-2 0,14 4 0,-3 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47.971"/>
    </inkml:context>
    <inkml:brush xml:id="br0">
      <inkml:brushProperty name="width" value="0.1" units="cm"/>
      <inkml:brushProperty name="height" value="0.1" units="cm"/>
      <inkml:brushProperty name="color" value="#E71224"/>
    </inkml:brush>
  </inkml:definitions>
  <inkml:trace contextRef="#ctx0" brushRef="#br0">1 1 24575,'10'4'0,"5"2"0,-4 4 0,8 0 0,-8-4 0,9 7 0,-9-6 0,4 3 0,-5 0 0,0-9 0,-4 8 0,3-8 0,-8 8 0,8-8 0,-3 8 0,4-8 0,0 4 0,0-1 0,0 2 0,1 4 0,3 0 0,-2-4 0,7 8 0,-8-12 0,-1 7 0,-5-9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9.443"/>
    </inkml:context>
    <inkml:brush xml:id="br0">
      <inkml:brushProperty name="width" value="0.1" units="cm"/>
      <inkml:brushProperty name="height" value="0.1" units="cm"/>
      <inkml:brushProperty name="color" value="#E71224"/>
    </inkml:brush>
  </inkml:definitions>
  <inkml:trace contextRef="#ctx0" brushRef="#br0">211 1 24575,'0'13'0,"0"-2"0,0 15 0,0-4 0,-6 28 0,4 33 0,-4-17 0,1 17 0,-1-40 0,-4-12 0,-2 11 0,1-8 0,0 2 0,1-7 0,-1 8 0,0-4 0,-11 34 0,6-7 0,-15 24 0,13-12 0,1-3 0,11-12 0,6-11 0,0-3 0,0-23 0,0-1 0,0-29 0,0-3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09.946"/>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10.625"/>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13.309"/>
    </inkml:context>
    <inkml:brush xml:id="br0">
      <inkml:brushProperty name="width" value="0.1" units="cm"/>
      <inkml:brushProperty name="height" value="0.1" units="cm"/>
      <inkml:brushProperty name="color" value="#E71224"/>
    </inkml:brush>
  </inkml:definitions>
  <inkml:trace contextRef="#ctx0" brushRef="#br0">492 1 24575,'-16'4'0,"4"0"0,-3-4 0,-5 0 0,3 0 0,-6 0 0,-5 19 0,9-7 0,-9 16 0,12-19 0,0 5 0,3-12 0,1 9 0,1-7 0,-2 4 0,-3-3 0,-7 3 0,-1-2 0,0 6 0,-5 4 0,4-2 0,1 3 0,1-7 0,11 2 0,4-4 0,0-3 0,4 5 0,-4-8 0,3 9 0,5-7 0,15 5 0,6 1 0,10 4 0,-1-7 0,-9 2 0,-3-9 0,-10 4 0,0-3 0,1 10 0,-1-10 0,0 10 0,0-10 0,3 10 0,22 9 0,-12-5 0,22 9 0,-29-16 0,8-2 0,-13-3 0,-1 1 0,-1-3 0,-6 6 0,6-6 0,-2 6 0,3-2 0,4 6 0,0-2 0,4 3 0,0-4 0,-3-4 0,-1 0 0,-8 0 0,3-4 0,-6 0 0,10-4 0,-9-1 0,5 2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16.366"/>
    </inkml:context>
    <inkml:brush xml:id="br0">
      <inkml:brushProperty name="width" value="0.1" units="cm"/>
      <inkml:brushProperty name="height" value="0.1" units="cm"/>
      <inkml:brushProperty name="color" value="#E71224"/>
    </inkml:brush>
  </inkml:definitions>
  <inkml:trace contextRef="#ctx0" brushRef="#br0">115 0 24575,'-15'26'0,"2"-16"0,3 23 0,5-24 0,2 13 0,-1-11 0,-1 10 0,1-12 0,-3 7 0,6-4 0,-6 1 0,2-2 0,-3 1 0,4-3 0,-7 3 0,9-4 0,-5 0 0,7 0 0,-4-4 0,7 0 0,-2-4 0,4-4 0,-2 0 0,1-4 0,0 0 0,1 0 0,5 0 0,-8-1 0,9 1 0,-7-3 0,1 2 0,2-3 0,-2 8 0,-1-4 0,0 4 0,-1-4 0,-2 0 0,6 0 0,-6 0 0,6 0 0,-6 0 0,3 0 0,-1-1 0,-2 1 0,3 0 0,-1 0 0,-2 0 0,3 0 0,-4 0 0,4 4 0,-4 4 0,8 1 0,-4 6 0,4-6 0,-3-1 0,2-1 0,1-3 0,2 18 0,5-7 0,-1 11 0,-2-10 0,4 4 0,-7 0 0,2 1 0,-6 2 0,2-6 0,-3 6 0,1-6 0,2 6 0,-6-6 0,2 3 0,1-4 0,0 0 0,1 0 0,-1 0 0,-8 0 0,3 4 0,-3 1 0,1 3 0,-2 0 0,-4 6 0,0 3 0,0-1 0,-19 21 0,12-23 0,-18 24 0,21-29 0,-4 6 0,12-11 0,-6-3 0,10-2 0,-16-6 0,6 2 0,-8-3 0,7 0 0,4 0 0,0 0 0,0 0 0,0 4 0,0-3 0,0 2 0,7-3 0,2 4 0,7-3 0,0 6 0,4-3 0,7 5 0,5 1 0,0-5 0,-4 4 0,-5-9 0,-6 4 0,2-4 0,-3 0 0,1 0 0,-1 4 0,0-3 0,0 6 0,0-6 0,0 6 0,4-6 0,0 2 0,1-3 0,-2 0 0,1 4 0,-3-7 0,6 6 0,-6-7 0,6 8 0,-6-3 0,3 2 0,-4-3 0,-4-7 0,4-2 0,-8-3 0,4 4 0,-4 4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18.661"/>
    </inkml:context>
    <inkml:brush xml:id="br0">
      <inkml:brushProperty name="width" value="0.1" units="cm"/>
      <inkml:brushProperty name="height" value="0.1" units="cm"/>
      <inkml:brushProperty name="color" value="#E71224"/>
    </inkml:brush>
  </inkml:definitions>
  <inkml:trace contextRef="#ctx0" brushRef="#br0">321 8 24575,'-18'-4'0,"3"0"0,-28 4 0,15 0 0,-6 4 0,12 0 0,13 1 0,-3-2 0,4-3 0,0 0 0,-4 0 0,4 0 0,-8 0 0,4 0 0,-11 0 0,5 0 0,-4 0 0,13 4 0,5-3 0,9 10 0,-1-6 0,3 10 0,-6-6 0,-2 13 0,0-11 0,-4 10 0,5-12 0,0 7 0,0-7 0,0 6 0,0-6 0,0 2 0,0-3 0,0-7 0,8 2 0,-3-7 0,7 4 0,-1 0 0,8 0 0,-1 0 0,5 0 0,-1 0 0,-7 0 0,3 0 0,-10 0 0,0 0 0,0 8 0,0-7 0,0 7 0,0-5 0,4-2 0,-3 3 0,-1-1 0,-1-2 0,-6 6 0,6-6 0,-2 3 0,3-1 0,-4 2 0,3-1 0,-6 4 0,3-21 0,-1 13 0,-2-3 0,6 9 0,-6 13 0,6-6 0,-6 3 0,7-4 0,-8 0 0,4-4 0,-4 4 0,0-3 0,0 6 0,0-6 0,0 2 0,-4 1 0,0-7 0,-1 6 0,-2-6 0,6 3 0,-6-4 0,10 0 0,-6-1 0,0 2 0,-3 3 0,-9 0 0,3 0 0,-1 4 0,1-3 0,8 2 0,0-10 0,4-2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42.202"/>
    </inkml:context>
    <inkml:brush xml:id="br0">
      <inkml:brushProperty name="width" value="0.1" units="cm"/>
      <inkml:brushProperty name="height" value="0.1" units="cm"/>
      <inkml:brushProperty name="color" value="#E71224"/>
    </inkml:brush>
  </inkml:definitions>
  <inkml:trace contextRef="#ctx0" brushRef="#br0">0 97 24575,'0'-12'0,"4"4"0,-3 1 0,6 2 0,-6-3 0,6 4 0,-6-4 0,6 4 0,-2-4 0,3 0 0,-4 0 0,3 0 0,-2 3 0,3 2 0,0 3 0,-4 3 0,4-2 0,-4 3 0,1-1 0,2-2 0,1 10 0,4-6 0,1 7 0,-1-8 0,-8 4 0,3-8 0,-2 8 0,-1-4 0,0 4 0,9 5 0,-9-4 0,13 4 0,-16-2 0,3-2 0,-4 6 0,0-6 0,0 7 0,0-4 0,0 4 0,0 0 0,0 1 0,0-1 0,-4-7 0,3 5 0,-6-9 0,6 7 0,-6-4 0,6 4 0,-3-3 0,1 6 0,2-6 0,-6 6 0,2-6 0,1 3 0,0-4 0,4 0 0,-3-4 0,2 4 0,-6-4 0,6 4 0,-6 0 0,2-3 0,-3 5 0,0-4 0,3 9 0,-2-6 0,3 3 0,-4-4 0,3 0 0,-2-4 0,3 0 0,-4-4 0,0-4 0,3 0 0,1-4 0,1 0 0,2 0 0,-3-1 0,12 1 0,-3 4 0,3-3 0,-1 6 0,-2-3 0,3 4 0,0 0 0,0 0 0,0 4 0,0-3 0,0 6 0,0-6 0,0 2 0,0 1 0,0-3 0,4 2 0,-7 1 0,6-3 0,-6 3 0,3-1 0,3-2 0,-2 6 0,3-6 0,-4 3 0,4-1 0,-3-2 0,-1 6 0,-1-6 0,-3 3 0,4-4 0,0 0 0,-3-4 0,-2 3 0,-3-2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44.641"/>
    </inkml:context>
    <inkml:brush xml:id="br0">
      <inkml:brushProperty name="width" value="0.1" units="cm"/>
      <inkml:brushProperty name="height" value="0.1" units="cm"/>
      <inkml:brushProperty name="color" value="#E71224"/>
    </inkml:brush>
  </inkml:definitions>
  <inkml:trace contextRef="#ctx0" brushRef="#br0">1 1 24575,'8'1'0,"0"5"0,0-9 0,3 10 0,-2-6 0,7 3 0,-7-4 0,2 3 0,-3-2 0,0 3 0,-3 3 0,2-5 0,-3 9 0,4-11 0,3 30 0,-5-20 0,3 19 0,-8-20 0,7 6 0,-8-5 0,4 5 0,-4-7 0,4-4 0,-7 4 0,6-4 0,-11 1 0,8 2 0,-4 1 0,0 1 0,0 2 0,-4-3 0,0 1 0,0 2 0,0-2 0,3 3 0,-2-4 0,3-4 0,-5 3 0,1-2 0,-3-1 0,2 0 0,-3 0 0,4-4 0,0 8 0,0-7 0,0 2 0,7-3 0,9 4 0,5-3 0,4 2 0,-6-3 0,-3 0 0,0 0 0,0 0 0,1 0 0,-1 4 0,3-3 0,-5 6 0,4-6 0,-5 2 0,3-3 0,-4 4 0,4-3 0,-8 6 0,8-6 0,-4 2 0,1 1 0,2-3 0,-6-1 0,6-1 0,-3 5 0,1 1 0,5 3 0,-8-1 0,5 1 0,-3-2 0,-3 4 0,3-5 0,-4 3 0,0 0 0,-4 0 0,-1 0 0,-3 0 0,0-3 0,0 2 0,0-6 0,0-1 0,0-1 0,0-3 0,0 4 0,0 0 0,0 0 0,0 0 0,0 0 0,0 0 0,0 4 0,0 0 0,-1 1 0,1-2 0,0 1 0,0-3 0,0 6 0,0-6 0,4 6 0,-4-10 0,8 10 0,-4-10 0,4 7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46.105"/>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45.609"/>
    </inkml:context>
    <inkml:brush xml:id="br0">
      <inkml:brushProperty name="width" value="0.1" units="cm"/>
      <inkml:brushProperty name="height" value="0.1" units="cm"/>
      <inkml:brushProperty name="color" value="#E71224"/>
    </inkml:brush>
  </inkml:definitions>
  <inkml:trace contextRef="#ctx0" brushRef="#br0">113 1 24575,'-9'83'0,"2"-5"0,3-33 0,2-9 0,-7-6 0,4-6 0,-6 7 0,1 0 0,0-1 0,-1 1 0,1 0 0,-2 12 0,6-10 0,0 10 0,6-19 0,0-1 0,0-10 0,0-2 0,0-3 0,0 0 0,0 4 0,0 1 0,0 3 0,0-4 0,0 0 0,0-8 0,0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49.587"/>
    </inkml:context>
    <inkml:brush xml:id="br0">
      <inkml:brushProperty name="width" value="0.1" units="cm"/>
      <inkml:brushProperty name="height" value="0.1" units="cm"/>
      <inkml:brushProperty name="color" value="#E71224"/>
    </inkml:brush>
  </inkml:definitions>
  <inkml:trace contextRef="#ctx0" brushRef="#br0">0 1 24575,'0'20'0,"0"-4"0,0 12 0,0-10 0,0 10 0,0-12 0,0-1 0,0-1 0,0-2 0,0 2 0,0-3 0,5-6 0,-4 4 0,8-3 0,-8 4 0,8 0 0,-8 1 0,4-1 0,-5 0 0,0-4 0,0-2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46.669"/>
    </inkml:context>
    <inkml:brush xml:id="br0">
      <inkml:brushProperty name="width" value="0.1" units="cm"/>
      <inkml:brushProperty name="height" value="0.1" units="cm"/>
      <inkml:brushProperty name="color" value="#E71224"/>
    </inkml:brush>
  </inkml:definitions>
  <inkml:trace contextRef="#ctx0" brushRef="#br0">0 17 24575,'8'-8'0,"-3"3"0,-2 2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55.620"/>
    </inkml:context>
    <inkml:brush xml:id="br0">
      <inkml:brushProperty name="width" value="0.1" units="cm"/>
      <inkml:brushProperty name="height" value="0.1" units="cm"/>
      <inkml:brushProperty name="color" value="#E71224"/>
    </inkml:brush>
  </inkml:definitions>
  <inkml:trace contextRef="#ctx0" brushRef="#br0">2365 8 24575,'-33'-4'0,"24"0"0,-36 4 0,32 7 0,-10 0 0,-1 10 0,-7-1 0,-11 2 0,-16 8 0,-14-1 0,-12 1-532,0 6 532,0-6 0,1 0 0,10 3 0,-19-2 0,28-4 0,2-1 0,27-11 0,23-7 0,0 4 0,4-8 0,0 8 532,-4-4-532,3 4 0,-2-3 0,-1-2 0,-1-3 0,1 0 0,-15 19 0,15-14 0,-15 21 0,8-15 0,1 2 0,-5 5 0,0-4 0,-1 5 0,-7 1 0,-16 14 0,12-10 0,-12 5 0,8 11 0,1-9 0,-15 17 0,14-17 0,3-12 0,17-9 0,-42 28 0,-14 12 0,27-17 0,-1 2 0,-30 20 0,39-23 0,15-7 0,12-8 0,-1 6 0,3-10 0,5-2 0,-8-3 0,9 0 0,-7-3 0,7 2 0,-2-6 0,3 6 0,-1 1 0,-5 1 0,1 3 0,-7-8 0,3 0 0,-8 21 0,7-15 0,-14 26 0,14-27 0,-15 6 0,19-7 0,-15 5 0,15-8 0,-2-5 0,8-2 0,4-5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56.880"/>
    </inkml:context>
    <inkml:brush xml:id="br0">
      <inkml:brushProperty name="width" value="0.1" units="cm"/>
      <inkml:brushProperty name="height" value="0.1" units="cm"/>
      <inkml:brushProperty name="color" value="#E71224"/>
    </inkml:brush>
  </inkml:definitions>
  <inkml:trace contextRef="#ctx0" brushRef="#br0">101 1 24575,'-5'16'0,"-2"0"0,2 0 0,1 0 0,-3 0 0,2 1 0,1-5 0,0 0 0,4-4 0,-3-4 0,2 4 0,-3-4 0,1 8 0,2-3 0,-6 2 0,-4 7 0,6-3 0,-9 14 0,9-15 0,0 4 0,5-10 0,4-3 0,8-2 0,-3 1 0,2-3 0,-2-1 0,-1-1 0,0-3 0,0 4 0,0 0 0,3 0 0,-2 0 0,7 0 0,-4 0 0,4 7 0,7 0 0,-5 5 0,4-7 0,-9 2 0,-1-6 0,-4 3 0,-4-8 0,3 3 0,1-2 0,1 3 0,7 3 0,-4 2 0,1-1 0,-2 0 0,1-1 0,-3-2 0,6 7 0,-6-8 0,3 8 0,-4-8 0,0 4 0,0-4 0,-4 7 0,4-1 0,-4 5 0,1 1 0,-2-3 0,-3 3 0,-3-4 0,-2-4 0,1 0 0,0-4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58.065"/>
    </inkml:context>
    <inkml:brush xml:id="br0">
      <inkml:brushProperty name="width" value="0.1" units="cm"/>
      <inkml:brushProperty name="height" value="0.1" units="cm"/>
      <inkml:brushProperty name="color" value="#E71224"/>
    </inkml:brush>
  </inkml:definitions>
  <inkml:trace contextRef="#ctx0" brushRef="#br0">1 0 24575,'12'0'0,"59"15"0,-26-5 0,50 7 0,-50-11 0,-12-6 0,-19 0 0,-10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0:58.970"/>
    </inkml:context>
    <inkml:brush xml:id="br0">
      <inkml:brushProperty name="width" value="0.1" units="cm"/>
      <inkml:brushProperty name="height" value="0.1" units="cm"/>
      <inkml:brushProperty name="color" value="#E71224"/>
    </inkml:brush>
  </inkml:definitions>
  <inkml:trace contextRef="#ctx0" brushRef="#br0">1 0 24575,'16'0'0,"7"0"0,-6 0 0,13 0 0,-13 0 0,6 0 0,-10 0 0,-2 0 0,-3 0 0,0 0 0,0 0 0,0 0 0,0 0 0,1 0 0,-1 0 0,0 0 0,0 0 0,0 0 0,0 0 0,-4 0 0,0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1:43.410"/>
    </inkml:context>
    <inkml:brush xml:id="br0">
      <inkml:brushProperty name="width" value="0.1" units="cm"/>
      <inkml:brushProperty name="height" value="0.1" units="cm"/>
      <inkml:brushProperty name="color" value="#E71224"/>
    </inkml:brush>
  </inkml:definitions>
  <inkml:trace contextRef="#ctx0" brushRef="#br0">1847 265 24575,'-8'-13'0,"4"2"0,0 3 0,0 0 0,3 0 0,-6 0 0,3-1 0,-4 5 0,-4-7 0,0 9 0,-1-8 0,1 5 0,4-3 0,0 4 0,-3 0 0,-8 0 0,1-1 0,-5-4 0,11 4 0,-10-3 0,8 7 0,-16-8 0,13 8 0,-13-8 0,6 3 0,0-3 0,1 3 0,7 3 0,0 3 0,-7-10 0,-1 4 0,-7-9 0,0 4 0,-11 6 0,8 0 0,-9 5 0,19 0 0,-5 0 0,15 0 0,-8 0 0,9 0 0,-3 0 0,-7-4 0,-13-4 0,-9 2 0,-1 0 0,4 6 0,11 0 0,6 0 0,3 0 0,6 3 0,0-2 0,-7 12 0,5-7 0,-23 10 0,14-6 0,-16 2 0,1 0 0,14-2 0,-6 4 0,-1 4 0,15-4 0,-21 0 0,16-1 0,-17 2 0,8 1 0,-20 5 0,8-2 0,-25 1 0,28-4 0,-7 8 0,34-17 0,1 11 0,7-6 0,1 1 0,6 9 0,-3-4 0,4 23 0,0-24 0,0 17 0,0-15 0,-7 29 0,1-12 0,-3 43 0,4-31 0,5 21 0,0-11 0,0 11 0,0-9 0,0 9 0,13-11 0,-3-1 0,9-11 0,-7-4 0,-3-17 0,0-6 0,-4 2 0,2-6 0,3 14 0,18 11 0,17 4 0,-6-5 0,4 1-558,-2-7 0,2 0 558,14 10 0,1 1 0,-10-6 0,-2-2 0,31 16 0,-26-10 0,-22-26 0,-11-8 0,1-4 0,-4-4 0,-6 0 1116,7 0-1116,3 0 0,5 0 0,23 23 0,-19-18 0,53 34 0,-12-27-550,-10 1 1,4 2 549,-5-1 0,-2-2 0,42 1 0,-17 4 0,-35-17 0,-10 0 0,-17 0 0,-4 0 0,-6 0 1099,7 0-1099,-7-8 0,6 3 0,4-8 0,5 9 0,7-6 0,-7 6 0,-5-9 0,-7 4 0,-4-2 0,0-1 0,0 3 0,7-13 0,-5 7 0,9-8 0,-10 7 0,6 0 0,-2 0 0,3-1 0,-4 1 0,6-6 0,-9 4 0,6-11 0,-3 11 0,3-11 0,-1 4 0,1-5 0,-5-1 0,0 10 0,-1-1 0,-1 10 0,-4-1 0,0 1 0,-1 4 0,-2 0 0,6-3 0,-6 2 0,7-13 0,-3 8 0,1-15 0,-3 11 0,-3-23 0,0 2 0,0-7 0,0 4 0,0 11 0,0 0 0,0 7 0,0-6 0,0 6 0,0 0 0,0-5 0,0 4 0,-4-5 0,-10-13 0,0-3 0,-5 1 0,5-10 0,3 22 0,-1-10 0,2 12 0,4 10 0,-2 3 0,7 10 0,-6-4 0,6 0 0,-6 3 0,-1-24 0,3 23 0,-1-20 0,6 22 0,-4-3 0,3 2 0,-2 1 0,3 4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26.745"/>
    </inkml:context>
    <inkml:brush xml:id="br0">
      <inkml:brushProperty name="width" value="0.1" units="cm"/>
      <inkml:brushProperty name="height" value="0.1" units="cm"/>
      <inkml:brushProperty name="color" value="#E71224"/>
    </inkml:brush>
  </inkml:definitions>
  <inkml:trace contextRef="#ctx0" brushRef="#br0">1 8 24575,'12'0'0,"0"0"0,-4 0 0,10 0 0,-4 0 0,16 0 0,-13 0 0,2 0 0,-7 0 0,-4 0 0,4-3 0,-3 2 0,6-3 0,-6 4 0,3 0 0,6 0 0,-4 0 0,5 0 0,-4 0 0,-6 0 0,3 0 0,-4 0 0,-4 0 0,0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27.553"/>
    </inkml:context>
    <inkml:brush xml:id="br0">
      <inkml:brushProperty name="width" value="0.1" units="cm"/>
      <inkml:brushProperty name="height" value="0.1" units="cm"/>
      <inkml:brushProperty name="color" value="#E71224"/>
    </inkml:brush>
  </inkml:definitions>
  <inkml:trace contextRef="#ctx0" brushRef="#br0">1 1 24575,'8'4'0,"0"0"0,0-4 0,4 0 0,-4 0 0,14 4 0,-1-2 0,3 2 0,-1-4 0,-11 0 0,0 0 0,0 0 0,-3 0 0,12 0 0,0 0 0,3 0 0,-4 0 0,-12 0 0,-5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28.900"/>
    </inkml:context>
    <inkml:brush xml:id="br0">
      <inkml:brushProperty name="width" value="0.1" units="cm"/>
      <inkml:brushProperty name="height" value="0.1" units="cm"/>
      <inkml:brushProperty name="color" value="#E71224"/>
    </inkml:brush>
  </inkml:definitions>
  <inkml:trace contextRef="#ctx0" brushRef="#br0">1 1 24575,'7'12'0,"-5"0"0,12 0 0,-9 0 0,7 4 0,0 0 0,0 1 0,11-4 0,-9 3 0,8-6 0,-13 1 0,2-6 0,-6 2 0,2-6 0,-2 6 0,6-3 0,-2 4 0,3-3 0,-4 2 0,0-2 0,0-1 0,0 3 0,0-2 0,4 3 0,-3 0 0,2 0 0,-3 0 0,1 0 0,-1 0 0,-4 0 0,3 0 0,-2 0 0,-1 0 0,3 0 0,-6 0 0,3 0 0,-4 1 0,0-1 0,0 3 0,-4 2 0,3-1 0,-6 0 0,6 0 0,-6 0 0,6 4 0,-6 0 0,3-3 0,-1 2 0,-2-6 0,-1 6 0,-1-6 0,-3 7 0,1-7 0,-6 6 0,-6-5 0,2 5 0,-2-1 0,7-2 0,3-4 0,2 0 0,6-4 0,-2 4 0,6 0 0,-6-3 0,6 2 0,-3-10 0,4 2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1.465"/>
    </inkml:context>
    <inkml:brush xml:id="br0">
      <inkml:brushProperty name="width" value="0.1" units="cm"/>
      <inkml:brushProperty name="height" value="0.1" units="cm"/>
      <inkml:brushProperty name="color" value="#E71224"/>
    </inkml:brush>
  </inkml:definitions>
  <inkml:trace contextRef="#ctx0" brushRef="#br0">247 17 24575,'-4'-8'0,"-3"3"0,-1 2 0,-1 3 0,-3 0 0,4 3 0,0 2 0,-4 3 0,3 0 0,-2 0 0,2 0 0,5 0 0,-7 4 0,9-3 0,-5 2 0,4 1 0,2-3 0,-6 6 0,6-2 0,-6 3 0,6 0 0,-7 0 0,8-3 0,-4 2 0,4-6 0,0 3 0,0-4 0,0 0 0,4 3 0,0-2 0,4 3 0,0-4 0,0 0 0,4 0 0,-3 0 0,3-3 0,-4 2 0,3-3 0,2 4 0,3 4 0,0-3 0,0 3 0,-3-4 0,-2 0 0,-6 0 0,2 0 0,-6 0 0,2 0 0,1 4 0,-3-3 0,3 6 0,-4-6 0,0 6 0,0-6 0,0 3 0,0-4 0,-8 3 0,7-2 0,-14 3 0,10 0 0,-3-3 0,-3 6 0,6-3 0,-11-3 0,4 6 0,-4-10 0,-7 8 0,-1-9 0,0 1 0,4-1 0,9-4 0,3 4 0,3-8 0,-2 0 0,3-1 0,-4-2 0,-1 3 0,5-4 0,-3 0 0,2-4 0,1 0 0,-3-5 0,2 1 0,1 4 0,0-4 0,1 11 0,2-6 0,-3 7 0,4-4 0,0-4 0,0 3 0,0-6 0,0 6 0,5-13 0,-4 8 0,7-9 0,-4 7 0,1 0 0,2 4 0,-6 0 0,3 4 0,-1 3 0,-2-2 0,3 3 0,-1-4 0,2 0 0,3 3 0,-4-2 0,3 3 0,-2-1 0,3 1 0,0 4 0,-4-3 0,4 2 0,-4-3 0,4 4 0,0 0 0,0-3 0,0 2 0,0-3 0,1 1 0,-1 2 0,0-6 0,0 6 0,0-3 0,0 4 0,3 0 0,2-3 0,0-2 0,2-3 0,-6 4 0,2-4 0,-3 8 0,1-4 0,-1 4 0,0-4 0,0 0 0,0-1 0,3-2 0,-2 6 0,-1-6 0,0 6 0,-7-6 0,6 3 0,-6-4 0,6 3 0,-6-2 0,2 2 0,-3-3 0,4 0 0,-3 0 0,2 0 0,1 4 0,-3-3 0,2 2 0,-3-7 0,0 0 0,-7-1 0,5 2 0,-5 6 0,7 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3:21.483"/>
    </inkml:context>
    <inkml:brush xml:id="br0">
      <inkml:brushProperty name="width" value="0.1" units="cm"/>
      <inkml:brushProperty name="height" value="0.1" units="cm"/>
      <inkml:brushProperty name="color" value="#E71224"/>
    </inkml:brush>
  </inkml:definitions>
  <inkml:trace contextRef="#ctx0" brushRef="#br0">0 0 24575,'15'1'0,"-4"3"0,4-9 0,0 5 0,1 0 0,-1 0 0,5 0 0,-5 0 0,6 0 0,-5 0 0,-2 0 0,-8 5 0,-1-9 0,-1 8 0,2-9 0,4 5 0,0 0 0,5 0 0,-4 0 0,4 0 0,-5 0 0,-4 0 0,-2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2.457"/>
    </inkml:context>
    <inkml:brush xml:id="br0">
      <inkml:brushProperty name="width" value="0.1" units="cm"/>
      <inkml:brushProperty name="height" value="0.1" units="cm"/>
      <inkml:brushProperty name="color" value="#E71224"/>
    </inkml:brush>
  </inkml:definitions>
  <inkml:trace contextRef="#ctx0" brushRef="#br0">25 1 24575,'0'12'0,"0"0"0,-4 0 0,0-3 0,-1 6 0,2-2 0,-1-1 0,3 10 0,-2-7 0,3 8 0,7-7 0,-5 0 0,9 0 0,-6 7 0,0-9 0,-1 8 0,-4-9 0,4-1 0,0 3 0,4-2 0,-3 3 0,2 0 0,-6 0 0,6-7 0,-2 2 0,3-10 0,0 3 0,0-8 0,3-1 0,2 1 0,3-3 0,0 2 0,-3 1 0,-2-3 0,-6 2 0,-1-3 0,-4-3 0,0 5 0,0-1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2.945"/>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3.802"/>
    </inkml:context>
    <inkml:brush xml:id="br0">
      <inkml:brushProperty name="width" value="0.1" units="cm"/>
      <inkml:brushProperty name="height" value="0.1" units="cm"/>
      <inkml:brushProperty name="color" value="#E71224"/>
    </inkml:brush>
  </inkml:definitions>
  <inkml:trace contextRef="#ctx0" brushRef="#br0">249 1 24575,'-17'0'0,"-2"0"0,10 0 0,-6 0 0,2 0 0,1 0 0,-4 3 0,7-2 0,-2 7 0,-1-8 0,3 8 0,-3-7 0,4 6 0,0-6 0,-3 6 0,-8-6 0,4 6 0,-6-6 0,15 2 0,-1-3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4.448"/>
    </inkml:context>
    <inkml:brush xml:id="br0">
      <inkml:brushProperty name="width" value="0.1" units="cm"/>
      <inkml:brushProperty name="height" value="0.1" units="cm"/>
      <inkml:brushProperty name="color" value="#E71224"/>
    </inkml:brush>
  </inkml:definitions>
  <inkml:trace contextRef="#ctx0" brushRef="#br0">154 0 24575,'-17'0'0,"5"0"0,-3 0 0,6 4 0,-7 0 0,8 1 0,-4-2 0,4-3 0,0 4 0,0-3 0,0 2 0,0-3 0,3 4 0,-2-3 0,2 2 0,-3-3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5.371"/>
    </inkml:context>
    <inkml:brush xml:id="br0">
      <inkml:brushProperty name="width" value="0.1" units="cm"/>
      <inkml:brushProperty name="height" value="0.1" units="cm"/>
      <inkml:brushProperty name="color" value="#E71224"/>
    </inkml:brush>
  </inkml:definitions>
  <inkml:trace contextRef="#ctx0" brushRef="#br0">1 0 24575,'0'16'0,"0"0"0,0 7 0,0 1 0,0 7 0,0 0 0,0 0 0,0 0 0,0-7 0,0 5 0,0-11 0,0 5 0,0-7 0,0 0 0,0-4 0,0 4 0,0-7 0,0 6 0,0-6 0,0 2 0,0-2 0,0 2 0,0-2 0,0 3 0,4-11 0,-4 1 0,4-5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6.050"/>
    </inkml:context>
    <inkml:brush xml:id="br0">
      <inkml:brushProperty name="width" value="0.1" units="cm"/>
      <inkml:brushProperty name="height" value="0.1" units="cm"/>
      <inkml:brushProperty name="color" value="#E71224"/>
    </inkml:brush>
  </inkml:definitions>
  <inkml:trace contextRef="#ctx0" brushRef="#br0">0 1 24575,'17'9'0,"2"-2"0,-10-4 0,6-2 0,12 7 0,-11-6 0,9 2 0,-17-4 0,0 0 0,-3 4 0,12-3 0,-10 6 0,15-6 0,-17-1 0,6-1 0,-7-3 0,1 1 0,2 2 0,-3-3 0,4 4 0,1-3 0,-1 2 0,-4-6 0,0 6 0,-4-3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6.873"/>
    </inkml:context>
    <inkml:brush xml:id="br0">
      <inkml:brushProperty name="width" value="0.1" units="cm"/>
      <inkml:brushProperty name="height" value="0.1" units="cm"/>
      <inkml:brushProperty name="color" value="#E71224"/>
    </inkml:brush>
  </inkml:definitions>
  <inkml:trace contextRef="#ctx0" brushRef="#br0">1 1 24575,'0'12'0,"0"10"0,0-8 0,0 5 0,0-3 0,0-4 0,0 1 0,0 2 0,0-6 0,0 6 0,0-2 0,0 3 0,0 6 0,0 3 0,0-1 0,0-1 0,0-11 0,0 0 0,0-11 0,0 2 0,0-7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7.874"/>
    </inkml:context>
    <inkml:brush xml:id="br0">
      <inkml:brushProperty name="width" value="0.1" units="cm"/>
      <inkml:brushProperty name="height" value="0.1" units="cm"/>
      <inkml:brushProperty name="color" value="#E71224"/>
    </inkml:brush>
  </inkml:definitions>
  <inkml:trace contextRef="#ctx0" brushRef="#br0">1 0 24575,'4'17'0,"0"5"0,-4 3 0,0 5 0,0 1 0,0-6 0,4-3 0,-4-6 0,8-3 0,0 2 0,1-6 0,6 3 0,-6-4 0,6 3 0,-2-5 0,3 5 0,0-11 0,-4 4 0,0-4 0,-4-7 0,-3 1 0,-2-5 0,-3-1 0,0 3 0,0 1 0,0 5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8.329"/>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39.265"/>
    </inkml:context>
    <inkml:brush xml:id="br0">
      <inkml:brushProperty name="width" value="0.1" units="cm"/>
      <inkml:brushProperty name="height" value="0.1" units="cm"/>
      <inkml:brushProperty name="color" value="#E71224"/>
    </inkml:brush>
  </inkml:definitions>
  <inkml:trace contextRef="#ctx0" brushRef="#br0">0 1 24575,'16'0'0,"12"19"0,-2-5 0,4 11 0,-8-8 0,-5-8 0,-1 3 0,-4-1 0,0-2 0,-4 7 0,4-4 0,6 23 0,14 8 0,-6-3 0,3 5 0,-21-27 0,0 1 0,-7-7 0,3-4 0,-4 0 0,0 0 0,0 4 0,0-3 0,0 6 0,0-3 0,0 5 0,0-5 0,0 0 0,0-1 0,0 8 0,0-1 0,-10 11 0,5-11 0,-10 11 0,10-11 0,-3 5 0,4-7 0,-4 0 0,0-3 0,-1 2 0,1-6 0,0 6 0,0-6 0,-3 6 0,2-6 0,-7 3 0,7-4 0,-2-4 0,3 4 0,0-8 0,3 8 0,-2-7 0,3 6 0,-5-6 0,5 2 0,0-3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3:23.450"/>
    </inkml:context>
    <inkml:brush xml:id="br0">
      <inkml:brushProperty name="width" value="0.1" units="cm"/>
      <inkml:brushProperty name="height" value="0.1" units="cm"/>
      <inkml:brushProperty name="color" value="#E71224"/>
    </inkml:brush>
  </inkml:definitions>
  <inkml:trace contextRef="#ctx0" brushRef="#br0">1 1 24575,'0'10'0,"0"0"0,4-4 0,-3 7 0,9-6 0,-9 12 0,8-7 0,-8 7 0,3-8 0,1 9 0,-4-9 0,4 8 0,-5-3 0,0 4 0,0-4 0,0-1 0,0 0 0,0-4 0,0 4 0,0-5 0,0 4 0,0 2 0,0 5 0,0-5 0,0 3 0,0-8 0,0 4 0,0-5 0,0 0 0,0 0 0,0 1 0,0-1 0,0 0 0,0 0 0,4 5 0,2-4 0,-1 4 0,0-9 0,-5-2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40.697"/>
    </inkml:context>
    <inkml:brush xml:id="br0">
      <inkml:brushProperty name="width" value="0.1" units="cm"/>
      <inkml:brushProperty name="height" value="0.1" units="cm"/>
      <inkml:brushProperty name="color" value="#E71224"/>
    </inkml:brush>
  </inkml:definitions>
  <inkml:trace contextRef="#ctx0" brushRef="#br0">65 1 24575,'-12'7'0,"-3"2"0,6 7 0,-3-4 0,4 4 0,4-7 0,0 6 0,4-6 0,0 6 0,0-2 0,0 3 0,0 6 0,0-4 0,0 5 0,0-7 0,0 0 0,0 0 0,0 0 0,0 0 0,0 1 0,0-1 0,0-4 0,0 4 0,0-8 0,0 4 0,0 0 0,0 0 0,0 4 0,0 1 0,0 5 0,0-4 0,0 5 0,0-7 0,0 0 0,0 0 0,0 0 0,0 0 0,0 0 0,0 7 0,0-5 0,0 5 0,0-7 0,0 0 0,0 0 0,0-4 0,0 0 0,4-4 0,-4 4 0,8-7 0,-7 10 0,2-7 0,1 9 0,0-1 0,1 6 0,5 3 0,-8 0 0,9-2 0,-7-10 0,5-2 0,-1-6 0,-4 2 0,7-6 0,-6 6 0,7-3 0,-1 5 0,2-5 0,0 3 0,2-6 0,-6 6 0,2-6 0,-6-1 0,-2-8 0,-3 3 0,0-2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42.545"/>
    </inkml:context>
    <inkml:brush xml:id="br0">
      <inkml:brushProperty name="width" value="0.1" units="cm"/>
      <inkml:brushProperty name="height" value="0.1" units="cm"/>
      <inkml:brushProperty name="color" value="#E71224"/>
    </inkml:brush>
  </inkml:definitions>
  <inkml:trace contextRef="#ctx0" brushRef="#br0">158 0 24575,'-16'0'0,"0"0"0,-7 0 0,-1 0 0,-7 0 0,10 0 0,3 0 0,13 7 0,2-1 0,3 9 0,0-3 0,0 5 0,0-5 0,0 0 0,0-4 0,0 0 0,0 0 0,3-4 0,-2 7 0,10-9 0,-2 5 0,4-3 0,-2-3 0,-3 2 0,-3 1 0,2-3 0,1 6 0,-3-10 0,6 6 0,-10-3 0,10 1 0,-6 2 0,10-3 0,-9 4 0,5 0 0,-7 1 0,0 2 0,0-3 0,-4 5 0,0-1 0,0 0 0,0 0 0,0 3 0,0-2 0,0 3 0,0-4 0,0 0 0,0 0 0,-4-3 0,0 2 0,-4-3 0,-4 4 0,0 0 0,-1-3 0,-2 2 0,6-6 0,-6 6 0,6-2 0,-3-1 0,8 3 0,0-9 0,4 1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43.590"/>
    </inkml:context>
    <inkml:brush xml:id="br0">
      <inkml:brushProperty name="width" value="0.1" units="cm"/>
      <inkml:brushProperty name="height" value="0.1" units="cm"/>
      <inkml:brushProperty name="color" value="#E71224"/>
    </inkml:brush>
  </inkml:definitions>
  <inkml:trace contextRef="#ctx0" brushRef="#br0">1 17 24575,'16'0'0,"-4"0"0,4 0 0,-8 0 0,4-3 0,-4 2 0,0-3 0,4 0 0,0 4 0,1-4 0,-1 4 0,-4 4 0,0-4 0,0 4 0,0-4 0,0 0 0,0 0 0,-3 0 0,-2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07:44.617"/>
    </inkml:context>
    <inkml:brush xml:id="br0">
      <inkml:brushProperty name="width" value="0.1" units="cm"/>
      <inkml:brushProperty name="height" value="0.1" units="cm"/>
      <inkml:brushProperty name="color" value="#E71224"/>
    </inkml:brush>
  </inkml:definitions>
  <inkml:trace contextRef="#ctx0" brushRef="#br0">0 1 24575,'5'8'0,"-2"0"0,1-4 0,-3 14 0,2-1 0,-3 21 0,0-12 0,0 4 0,4-14 0,-3 0 0,3-4 0,-4 0 0,3-8 0,-2 4 0,3 0 0,-4 1 0,0 2 0,0-3 0,0 0 0,7 1 0,-5-1 0,8-4 0,-9 7 0,6-9 0,-6 5 0,3-7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1:54.101"/>
    </inkml:context>
    <inkml:brush xml:id="br0">
      <inkml:brushProperty name="width" value="0.1" units="cm"/>
      <inkml:brushProperty name="height" value="0.1" units="cm"/>
      <inkml:brushProperty name="color" value="#E71224"/>
    </inkml:brush>
  </inkml:definitions>
  <inkml:trace contextRef="#ctx0" brushRef="#br0">330 16 24575,'-4'-9'0,"0"2"0,-4 7 0,0 0 0,0 0 0,0 0 0,-1 0 0,1 0 0,4 4 0,-3-3 0,-1 6 0,-1-3 0,-3 4 0,4 0 0,-4 1 0,0-5 0,-1 7 0,-2-6 0,10 7 0,-3-4 0,8 4 0,0-4 0,0 4 0,0 0 0,14-2 0,-7 2 0,8-3 0,-8-1 0,-6 0 0,6-4 0,-6 3 0,6-2 0,-6 3 0,6 0 0,-2 0 0,3 4 0,0-3 0,3 6 0,2-6 0,0 3 0,-5-4 0,-1-4 0,-6 3 0,6 1 0,-3 1 0,4 7 0,0-8 0,0 4 0,-3-4 0,2 0 0,-6 0 0,6 0 0,-6 0 0,3 4 0,-4-3 0,0 6 0,0-6 0,0 6 0,3-6 0,-2 3 0,3-4 0,-4 0 0,0 4 0,0-3 0,0 6 0,0-6 0,0 3 0,0-4 0,-4 3 0,0-5 0,-1 4 0,-2-9 0,3 3 0,-5-4 0,-2 4 0,-2-4 0,-9 9 0,-14-2 0,2 8 0,-21-6 0,22 9 0,-4-15 0,18 6 0,8-9 0,6-4 0,-2 3 0,3-2 0,-4 3 0,3-4 0,-2 3 0,2-6 0,1 3 0,-3-1 0,2-2 0,1 2 0,0-3 0,4 0 0,0 0 0,0 0 0,0 0 0,4-4 0,0 4 0,4-4 0,-3 4 0,6 0 0,-6 0 0,10-4 0,-6 3 0,-1-3 0,-1 4 0,-2 0 0,3 4 0,0-3 0,0 6 0,0-6 0,0 2 0,0-3 0,4 4 0,-3-4 0,6 8 0,-10-8 0,6 7 0,-6-2 0,3 3 0,0 0 0,3-4 0,2 0 0,3-1 0,4-2 0,-7 3 0,2-1 0,-6 2 0,-1-1 0,3 3 0,2-6 0,-1 6 0,4-6 0,-4 6 0,1-3 0,-2 4 0,-3-7 0,0 5 0,-3-8 0,-1 5 0,-1 1 0,2-3 0,3-1 0,3-1 0,-1-13 0,2 8 0,1-5 0,-4 3 0,3-3 0,-3 1 0,-4-4 0,2 6 0,-6 0 0,6 7 0,-6-6 0,3 10 0,-4-7 0,0 4 0,0 0 0,0 0 0,-4-4 0,3 3 0,-2-2 0,-1 6 0,3-2 0,-9 6 0,4-2 0,-9-1 0,2 3 0,-3 1 0,4 1 0,-4 6 0,8-2 0,-4 3 0,4-4 0,3 0 0,2-4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1:55.249"/>
    </inkml:context>
    <inkml:brush xml:id="br0">
      <inkml:brushProperty name="width" value="0.1" units="cm"/>
      <inkml:brushProperty name="height" value="0.1" units="cm"/>
      <inkml:brushProperty name="color" value="#E71224"/>
    </inkml:brush>
  </inkml:definitions>
  <inkml:trace contextRef="#ctx0" brushRef="#br0">201 0 24575,'-37'42'0,"-2"45"0,10-27 0,5 20 0,9-37 0,5-15 0,-5 16 0,5-13 0,-1 0 0,6 0 0,0-11 0,5-2 0,0-9 0,0-1 0,0 3 0,0-2 0,0 6 0,7-2 0,-1 3 0,2-3 0,-1-2 0,-3 1 0,10 7 0,-5-5 0,1 4 0,-2-13 0,-8 2 0,4-2 0,10-1 0,-7 0 0,11-4 0,-14 0 0,0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1:56.745"/>
    </inkml:context>
    <inkml:brush xml:id="br0">
      <inkml:brushProperty name="width" value="0.1" units="cm"/>
      <inkml:brushProperty name="height" value="0.1" units="cm"/>
      <inkml:brushProperty name="color" value="#E71224"/>
    </inkml:brush>
  </inkml:definitions>
  <inkml:trace contextRef="#ctx0" brushRef="#br0">57 56 24575,'-8'-1'0,"4"2"0,-3 7 0,2-4 0,-3 3 0,4 1 0,-3 5 0,6 0 0,-3-2 0,4-3 0,-4 4 0,4-3 0,-4 3 0,4-4 0,0 0 0,0 3 0,0-2 0,7 3 0,-5-4 0,9 4 0,-10-3 0,6-1 0,-3-5 0,4-3 0,0 0 0,0 0 0,0 0 0,1 0 0,-1 0 0,-4-3 0,3-2 0,-2 1 0,3-7 0,3 6 0,-2-7 0,3 7 0,0-5 0,-3 4 0,-1-5 0,-5 3 0,-3 0 0,4-1 0,0 1 0,1 0 0,-2 0 0,-3 0 0,4 0 0,-3 0 0,2 0 0,-3 0 0,-3-4 0,-2 3 0,-8-12 0,3 10 0,0-7 0,3 10 0,6 3 0,-2 2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1:57.529"/>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1:59.249"/>
    </inkml:context>
    <inkml:brush xml:id="br0">
      <inkml:brushProperty name="width" value="0.1" units="cm"/>
      <inkml:brushProperty name="height" value="0.1" units="cm"/>
      <inkml:brushProperty name="color" value="#E71224"/>
    </inkml:brush>
  </inkml:definitions>
  <inkml:trace contextRef="#ctx0" brushRef="#br0">1 45 24575,'4'-8'0,"3"4"0,-2 0 0,-1 1 0,3 2 0,-2-6 0,3 6 0,-4-6 0,4 6 0,-8-6 0,8 6 0,-8 1 0,8 1 0,-4 2 0,8-3 0,-7 4 0,2-7 0,-3 6 0,0 0 0,4 3 0,0 5 0,1 1 0,-1-3 0,3 6 0,-5-6 0,1 6 0,-4-6 0,-2 7 0,-1-4 0,-1 4 0,-2 0 0,3 7 0,0-9 0,0 4 0,0-10 0,0 1 0,0 2 0,0-2 0,0 3 0,-4-4 0,0 3 0,-4-2 0,3 7 0,-2-4 0,6 4 0,-6-3 0,2-1 0,1-4 0,-3-4 0,6 3 0,-6-6 0,2 6 0,1-2 0,-3 3 0,-1 0 0,-1 0 0,1 0 0,0-3 0,4-2 0,-1 4 0,2-1 0,17 2 0,-4-5 0,9-3 0,-7 0 0,-4 4 0,4-3 0,-3 6 0,6-6 0,-6 2 0,2 1 0,-3-3 0,1 6 0,-1-6 0,3 10 0,-2-9 0,3 5 0,-4-7 0,0 3 0,0-2 0,0 3 0,-3-4 0,-2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01.241"/>
    </inkml:context>
    <inkml:brush xml:id="br0">
      <inkml:brushProperty name="width" value="0.1" units="cm"/>
      <inkml:brushProperty name="height" value="0.1" units="cm"/>
      <inkml:brushProperty name="color" value="#E71224"/>
    </inkml:brush>
  </inkml:definitions>
  <inkml:trace contextRef="#ctx0" brushRef="#br0">0 16 24575,'13'0'0,"-2"0"0,-3 0 0,4 0 0,1 0 0,-1 0 0,3-3 0,-6 2 0,3-3 0,-4 1 0,0 2 0,0-3 0,0 4 0,0 0 0,4 4 0,-7 0 0,3 14 0,-8-7 0,-8 11 0,7-10 0,-7 4 0,1-3 0,2 2 0,-7-6 0,4 3 0,4-4 0,0 0 0,4 0 0,4-3 0,0-2 0,4 1 0,0-3 0,-3 6 0,2-6 0,1 2 0,1 1 0,6-3 0,-2 6 0,-1-3 0,0 1 0,-8 2 0,4-6 0,-8 6 0,4-10 0,0 6 0,-3 7 0,6-3 0,-6 11 0,2-10 0,1-3 0,-3 2 0,2-2 0,1 3 0,-3 0 0,2 0 0,-3 0 0,0 0 0,0 0 0,0 0 0,4 0 0,-3 4 0,-1-3 0,-5 2 0,1 1 0,-3-3 0,6 3 0,-3-4 0,1 0 0,2 0 0,-3 0 0,1-4 0,2 4 0,-7-8 0,8 8 0,-8-4 0,7 4 0,-6-3 0,3 2 0,-4-3 0,7 1 0,-16-10 0,18 3 0,-15-6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3:24.611"/>
    </inkml:context>
    <inkml:brush xml:id="br0">
      <inkml:brushProperty name="width" value="0.1" units="cm"/>
      <inkml:brushProperty name="height" value="0.1" units="cm"/>
      <inkml:brushProperty name="color" value="#E71224"/>
    </inkml:brush>
  </inkml:definitions>
  <inkml:trace contextRef="#ctx0" brushRef="#br0">1 0 24575,'10'0'0,"0"0"0,0 0 0,5 0 0,9 0 0,22 16 0,11-12 0,1 12 0,-4-16 0,-24 0 0,-10 0 0,-11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02.753"/>
    </inkml:context>
    <inkml:brush xml:id="br0">
      <inkml:brushProperty name="width" value="0.1" units="cm"/>
      <inkml:brushProperty name="height" value="0.1" units="cm"/>
      <inkml:brushProperty name="color" value="#E71224"/>
    </inkml:brush>
  </inkml:definitions>
  <inkml:trace contextRef="#ctx0" brushRef="#br0">0 9 24575,'8'-5'0,"0"2"0,0 3 0,1 0 0,2 7 0,-2-5 0,6 12 0,-6-12 0,7 12 0,-4-12 0,1 9 0,2-3 0,-3 1 0,5 6 0,-5-2 0,0-1 0,-1 3 0,-2-2 0,7 3 0,-11-3 0,2-2 0,-3-6 0,-3 2 0,2-3 0,-3 4 0,0 1 0,7 9 0,-1-7 0,2 12 0,3-11 0,-10 1 0,7-2 0,-5-3 0,-2 0 0,3 0 0,-4 1 0,0 16 0,0-13 0,0 17 0,0-13 0,0 1 0,0-1 0,0-4 0,0-4 0,0 0 0,0 0 0,0 24 0,-9-1 0,1 28 0,-5-25 0,1 7 0,4-27 0,2 4 0,-1-10 0,6 1 0,-6-1 0,6 0 0,-3 0 0,1 0 0,-2 3 0,1 2 0,-7 0 0,9 8 0,-8-7 0,1 9 0,1-10 0,-4 2 0,4-6 0,0 3 0,-4-1 0,7-2 0,-6-1 0,6-1 0,1-9 0,0 1 0,4-7 0,0 3 0,0 2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03.641"/>
    </inkml:context>
    <inkml:brush xml:id="br0">
      <inkml:brushProperty name="width" value="0.1" units="cm"/>
      <inkml:brushProperty name="height" value="0.1" units="cm"/>
      <inkml:brushProperty name="color" value="#E71224"/>
    </inkml:brush>
  </inkml:definitions>
  <inkml:trace contextRef="#ctx0" brushRef="#br0">0 25 24575,'8'-4'0,"0"0"0,0 4 0,0 0 0,4 0 0,7 0 0,-1-7 0,12 5 0,-6-5 0,-3 10 0,-2-2 0,-11 3 0,0-4 0,-4 0 0,0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04.529"/>
    </inkml:context>
    <inkml:brush xml:id="br0">
      <inkml:brushProperty name="width" value="0.1" units="cm"/>
      <inkml:brushProperty name="height" value="0.1" units="cm"/>
      <inkml:brushProperty name="color" value="#E71224"/>
    </inkml:brush>
  </inkml:definitions>
  <inkml:trace contextRef="#ctx0" brushRef="#br0">0 0 24575,'13'0'0,"-2"0"0,-3 0 0,11 0 0,-9 0 0,8 0 0,-10 4 0,11 1 0,-5 4 0,9-4 0,-7-1 0,-7-4 0,-2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05.604"/>
    </inkml:context>
    <inkml:brush xml:id="br0">
      <inkml:brushProperty name="width" value="0.1" units="cm"/>
      <inkml:brushProperty name="height" value="0.1" units="cm"/>
      <inkml:brushProperty name="color" value="#E71224"/>
    </inkml:brush>
  </inkml:definitions>
  <inkml:trace contextRef="#ctx0" brushRef="#br0">110 1 24575,'-7'34'0,"5"-10"0,-9 11 0,10-19 0,-6-1 0,3-6 0,-1 6 0,2-6 0,-1 7 0,-1 3 0,-4-2 0,-1 13 0,2-13 0,3 13 0,-3-16 0,4 7 0,-1-12 0,2 13 0,3-11 0,0 7 0,-4-14 0,3 4 0,-2-7 0,3 2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11.683"/>
    </inkml:context>
    <inkml:brush xml:id="br0">
      <inkml:brushProperty name="width" value="0.1" units="cm"/>
      <inkml:brushProperty name="height" value="0.1" units="cm"/>
      <inkml:brushProperty name="color" value="#E71224"/>
    </inkml:brush>
  </inkml:definitions>
  <inkml:trace contextRef="#ctx0" brushRef="#br0">0 78 24575,'9'-5'0,"-5"-2"0,3 3 0,-2-4 0,3 3 0,0-2 0,0 3 0,0-1 0,0 1 0,-4 1 0,4 2 0,-4-10 0,4 9 0,-3-8 0,5 9 0,-8 1 0,5 4 0,-3 1 0,-3 2 0,6-6 0,-2 6 0,-1-3 0,3 1 0,-6 2 0,3-2 0,-1 6 0,-2 2 0,3 3 0,-4 0 0,0 0 0,0 0 0,0-3 0,0 2 0,-4-6 0,0-1 0,-4-1 0,0-2 0,3 3 0,-2-4 0,6 7 0,-6-6 0,2 3 0,1 0 0,-3-4 0,2 4 0,-3-3 0,0 2 0,0-6 0,0 6 0,0-3 0,-4 4 0,3 0 0,-2 1 0,10-9 0,9-4 0,2-1 0,5-3 0,-7 5 0,0 2 0,0-3 0,4 8 0,-3 0 0,2 1 0,-6 2 0,2-6 0,-3 3 0,1-1 0,6-2 0,-6 6 0,7-2 0,-4-1 0,0 3 0,0-6 0,-4 6 0,4-6 0,0 3 0,1-4 0,2 0 0,-6-4 0,-2 0 0,-3-1 0,0 2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13.569"/>
    </inkml:context>
    <inkml:brush xml:id="br0">
      <inkml:brushProperty name="width" value="0.1" units="cm"/>
      <inkml:brushProperty name="height" value="0.1" units="cm"/>
      <inkml:brushProperty name="color" value="#E71224"/>
    </inkml:brush>
  </inkml:definitions>
  <inkml:trace contextRef="#ctx0" brushRef="#br0">0 29 24575,'12'-4'0,"0"-3"0,19 2 0,-11 1 0,14-4 0,-21 8 0,-1 0 0,-5 4 0,-6 4 0,2 0 0,1 0 0,-3 0 0,3 4 0,-1-3 0,-2 6 0,3-2 0,-4-1 0,0 0 0,-8 0 0,7-3 0,-10 2 0,10-3 0,-6 0 0,6 0 0,-6-3 0,6 2 0,-3-10 0,11 6 0,-5-3 0,9 1 0,-7 6 0,4-6 0,1 6 0,-1-6 0,3 3 0,-5-1 0,4-2 0,-9 6 0,3-2 0,-4 3 0,0 0 0,0 0 0,0 0 0,0 0 0,3 0 0,-2 0 0,3 0 0,-4 0 0,0 0 0,0 0 0,0 0 0,-7 1 0,5-1 0,-9 3 0,7-5 0,-4 4 0,3-5 0,-2 3 0,3 0 0,-4-4 0,-1 4 0,1-7 0,4 6 0,-3-6 0,6-1 0,-3-1 0,4-3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15.122"/>
    </inkml:context>
    <inkml:brush xml:id="br0">
      <inkml:brushProperty name="width" value="0.1" units="cm"/>
      <inkml:brushProperty name="height" value="0.1" units="cm"/>
      <inkml:brushProperty name="color" value="#E71224"/>
    </inkml:brush>
  </inkml:definitions>
  <inkml:trace contextRef="#ctx0" brushRef="#br0">1 1 24575,'13'7'0,"-2"-2"0,1 7 0,4 0 0,-6-3 0,8-1 0,-9 2 0,3-8 0,0 9 0,-4-7 0,-4 5 0,4 2 0,-8 2 0,8-1 0,-7 4 0,6-8 0,-6 4 0,2-4 0,1 0 0,-3 0 0,2 0 0,-3 0 0,0 4 0,0-3 0,0 6 0,0-6 0,0 6 0,0-6 0,0 7 0,0-7 0,0 2 0,0 1 0,0-3 0,0 3 0,0-1 0,0-2 0,0 6 0,0-6 0,0 3 0,0-4 0,0 0 0,0 0 0,0 0 0,0 0 0,0 4 0,0-3 0,0 3 0,-3-4 0,-2 0 0,1 0 0,-3 3 0,1 8 0,-6-1 0,1 11 0,-2-4 0,3 6 0,-2 11 0,-3-8 0,6-2 0,-4-10 0,12-9 0,-6-4 0,6-6 0,-2-7 0,-1-1 0,3-2 0,-2 6 0,3-2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17.445"/>
    </inkml:context>
    <inkml:brush xml:id="br0">
      <inkml:brushProperty name="width" value="0.1" units="cm"/>
      <inkml:brushProperty name="height" value="0.1" units="cm"/>
      <inkml:brushProperty name="color" value="#E71224"/>
    </inkml:brush>
  </inkml:definitions>
  <inkml:trace contextRef="#ctx0" brushRef="#br0">218 0 24575,'-12'0'0,"-4"0"0,7 0 0,-2 0 0,3 0 0,3 4 0,-2 0 0,6 4 0,-6 0 0,2 0 0,-3 0 0,4 0 0,-3-3 0,6 2 0,-6 1 0,2 5 0,1 3 0,-3 0 0,6 0 0,-7-7 0,8 2 0,-4-3 0,0-3 0,0 13 0,-4-12 0,0 10 0,3-8 0,-2 0 0,6 0 0,-6-4 0,6 3 0,-2-2 0,-1 3 0,3 0 0,-6 4 0,10-7 0,-6 9 0,7-8 0,-8 9 0,3-6 0,-3 3 0,4-4 0,-3 0 0,2 0 0,-3 0 0,4 4 0,0-4 0,0 8 0,0-7 0,0 12 0,0-6 0,0 4 0,0-4 0,0-3 0,0 5 0,0 2 0,0-5 0,0 1 0,0-7 0,0 0 0,0 0 0,0 0 0,0 0 0,0 0 0,0 0 0,0 4 0,0-3 0,0 6 0,0-2 0,0 3 0,0 0 0,0-3 0,0 2 0,0-6 0,0 6 0,0-2 0,-3-4 0,2 1 0,-3-5 0,4 3 0,0 3 0,0-2 0,0 7 0,0-4 0,0 1 0,0 2 0,0-2 0,0 3 0,0-4 0,0 0 0,0 0 0,8 0 0,-7 1 0,10-2 0,-10 1 0,6 0 0,-6 5 0,6-1 0,-2 0 0,3-4 0,-4 10 0,3-11 0,1 7 0,-2-6 0,5-7 0,-7 2 0,1-3 0,2-3 0,-3 6 0,1 1 0,2 1 0,-3-1 0,4 3 0,0-6 0,1 7 0,-1-8 0,-4-14 0,0-1 0,-4-4 0,0 8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19.511"/>
    </inkml:context>
    <inkml:brush xml:id="br0">
      <inkml:brushProperty name="width" value="0.1" units="cm"/>
      <inkml:brushProperty name="height" value="0.1" units="cm"/>
      <inkml:brushProperty name="color" value="#E71224"/>
    </inkml:brush>
  </inkml:definitions>
  <inkml:trace contextRef="#ctx0" brushRef="#br0">207 9 24575,'-8'-5'0,"0"2"0,-4 3 0,-7 0 0,1 0 0,-5 7 0,7-5 0,4 8 0,0-9 0,4 3 0,4-1 0,-4 2 0,8 3 0,-4 0 0,0 0 0,4 0 0,-4 0 0,0 0 0,3 0 0,-2 0 0,-1 4 0,3-3 0,-6 3 0,6-4 0,-2 0 0,-1-4 0,3 13 0,-7 1 0,7 6 0,-4-1 0,2-7 0,5-7 0,0-16 0,10-3 0,-5-10 0,3 12 0,-9 1 0,6 6 0,-2-2 0,7-1 0,-3 3 0,2-6 0,-3 6 0,0-2 0,0 3 0,0 0 0,0 0 0,1 0 0,-5 7 0,0-2 0,-4 7 0,-4-4 0,3 4 0,-6-4 0,6 4 0,-6-4 0,6 0 0,-3 0 0,4 0 0,-3-3 0,2 2 0,-6-6 0,6 6 0,-6-2 0,-1-1 0,-1 3 0,-7-2 0,8 3 0,-4 0 0,0 0 0,3-4 0,1-4 0,5-1 0,3-2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20.457"/>
    </inkml:context>
    <inkml:brush xml:id="br0">
      <inkml:brushProperty name="width" value="0.1" units="cm"/>
      <inkml:brushProperty name="height" value="0.1" units="cm"/>
      <inkml:brushProperty name="color" value="#E71224"/>
    </inkml:brush>
  </inkml:definitions>
  <inkml:trace contextRef="#ctx0" brushRef="#br0">0 0 24575,'13'0'0,"-2"0"0,1 0 0,7 0 0,-1 0 0,11 0 0,-11 0 0,1 4 0,-7-3 0,-4 2 0,0-3 0,0 0 0,3 0 0,-2 0 0,7 0 0,-4 0 0,-3-3 0,-2 2 0,-7-3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4:07.091"/>
    </inkml:context>
    <inkml:brush xml:id="br0">
      <inkml:brushProperty name="width" value="0.035" units="cm"/>
      <inkml:brushProperty name="height" value="0.035" units="cm"/>
      <inkml:brushProperty name="color" value="#E71224"/>
    </inkml:brush>
  </inkml:definitions>
  <inkml:trace contextRef="#ctx0" brushRef="#br0">37 62 24575,'-4'3'0,"-3"-2"0,3 2 0,-3-3 0,0 0 0,3-3 0,0-1 0,4-7 0,0 3 0,0-2 0,0 3 0,0-1 0,4 4 0,0-2 0,0 2 0,-1 3 0,0-1 0,1 8 0,3-5 0,-3 5 0,3-2 0,-3 0 0,0 3 0,2-6 0,-2 5 0,0-2 0,3 3 0,-6 1 0,2-1 0,-3 0 0,3 0 0,-2 1 0,2-1 0,0-3 0,-2 2 0,2-2 0,-3 4 0,0-1 0,-3 3 0,-1-5 0,0 5 0,-2-9 0,5 5 0,-6-2 0,3 4 0,-3-4 0,0-1 0,0-3 0,-1 3 0,1 1 0,0 0 0,3-1 0,1-3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3:25.667"/>
    </inkml:context>
    <inkml:brush xml:id="br0">
      <inkml:brushProperty name="width" value="0.1" units="cm"/>
      <inkml:brushProperty name="height" value="0.1" units="cm"/>
      <inkml:brushProperty name="color" value="#E71224"/>
    </inkml:brush>
  </inkml:definitions>
  <inkml:trace contextRef="#ctx0" brushRef="#br0">1 1 24575,'5'10'0,"0"-4"0,5-2 0,5-4 0,-4 0 0,9 0 0,-5 0 0,6 0 0,-1 0 0,1 0 0,-6 0 0,0 0 0,-5 0 0,1 0 0,-1 0 0,0 0 0,0 0 0,0 0 0,0 0 0,1 0 0,-6 0 0,0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21.217"/>
    </inkml:context>
    <inkml:brush xml:id="br0">
      <inkml:brushProperty name="width" value="0.1" units="cm"/>
      <inkml:brushProperty name="height" value="0.1" units="cm"/>
      <inkml:brushProperty name="color" value="#E71224"/>
    </inkml:brush>
  </inkml:definitions>
  <inkml:trace contextRef="#ctx0" brushRef="#br0">3 1 24575,'4'12'0,"-3"3"0,-2 4 0,-1 6 0,-2 6 0,4-1 0,0-5 0,0 4 0,0-15 0,0 4 0,0-10 0,0 0 0,0 0 0,0 1 0,0-1 0,0 0 0,0 0 0,0 0 0,0-4 0,0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25.569"/>
    </inkml:context>
    <inkml:brush xml:id="br0">
      <inkml:brushProperty name="width" value="0.1" units="cm"/>
      <inkml:brushProperty name="height" value="0.1" units="cm"/>
      <inkml:brushProperty name="color" value="#E71224"/>
    </inkml:brush>
  </inkml:definitions>
  <inkml:trace contextRef="#ctx0" brushRef="#br0">1 81 24575,'0'-12'0,"3"4"0,-2 1 0,6 2 0,-6-3 0,6 4 0,-9 0 0,8 4 0,-5-3 0,7 2 0,-4-7 0,4 8 0,-8-8 0,8 7 0,-7-6 0,6 6 0,-10-2 0,9 3 0,-5 0 0,4 3 0,2-2 0,-3 3 0,4-4 0,-3 3 0,2-2 0,-10 3 0,10-4 0,-7 0 0,9 4 0,-1-4 0,0 4 0,0-4 0,0 4 0,-4 0 0,3 1 0,-2 2 0,-1-3 0,4 1 0,-4 2 0,4-3 0,-3 4 0,2 0 0,-6 1 0,6-5 0,-6 3 0,2-2 0,-3 3 0,0 0 0,0 0 0,0 0 0,0 0 0,0 0 0,-3 0 0,-2 0 0,-3 4 0,0-7 0,0 6 0,0-10 0,0 2 0,0-3 0,0 4 0,-4 1 0,3-1 0,-2 0 0,6-1 0,-2-2 0,2 3 0,-3-4 0,4 3 0,0 2 0,4 6 0,0-2 0,4-1 0,-3-4 0,2-4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26.313"/>
    </inkml:context>
    <inkml:brush xml:id="br0">
      <inkml:brushProperty name="width" value="0.1" units="cm"/>
      <inkml:brushProperty name="height" value="0.1" units="cm"/>
      <inkml:brushProperty name="color" value="#E71224"/>
    </inkml:brush>
  </inkml:definitions>
  <inkml:trace contextRef="#ctx0" brushRef="#br0">1 9 24575,'4'-5'0,"0"2"0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38.945"/>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47.041"/>
    </inkml:context>
    <inkml:brush xml:id="br0">
      <inkml:brushProperty name="width" value="0.1" units="cm"/>
      <inkml:brushProperty name="height" value="0.1" units="cm"/>
      <inkml:brushProperty name="color" value="#E71224"/>
    </inkml:brush>
  </inkml:definitions>
  <inkml:trace contextRef="#ctx0" brushRef="#br0">1 0 24575,'0'21'0,"0"-2"0,0-2 0,0-1 0,0 6 0,0 3 0,0-1 0,0-1 0,0-11 0,3 0 0,-2-4 0,3 10 0,-4-7 0,0 7 0,0-10 0,0-4 0,0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47.521"/>
    </inkml:context>
    <inkml:brush xml:id="br0">
      <inkml:brushProperty name="width" value="0.1" units="cm"/>
      <inkml:brushProperty name="height" value="0.1" units="cm"/>
      <inkml:brushProperty name="color" value="#E71224"/>
    </inkml:brush>
  </inkml:definitions>
  <inkml:trace contextRef="#ctx0" brushRef="#br0">1 1 24575,'4'4'0,"0"0"0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0.642"/>
    </inkml:context>
    <inkml:brush xml:id="br0">
      <inkml:brushProperty name="width" value="0.1" units="cm"/>
      <inkml:brushProperty name="height" value="0.1" units="cm"/>
      <inkml:brushProperty name="color" value="#E71224"/>
    </inkml:brush>
  </inkml:definitions>
  <inkml:trace contextRef="#ctx0" brushRef="#br0">97 16 24575,'-8'-9'0,"0"2"0,0 7 0,0 0 0,0 7 0,3-1 0,-2 2 0,6-1 0,-2-3 0,-1 4 0,3 0 0,-9 1 0,4-1 0,-2 3 0,1-2 0,6 3 0,-2-4 0,3 0 0,3-4 0,9 11 0,-2-9 0,8 9 0,-9-7 0,13 1 0,-8 3 0,16 4 0,-13-3 0,6 0 0,-11-5 0,0 1 0,-4-5 0,0 3 0,0-2 0,0 6 0,0-2 0,-3 7 0,-1-8 0,-4 4 0,0 0 0,0-3 0,0 6 0,-4-6 0,3 6 0,-6-2 0,6-1 0,-6 0 0,2 0 0,-3-7 0,0 6 0,-3-3 0,2-3 0,-3 9 0,4-12 0,-4 9 0,3-7 0,-2 1 0,3-1 0,0-4 0,-1 0 0,1 0 0,0 0 0,0 0 0,4 3 0,-3-2 0,2 3 0,-3-8 0,0 3 0,4-6 0,-4 2 0,4-3 0,-1 0 0,-2 0 0,10 4 0,-6-7 0,7 6 0,-1-7 0,-2 4 0,6 0 0,-2 0 0,-1 0 0,4-4 0,-8 3 0,8-6 0,-7 6 0,2-3 0,1 4 0,-3 0 0,6-3 0,-6 2 0,2-3 0,1 4 0,-3 0 0,2-4 0,1 3 0,0 1 0,4 1 0,-3-5 0,2 2 0,-6-5 0,3 7 0,-4 0 0,3 0 0,2-4 0,-1 3 0,0-6 0,-1 6 0,-2-6 0,6 10 0,-6-10 0,3 10 0,-4-7 0,0 4 0,0 0 0,0 0 0,0 0 0,0 0 0,0 0 0,0 3 0,0 2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1.713"/>
    </inkml:context>
    <inkml:brush xml:id="br0">
      <inkml:brushProperty name="width" value="0.1" units="cm"/>
      <inkml:brushProperty name="height" value="0.1" units="cm"/>
      <inkml:brushProperty name="color" value="#E71224"/>
    </inkml:brush>
  </inkml:definitions>
  <inkml:trace contextRef="#ctx0" brushRef="#br0">0 0 24575,'0'13'0,"0"-2"0,0 1 0,0-3 0,0 6 0,0-2 0,0-1 0,0 4 0,0-7 0,0 6 0,0-6 0,4 2 0,-3-3 0,3 1 0,-4-1 0,0 0 0,3-4 0,2 0 0,6-4 0,2 3 0,-1-2 0,4 3 0,-7-4 0,2 0 0,-3 0 0,0 0 0,0 0 0,0 0 0,4 0 0,-3 3 0,3-2 0,-8 3 0,0-4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2.506"/>
    </inkml:context>
    <inkml:brush xml:id="br0">
      <inkml:brushProperty name="width" value="0.1" units="cm"/>
      <inkml:brushProperty name="height" value="0.1" units="cm"/>
      <inkml:brushProperty name="color" value="#E71224"/>
    </inkml:brush>
  </inkml:definitions>
  <inkml:trace contextRef="#ctx0" brushRef="#br0">9 1 24575,'-5'8'0,"2"0"0,3 4 0,0-3 0,0 16 0,0-10 0,0 11 0,0-9 0,0-1 0,0-4 0,0 0 0,0-4 0,0 4 0,0-4 0,0 4 0,0-4 0,0 0 0,0 0 0,0 0 0,3 0 0,2 1 0,-1 2 0,3-2 0,-6 6 0,3-6 0,-1 3 0,-2-4 0,7 0 0,-8 0 0,4 0 0,0 0 0,-4 0 0,4-10 0,-4-4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3.361"/>
    </inkml:context>
    <inkml:brush xml:id="br0">
      <inkml:brushProperty name="width" value="0.1" units="cm"/>
      <inkml:brushProperty name="height" value="0.1" units="cm"/>
      <inkml:brushProperty name="color" value="#E71224"/>
    </inkml:brush>
  </inkml:definitions>
  <inkml:trace contextRef="#ctx0" brushRef="#br0">0 0 24575,'8'5'0,"0"-1"0,1-4 0,-1 0 0,0 0 0,3 3 0,-2-2 0,13 7 0,-1-7 0,-1 4 0,2-5 0,-16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1.411"/>
    </inkml:context>
    <inkml:brush xml:id="br0">
      <inkml:brushProperty name="width" value="0.1" units="cm"/>
      <inkml:brushProperty name="height" value="0.1" units="cm"/>
      <inkml:brushProperty name="color" value="#E71224"/>
    </inkml:brush>
  </inkml:definitions>
  <inkml:trace contextRef="#ctx0" brushRef="#br0">0 0 24575,'11'11'0,"-6"-1"0,0 0 0,-5 0 0,0 0 0,0 0 0,0 1 0,0 8 0,0-2 0,0 3 0,0-1 0,0-3 0,0 13 0,0-7 0,0 7 0,0 0 0,0 1 0,0-4 0,0 2 0,0-4 0,0-6 0,0 9 0,0-11 0,-5 0 0,4-1 0,-3 0 0,4 0 0,0 6 0,0-1 0,0 9 0,0-7 0,0 2 0,0-4 0,0-23 0,0 10 0,0-16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4.081"/>
    </inkml:context>
    <inkml:brush xml:id="br0">
      <inkml:brushProperty name="width" value="0.1" units="cm"/>
      <inkml:brushProperty name="height" value="0.1" units="cm"/>
      <inkml:brushProperty name="color" value="#E71224"/>
    </inkml:brush>
  </inkml:definitions>
  <inkml:trace contextRef="#ctx0" brushRef="#br0">0 0 24575,'9'4'0,"6"-3"0,-10 6 0,10-6 0,-6 6 0,3-6 0,-4 3 0,-4-1 0,7-2 0,-5-1 0,5-1 0,-6-6 0,-2 6 0,-3-2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5.865"/>
    </inkml:context>
    <inkml:brush xml:id="br0">
      <inkml:brushProperty name="width" value="0.1" units="cm"/>
      <inkml:brushProperty name="height" value="0.1" units="cm"/>
      <inkml:brushProperty name="color" value="#E71224"/>
    </inkml:brush>
  </inkml:definitions>
  <inkml:trace contextRef="#ctx0" brushRef="#br0">1 40 24575,'0'-12'0,"0"0"0,0 4 0,4 4 0,0 0 0,8 4 0,-3 0 0,12 0 0,-6 0 0,11 7 0,-16-1 0,4 2 0,-10-1 0,5-3 0,-1 4 0,-4 0 0,0 1 0,-1-1 0,-2 3 0,6-2 0,-6 3 0,3-4 0,-4 4 0,0-3 0,0 2 0,0-3 0,0-7 0,0 5 0,-4-8 0,0 9 0,-8-3 0,7 4 0,-6-3 0,10 2 0,-3-2 0,1 3 0,2 3 0,-3-2 0,4 3 0,0-4 0,0 0 0,4-3 0,-3-2 0,2-3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2:56.425"/>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02.049"/>
    </inkml:context>
    <inkml:brush xml:id="br0">
      <inkml:brushProperty name="width" value="0.1" units="cm"/>
      <inkml:brushProperty name="height" value="0.1" units="cm"/>
      <inkml:brushProperty name="color" value="#E71224"/>
    </inkml:brush>
  </inkml:definitions>
  <inkml:trace contextRef="#ctx0" brushRef="#br0">25 1 24575,'0'16'0,"0"4"0,0-7 0,-4 6 0,3-6 0,-6 3 0,6-4 0,-2 10 0,3-8 0,0 5 0,0-4 0,0 5 0,0-3 0,0 6 0,0-7 0,-4 0 0,3-3 0,-2-5 0,3-5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02.554"/>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04.162"/>
    </inkml:context>
    <inkml:brush xml:id="br0">
      <inkml:brushProperty name="width" value="0.1" units="cm"/>
      <inkml:brushProperty name="height" value="0.1" units="cm"/>
      <inkml:brushProperty name="color" value="#E71224"/>
    </inkml:brush>
  </inkml:definitions>
  <inkml:trace contextRef="#ctx0" brushRef="#br0">122 84 24575,'-5'-8'0,"2"0"0,-1 0 0,3-4 0,-6 3 0,6-6 0,-6 10 0,3-6 0,-4 10 0,3-6 0,-2 10 0,6-2 0,-6 3 0,2 3 0,-3-6 0,0 6 0,4-2 0,-3 3 0,2 4 0,1 0 0,0 1 0,0 2 0,0-6 0,0 6 0,0-2 0,4-1 0,0 0 0,0-4 0,7 4 0,-5-4 0,9 8 0,-7-7 0,4 6 0,0-6 0,0 3 0,-3-4 0,2-4 0,-3 0 0,5-4 0,-1 0 0,0 0 0,0 0 0,0-4 0,0 3 0,0-2 0,0-1 0,0 3 0,0-2 0,-3-1 0,-2-1 0,1-3 0,-3 0 0,2-3 0,1 2 0,-3-3 0,6 4 0,-6-4 0,6 3 0,-6-2 0,2 10 0,1 9 0,-3 5 0,7 14 0,-7-3 0,4 0 0,-5 5 0,0-11 0,0 5 0,0-11 0,0 4 0,0-7 0,0 6 0,0-6 0,0 2 0,0-3 0,0 1 0,0-1 0,0 0 0,0 0 0,0 3 0,0 2 0,0 3 0,0 0 0,0-3 0,0 2 0,0-10 0,0 2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06.599"/>
    </inkml:context>
    <inkml:brush xml:id="br0">
      <inkml:brushProperty name="width" value="0.1" units="cm"/>
      <inkml:brushProperty name="height" value="0.1" units="cm"/>
      <inkml:brushProperty name="color" value="#E71224"/>
    </inkml:brush>
  </inkml:definitions>
  <inkml:trace contextRef="#ctx0" brushRef="#br0">0 0 24575,'5'13'0,"-2"-2"0,-3-3 0,0 0 0,0 4 0,0-3 0,0 6 0,0-6 0,0 6 0,0-6 0,0 3 0,0-4 0,4-3 0,-3 2 0,3 1 0,-1 1 0,2-1 0,-1-1 0,3-3 0,-2 1 0,3-2 0,0-3 0,0 0 0,0 0 0,0 0 0,4 0 0,-3 0 0,6 0 0,-6 0 0,3 0 0,-4 0 0,0 0 0,0 0 0,0 0 0,-4 4 0,3-3 0,-6-1 0,3-1 0,-4-3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07.417"/>
    </inkml:context>
    <inkml:brush xml:id="br0">
      <inkml:brushProperty name="width" value="0.1" units="cm"/>
      <inkml:brushProperty name="height" value="0.1" units="cm"/>
      <inkml:brushProperty name="color" value="#E71224"/>
    </inkml:brush>
  </inkml:definitions>
  <inkml:trace contextRef="#ctx0" brushRef="#br0">1 1 24575,'4'8'0,"0"3"0,-4-2 0,0 7 0,0-4 0,0 4 0,0 0 0,0-3 0,0-1 0,0-1 0,0-2 0,0 3 0,0-4 0,0 0 0,0 4 0,0-3 0,0 2 0,0-3 0,0 0 0,0 1 0,0-5 0,0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09.577"/>
    </inkml:context>
    <inkml:brush xml:id="br0">
      <inkml:brushProperty name="width" value="0.1" units="cm"/>
      <inkml:brushProperty name="height" value="0.1" units="cm"/>
      <inkml:brushProperty name="color" value="#E71224"/>
    </inkml:brush>
  </inkml:definitions>
  <inkml:trace contextRef="#ctx0" brushRef="#br0">43 1 24575,'0'12'0,"0"0"0,0-4 0,0 3 0,0-2 0,0 7 0,0-4 0,0 1 0,0-2 0,-4 1 0,-1 1 0,-3 3 0,0 0 0,4-4 0,0 4 0,0 3 0,3-2 0,-4 6 0,5-7 0,0-3 0,0-2 0,0-3 0,0 1 0,0-1 0,0 0 0,4 0 0,-4 0 0,8-4 0,-7 3 0,6-2 0,-6 3 0,2 0 0,1 0 0,0 0 0,4 0 0,-3 0 0,2-3 0,-6 2 0,6-6 0,-2-1 0,3-1 0,0-3 0,0 4 0,0 0 0,-4-3 0,0-2 0,-1 1 0,-2-3 0,6 6 0,-6-6 0,7 6 0,-4-10 0,1 6 0,2-7 0,-6 4 0,6 0 0,-6 0 0,2 0 0,-3 0 0,0-4 0,0 3 0,0-3 0,-3 4 0,-2 4 0,1-3 0,-3 6 0,6-6 0,-7 6 0,4-3 0,-4 4 0,0 0 0,3 4 0,2-3 0,3 2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11.305"/>
    </inkml:context>
    <inkml:brush xml:id="br0">
      <inkml:brushProperty name="width" value="0.1" units="cm"/>
      <inkml:brushProperty name="height" value="0.1" units="cm"/>
      <inkml:brushProperty name="color" value="#E71224"/>
    </inkml:brush>
  </inkml:definitions>
  <inkml:trace contextRef="#ctx0" brushRef="#br0">0 33 24575,'12'-5'0,"0"-2"0,4 6 0,-3-6 0,2 6 0,-6-6 0,3 6 0,-4-2 0,0 3 0,4 0 0,-3 0 0,2 3 0,-3 2 0,0 3 0,-3 3 0,2-5 0,-6 4 0,2-5 0,-3 3 0,0 0 0,0 0 0,0 0 0,0 4 0,0 0 0,0 4 0,0-3 0,-3-1 0,2-1 0,-6-2 0,6 3 0,-6-8 0,6 4 0,-6-8 0,6 8 0,-6-7 0,2 6 0,-3-6 0,4 6 0,0-3 0,4 4 0,4-3 0,0 2 0,1-3 0,2 4 0,-6 1 0,6-5 0,-6 3 0,6-6 0,-6 10 0,6-9 0,-3 8 0,4-2 0,0 1 0,-3 3 0,2-4 0,-2 0 0,-1 0 0,3 0 0,-6 0 0,3 0 0,-4 1 0,0-1 0,0 0 0,-4 0 0,0 0 0,-1 3 0,-2-2 0,6 3 0,-6-4 0,2-3 0,1 2 0,-3-6 0,2-1 0,-3-1 0,4 1 0,-7 1 0,6 2 0,-11-3 0,4 0 0,-1 0 0,2 0 0,3 0 0,0 0 0,3-3 0,2 2 0,3-3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2.443"/>
    </inkml:context>
    <inkml:brush xml:id="br0">
      <inkml:brushProperty name="width" value="0.1" units="cm"/>
      <inkml:brushProperty name="height" value="0.1" units="cm"/>
      <inkml:brushProperty name="color" value="#E71224"/>
    </inkml:brush>
  </inkml:definitions>
  <inkml:trace contextRef="#ctx0" brushRef="#br0">1 11 24575,'5'4'0,"0"2"0,-1-1 0,2-5 0,17-1 0,-5-3 0,10 4 0,-7 0 0,7 0 0,3 0 0,-5-5 0,10 4 0,-10-3 0,5 4 0,-2-5 0,-9 4 0,0-4 0,-4 5 0,-1 0 0,-10 5 0,0 1 0,-5 4 0,0 0 0,0 0 0,0 0 0,0 0 0,0 5 0,0 1 0,0 4 0,-16 24 0,6-10 0,-13 20 0,10-15 0,0 0 0,-2 15 0,2-20 0,0 10 0,7-24 0,-3-4 0,8 12 0,-8-10 0,3 10 0,0-7 0,-4 7 0,4-5 0,-1 5 0,3-16 0,4-3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25.585"/>
    </inkml:context>
    <inkml:brush xml:id="br0">
      <inkml:brushProperty name="width" value="0.1" units="cm"/>
      <inkml:brushProperty name="height" value="0.1" units="cm"/>
      <inkml:brushProperty name="color" value="#E71224"/>
    </inkml:brush>
  </inkml:definitions>
  <inkml:trace contextRef="#ctx0" brushRef="#br0">90 0 24575,'8'5'0,"0"-2"0,0-3 0,-4 4 0,3-3 0,-2 2 0,7-3 0,-3 4 0,2 0 0,-3 4 0,0-3 0,-3 2 0,-2-3 0,1 4 0,0 1 0,1-1 0,-2 0 0,1-4 0,-3 3 0,3-2 0,-8 6 0,0-5 0,-1 5 0,-2-11 0,2 4 0,-3 3 0,0-1 0,0 5 0,0-6 0,0-2 0,0 1 0,4 0 0,-4 1 0,4 2 0,-4-6 0,0 6 0,0-2 0,0-1 0,0 3 0,-1-6 0,1 3 0,4-1 0,-3-2 0,2 3 0,1 3 0,-3-5 0,2 5 0,-3-7 0,4-4 0,-4 3 0,4-2 0,-1 3 0,2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36.265"/>
    </inkml:context>
    <inkml:brush xml:id="br0">
      <inkml:brushProperty name="width" value="0.1" units="cm"/>
      <inkml:brushProperty name="height" value="0.1" units="cm"/>
      <inkml:brushProperty name="color" value="#E71224"/>
    </inkml:brush>
  </inkml:definitions>
  <inkml:trace contextRef="#ctx0" brushRef="#br0">78 37 24575,'-22'-9'0,"-3"-8"0,8 15 0,4-7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38.123"/>
    </inkml:context>
    <inkml:brush xml:id="br0">
      <inkml:brushProperty name="width" value="0.1" units="cm"/>
      <inkml:brushProperty name="height" value="0.1" units="cm"/>
      <inkml:brushProperty name="color" value="#E71224"/>
    </inkml:brush>
  </inkml:definitions>
  <inkml:trace contextRef="#ctx0" brushRef="#br0">1 1 24575,'12'0'0,"0"0"0,-4 0 0,3 0 0,-2 0 0,13 0 0,-8 0 0,16 0 0,6 0 0,58 0 0,-12 0 0,-27 0 0,-1 0 0,19 0 0,-37 0 0,-9 0 0,13 0 0,3 0 0,52 16 0,-8-12 0,9 20 0,-24-22 0,-14 5 0,-22-3 0,-17-3 0,2 2 0,12 10 0,24-2 0,15 3 0,24-6-771,3-8 771,0 0 0,-45 0 0,-1 0 0,34 0-304,9 0 304,-24 0 0,9 0 0,-21 0 0,-2 0 0,-4 0 0,-20 0 0,8 4 759,-11-2-759,0 2 316,-7-4-316,6 0 0,-16 0 0,4 0 0,-17 0 0,27 0 0,12 0 0,32 0 0,0 0 0,9 0 0,-20 13 0,-4-10 0,-3 3 0,-8-7 0,-7-5 0,2 6 0,-27 0 0,10 13 0,-11-9 0,5 9 0,5-13 0,25 0 0,0 0 0,21 0 0,-11 0 0,-1 0 0,-11 0 0,8 0 0,-8 0 0,11 0 0,-11 5 0,-10-4 0,-14 4 0,-5-5 0,6 0 0,-5 0 0,12 0 0,-13 0 0,6 0 0,-10 0 0,2 0 0,-6 0 0,6 0 0,-2 0 0,9 9 0,0-11 0,-2 11 0,-2-13 0,-5 4 0,3 0 0,0 0 0,7 0 0,-9 0 0,8 0 0,-13 0 0,6-3 0,-3-2 0,1 1 0,2-4 0,-6 8 0,3-4 0,-4 4 0,0 0 0,4 0 0,0 0 0,4-7 0,0 1 0,1-2 0,-8 1 0,1 6 0,-12-2 0,-3 3 0,-4-4 0,-13 3 0,8 1 0,-1 1 0,8 3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1.358"/>
    </inkml:context>
    <inkml:brush xml:id="br0">
      <inkml:brushProperty name="width" value="0.1" units="cm"/>
      <inkml:brushProperty name="height" value="0.1" units="cm"/>
      <inkml:brushProperty name="color" value="#E71224"/>
    </inkml:brush>
  </inkml:definitions>
  <inkml:trace contextRef="#ctx0" brushRef="#br0">207 17 24575,'-8'-5'0,"0"2"0,0 3 0,3-4 0,-2 3 0,3-2 0,-4 3 0,0 0 0,0 3 0,-1 2 0,-2-1 0,2 0 0,-6-1 0,2 2 0,-3-1 0,3 4 0,2-4 0,3 4 0,3 0 0,2 0 0,-1 0 0,0-3 0,-1 2 0,5-3 0,1 5 0,6-1 0,-6 3 0,6-5 0,-6 4 0,3-2 0,-1 1 0,5 10 0,1-5 0,8 12 0,-3-12 0,4 8 0,-2-13 0,-4 2 0,0-6 0,-8-5 0,4-1 0,-4 1 0,8 1 0,-3 10 0,6-2 0,4 4 0,-5-1 0,8-3 0,-13-4 0,-1 2 0,-1-6 0,-2 6 0,-1 1 0,0 4 0,-1 1 0,-2 2 0,3-6 0,-4 3 0,0-1 0,-4-2 0,0 3 0,-4-4 0,0 0 0,-4 0 0,3 0 0,-6 0 0,6-3 0,-3-2 0,-6-3 0,2 14 0,-14-6 0,4 12 0,2-15 0,4 3 0,9-7 0,3 3 0,0-4 0,0 0 0,3-4 0,-2 3 0,6 1 0,-6 1 0,2 3 0,1-8 0,-3 3 0,2-6 0,1 3 0,0-8 0,4 3 0,0-6 0,0 6 0,0-6 0,0 6 0,7-6 0,-5 6 0,5-7 0,-3 7 0,-3-2 0,6 3 0,-3 0 0,5 3 0,-1-2 0,0 2 0,-4-3 0,3 4 0,-2 0 0,42-28 0,-25 20 0,30-24 0,-40 28 0,0 0 0,-4 0 0,-4-1 0,4 1 0,-7 0 0,6 0 0,-3 0 0,1 0 0,5 0 0,-8 0 0,5 0 0,-3 0 0,-3 0 0,2 0 0,-3 0 0,0 0 0,0 0 0,0 3 0,0 1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2.397"/>
    </inkml:context>
    <inkml:brush xml:id="br0">
      <inkml:brushProperty name="width" value="0.1" units="cm"/>
      <inkml:brushProperty name="height" value="0.1" units="cm"/>
      <inkml:brushProperty name="color" value="#E71224"/>
    </inkml:brush>
  </inkml:definitions>
  <inkml:trace contextRef="#ctx0" brushRef="#br0">90 1 24575,'-8'16'0,"0"0"0,0 0 0,0 0 0,3 1 0,2 5 0,-1-4 0,-1 11 0,0-11 0,0 5 0,1-1 0,3-4 0,-8 11 0,3-4 0,0 5 0,2-5 0,4 4 0,0 2 0,0-1 0,0-3 0,0-12 0,0-7 0,3 4 0,2-7 0,-1 6 0,3-3 0,-6 1 0,6 3 0,-2-4 0,3 0 0,0 0 0,4 0 0,-3-3 0,2-2 0,-6 1 0,2-3 0,-3 6 0,1-3 0,2 1 0,-6-9 0,3 2 0,-4-5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3.545"/>
    </inkml:context>
    <inkml:brush xml:id="br0">
      <inkml:brushProperty name="width" value="0.1" units="cm"/>
      <inkml:brushProperty name="height" value="0.1" units="cm"/>
      <inkml:brushProperty name="color" value="#E71224"/>
    </inkml:brush>
  </inkml:definitions>
  <inkml:trace contextRef="#ctx0" brushRef="#br0">35 42 24575,'-5'12'0,"-2"3"0,6-2 0,-6 3 0,2 7 0,0 1 0,0 0 0,5-1 0,0-7 0,0-3 0,0-2 0,0-3 0,0 0 0,0 4 0,8-3 0,-3 6 0,3 4 0,3-1 0,-6 1 0,10-7 0,-6-4 0,3-4 0,-7-4 0,9-15 0,-11 4 0,14-11 0,-11 9 0,5 1 0,-2-3 0,2 2 0,-5-3 0,4 3 0,-5 2 0,3 3 0,-4 0 0,0 0 0,0 0 0,-4-4 0,4 3 0,-4-3 0,0 1 0,0-2 0,0 1 0,0-4 0,0 7 0,-4 1 0,3 1 0,-2 3 0,-1-1 0,3-2 0,-2 3 0,-1-5 0,-4 1 0,-4-3 0,-11-4 0,9 6 0,-1 0 0,12 9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4.131"/>
    </inkml:context>
    <inkml:brush xml:id="br0">
      <inkml:brushProperty name="width" value="0.1" units="cm"/>
      <inkml:brushProperty name="height" value="0.1" units="cm"/>
      <inkml:brushProperty name="color" value="#E71224"/>
    </inkml:brush>
  </inkml:definitions>
  <inkml:trace contextRef="#ctx0" brushRef="#br0">0 1 24575,'13'0'0,"-1"3"0,-4-2 0,-4 3 0,0-4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5.779"/>
    </inkml:context>
    <inkml:brush xml:id="br0">
      <inkml:brushProperty name="width" value="0.1" units="cm"/>
      <inkml:brushProperty name="height" value="0.1" units="cm"/>
      <inkml:brushProperty name="color" value="#E71224"/>
    </inkml:brush>
  </inkml:definitions>
  <inkml:trace contextRef="#ctx0" brushRef="#br0">1 77 24575,'8'-4'0,"-4"-3"0,3 6 0,-6-6 0,10 6 0,-6-6 0,14 2 0,-5-3 0,5 4 0,-2-3 0,-1 6 0,-7-10 0,-2 5 0,-4-2 0,-2 12 0,6 5 0,-2 7 0,7 0 0,-7-3 0,6-2 0,-10-3 0,6 1 0,-6 2 0,2 2 0,-3 17 0,0-4 0,0 12 0,0-8 0,0 1 0,0-6 0,-7-3 0,5-6 0,-8-3 0,9-1 0,-3-4 0,0 0 0,4 0 0,-8 0 0,0 7 0,3-5 0,-6 2 0,10-5 0,-6-6 0,6 6 0,1-6 0,5-1 0,3-1 0,-4-10 0,3 9 0,-6-8 0,3 12 0,3-4 0,-2 9 0,7-6 0,-7 6 0,2-3 0,1 1 0,1-2 0,6-3 0,-6 7 0,3-1 0,-8-2 0,3-1 0,-2-7 0,3 4 0,0 0 0,-4-3 0,4 2 0,-8-6 0,4 6 0,-4-3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7.665"/>
    </inkml:context>
    <inkml:brush xml:id="br0">
      <inkml:brushProperty name="width" value="0.1" units="cm"/>
      <inkml:brushProperty name="height" value="0.1" units="cm"/>
      <inkml:brushProperty name="color" value="#E71224"/>
    </inkml:brush>
  </inkml:definitions>
  <inkml:trace contextRef="#ctx0" brushRef="#br0">0 13 24575,'16'-3'0,"0"2"0,-3-3 0,2 4 0,4 0 0,-1 0 0,5 0 0,-7 0 0,0 0 0,-7-3 0,2 2 0,-10 1 0,6 1 0,-3 2 0,1 1 0,2-3 0,-3 6 0,1-3 0,-2 4 0,-3 0 0,0 0 0,0 1 0,0 2 0,0-2 0,-7 6 0,5-2 0,-9 10 0,5 1 0,-4 7 0,0-3 0,1-12 0,5-2 0,-3-13 0,6-1 0,-3 3 0,4-2 0,0 7 0,7-4 0,-1 0 0,9-4 0,-2 0 0,3 0 0,0 0 0,-4 0 0,0 0 0,-7 4 0,2-4 0,-6 11 0,6-9 0,-6 9 0,6-7 0,-6 4 0,6 0 0,-3 4 0,4 8 0,0-10 0,-3 12 0,-1-17 0,-1 7 0,-6 0 0,3-7 0,-5 9 0,-2-1 0,2 0 0,-3 3 0,0-12 0,0 0 0,-3-4 0,2 0 0,-3 0 0,4 0 0,0 0 0,0 0 0,0 0 0,0 0 0,0 0 0,-4 0 0,3 0 0,-3 0 0,8-4 0,-3 0 0,6-1 0,-3 1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49.297"/>
    </inkml:context>
    <inkml:brush xml:id="br0">
      <inkml:brushProperty name="width" value="0.1" units="cm"/>
      <inkml:brushProperty name="height" value="0.1" units="cm"/>
      <inkml:brushProperty name="color" value="#E71224"/>
    </inkml:brush>
  </inkml:definitions>
  <inkml:trace contextRef="#ctx0" brushRef="#br0">0 20 24575,'22'0'0,"0"0"0,-13 0 0,6 0 0,-2 0 0,3 0 0,0 0 0,7 0 0,-2 0 0,-1 0 0,-5-4 0,-3 4 0,1-8 0,-1 8 0,0-4 0,-4 4 0,0-4 0,-4 11 0,4-9 0,-7 16 0,2 2 0,-3 8 0,0 7 0,0 0 0,0-1 0,0-5 0,0-3 0,0-9 0,0-1 0,-3-4 0,2 0 0,-3 3 0,4 2 0,0 3 0,-5 7 0,4 1 0,-11 14 0,10-15 0,-7 2 0,9-17 0,0 0 0,-4 10 0,3-4 0,-7 9 0,7-7 0,-3 0 0,0-7 0,4-5 0,-4-5 0,4-3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3.188"/>
    </inkml:context>
    <inkml:brush xml:id="br0">
      <inkml:brushProperty name="width" value="0.1" units="cm"/>
      <inkml:brushProperty name="height" value="0.1" units="cm"/>
      <inkml:brushProperty name="color" value="#E71224"/>
    </inkml:brush>
  </inkml:definitions>
  <inkml:trace contextRef="#ctx0" brushRef="#br0">1 1 24575,'10'0'0,"0"0"0,0 0 0,0 0 0,5 0 0,-4 0 0,17 6 0,-2 7 0,13 1 0,0 5 0,0-12 0,-8-1 0,-7-6 0,-10 0 0,-3 0 0,-1 0 0,0 0 0,0 0 0,0 0 0,1 0 0,3 0 0,2 4 0,5-3 0,-1 4 0,-4-5 0,-2 0 0,-8-9 0,-1 7 0,-5-7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50.145"/>
    </inkml:context>
    <inkml:brush xml:id="br0">
      <inkml:brushProperty name="width" value="0.1" units="cm"/>
      <inkml:brushProperty name="height" value="0.1" units="cm"/>
      <inkml:brushProperty name="color" value="#E71224"/>
    </inkml:brush>
  </inkml:definitions>
  <inkml:trace contextRef="#ctx0" brushRef="#br0">239 17 24575,'-9'-4'0,"1"-4"0,0 8 0,0-4 0,-3 4 0,-2 0 0,1 0 0,-10 0 0,1 0 0,-10 0 0,7 0 0,1 0 0,11 0 0,0 0 0,4 4 0,4 0 0,0-3 0,0 2 0,3-11 0,-2 8 0,3-4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51.593"/>
    </inkml:context>
    <inkml:brush xml:id="br0">
      <inkml:brushProperty name="width" value="0.1" units="cm"/>
      <inkml:brushProperty name="height" value="0.1" units="cm"/>
      <inkml:brushProperty name="color" value="#E71224"/>
    </inkml:brush>
  </inkml:definitions>
  <inkml:trace contextRef="#ctx0" brushRef="#br0">1 2 24575,'8'-1'0,"3"2"0,-2 3 0,3 3 0,-4-2 0,-4 3 0,4 0 0,-4 0 0,4 4 0,0-4 0,0 8 0,0-4 0,4 15 0,-3-8 0,-1 4 0,-1-11 0,-6-4 0,3 0 0,-4 4 0,0-3 0,0 6 0,3-6 0,-2 2 0,3-2 0,-4-1 0,0 0 0,0 0 0,0 0 0,3 0 0,-2 3 0,6-2 0,-2 7 0,3-7 0,-4 6 0,3-6 0,-6 6 0,-1-10 0,-1 6 0,-2-6 0,3 3 0,0 0 0,0 0 0,0 0 0,0 0 0,0 0 0,0 0 0,0 0 0,0 0 0,0 0 0,-4 0 0,3 4 0,-6-3 0,6 6 0,-6-6 0,3 6 0,-1-2 0,-2-1 0,6 4 0,-6-11 0,6 6 0,-2-3 0,-1 1 0,-1 6 0,-3-6 0,0 6 0,0-6 0,0 6 0,0-6 0,4 7 0,0-15 0,0 13 0,0-16 0,-4 9 0,3-7 0,2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54.897"/>
    </inkml:context>
    <inkml:brush xml:id="br0">
      <inkml:brushProperty name="width" value="0.1" units="cm"/>
      <inkml:brushProperty name="height" value="0.1" units="cm"/>
      <inkml:brushProperty name="color" value="#E71224"/>
    </inkml:brush>
  </inkml:definitions>
  <inkml:trace contextRef="#ctx0" brushRef="#br0">0 1 24575,'13'0'0,"2"0"0,4 0 0,-1 0 0,5 0 0,-11 0 0,0 0 0,-4 3 0,4-2 0,-7 3 0,2-4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55.745"/>
    </inkml:context>
    <inkml:brush xml:id="br0">
      <inkml:brushProperty name="width" value="0.1" units="cm"/>
      <inkml:brushProperty name="height" value="0.1" units="cm"/>
      <inkml:brushProperty name="color" value="#E71224"/>
    </inkml:brush>
  </inkml:definitions>
  <inkml:trace contextRef="#ctx0" brushRef="#br0">0 1 24575,'13'0'0,"-2"0"0,-3 0 0,0 0 0,0 0 0,0 0 0,1 0 0,-1 0 0,0 0 0,0 0 0,0 0 0,0 0 0,0 0 0,0 0 0,0 0 0,-3 0 0,-2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57.593"/>
    </inkml:context>
    <inkml:brush xml:id="br0">
      <inkml:brushProperty name="width" value="0.1" units="cm"/>
      <inkml:brushProperty name="height" value="0.1" units="cm"/>
      <inkml:brushProperty name="color" value="#E71224"/>
    </inkml:brush>
  </inkml:definitions>
  <inkml:trace contextRef="#ctx0" brushRef="#br0">0 1 24575,'12'8'0,"-7"0"0,2 0 0,-10 7 0,2-1 0,-3 12 0,4-2 0,0-3 0,0 1 0,0-13 0,-3 6 0,2-6 0,-3 6 0,4-2 0,0 3 0,0 0 0,0-4 0,0 0 0,0-4 0,0-11 0,0-2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3:58.210"/>
    </inkml:context>
    <inkml:brush xml:id="br0">
      <inkml:brushProperty name="width" value="0.1" units="cm"/>
      <inkml:brushProperty name="height" value="0.1" units="cm"/>
      <inkml:brushProperty name="color" value="#E71224"/>
    </inkml:brush>
  </inkml:definitions>
  <inkml:trace contextRef="#ctx0" brushRef="#br0">1 1 24575,'8'8'0,"0"-4"0,0 3 0,-4-6 0,0 3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0.426"/>
    </inkml:context>
    <inkml:brush xml:id="br0">
      <inkml:brushProperty name="width" value="0.1" units="cm"/>
      <inkml:brushProperty name="height" value="0.1" units="cm"/>
      <inkml:brushProperty name="color" value="#E71224"/>
    </inkml:brush>
  </inkml:definitions>
  <inkml:trace contextRef="#ctx0" brushRef="#br0">1 49 24575,'12'0'0,"0"0"0,-4 0 0,0-3 0,0 2 0,0-6 0,4 2 0,-3-3 0,3 0 0,-4 4 0,-4-4 0,3 8 0,-2-4 0,3 4 0,0 0 0,3 0 0,-2 0 0,7 0 0,-7 0 0,-1 4 0,-5 0 0,1 8 0,0-3 0,1 6 0,2-3 0,-6 1 0,2-1 0,-3-4 0,-3 0 0,-2 0 0,1 3 0,-3 2 0,2 3 0,1 0 0,-4 7 0,3-9 0,-1 4 0,6-13 0,5-2 0,3-3 0,-4 4 0,0 0 0,0 4 0,-3 0 0,2 1 0,-6-1 0,-2 3 0,-3-2 0,0 3 0,0-4 0,0-4 0,3 4 0,-2-4 0,3 1 0,-4-2 0,3-6 0,5-2 0,5-3 0,3 0 0,0 3 0,-4-2 0,3 6 0,-2-2 0,3 3 0,4 0 0,-3 0 0,2 0 0,-3 0 0,0 0 0,0 0 0,0 0 0,1 0 0,-1 0 0,0 0 0,0 0 0,0 0 0,3 0 0,-5 3 0,5-2 0,-7 6 0,4-6 0,-7 3 0,2 0 0,-3-4 0,4 4 0,4-4 0,0 0 0,-3-4 0,-5 0 0,-1-4 0,-3 3 0,4 2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1.889"/>
    </inkml:context>
    <inkml:brush xml:id="br0">
      <inkml:brushProperty name="width" value="0.1" units="cm"/>
      <inkml:brushProperty name="height" value="0.1" units="cm"/>
      <inkml:brushProperty name="color" value="#E71224"/>
    </inkml:brush>
  </inkml:definitions>
  <inkml:trace contextRef="#ctx0" brushRef="#br0">0 20 24575,'13'0'0,"-1"0"0,-1 0 0,-2-3 0,6-2 0,-6-3 0,-1 7 0,0-1 0,-4 5 0,4-3 0,0 0 0,-3 4 0,2-3 0,-3 6 0,1-3 0,2 5 0,-6-1 0,2 0 0,-3 3 0,0-2 0,0 6 0,0-2 0,-7 3 0,5 0 0,-14 7 0,10-9 0,-7 8 0,8-13 0,9-1 0,5-1 0,0-2 0,1-1 0,-5 0 0,3-4 0,-4 3 0,4-2 0,-4 6 0,4-6 0,-3 10 0,2-6 0,-6 11 0,6-4 0,-6 1 0,6 2 0,-6-6 0,2 2 0,1-6 0,-3 2 0,3 1 0,-4 1 0,0 3 0,-4-4 0,-1 0 0,1 0 0,-7 0 0,9 0 0,-8 4 0,5-3 0,-3 6 0,0-6 0,0-1 0,4-1 0,-4-6 0,4 3 0,-4-4 0,0 0 0,0 0 0,-1-14 0,0 7 0,4-8 0,1 12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3.500"/>
    </inkml:context>
    <inkml:brush xml:id="br0">
      <inkml:brushProperty name="width" value="0.1" units="cm"/>
      <inkml:brushProperty name="height" value="0.1" units="cm"/>
      <inkml:brushProperty name="color" value="#E71224"/>
    </inkml:brush>
  </inkml:definitions>
  <inkml:trace contextRef="#ctx0" brushRef="#br0">0 0 24575,'17'5'0,"2"-1"0,-10-4 0,3 0 0,-4 0 0,3 0 0,-2 0 0,6 0 0,-9-4 0,15 3 0,-14-3 0,11 4 0,-14 8 0,4-7 0,-8 14 0,4 0 0,-4 3 0,0 11 0,0-11 0,0 5 0,0-1 0,0-7 0,-4 6 0,0-12 0,-1 3 0,2-4 0,-1 0 0,3 4 0,-2-3 0,3 2 0,0 1 0,-4 0 0,0 5 0,-5 5 0,-1 3 0,5 17 0,-4-8 0,-2 9 0,0-13 0,1-5 0,1-6 0,9-8 0,-4-13 0,4-7 0,0-1 0,0-1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4.353"/>
    </inkml:context>
    <inkml:brush xml:id="br0">
      <inkml:brushProperty name="width" value="0.1" units="cm"/>
      <inkml:brushProperty name="height" value="0.1" units="cm"/>
      <inkml:brushProperty name="color" value="#E71224"/>
    </inkml:brush>
  </inkml:definitions>
  <inkml:trace contextRef="#ctx0" brushRef="#br0">202 24 24575,'0'-12'0,"-4"4"0,0 4 0,-8 4 0,3 4 0,-2-3 0,3 6 0,-1-6 0,1 6 0,0-6 0,0 6 0,-3-6 0,2 3 0,-14-1 0,9 5 0,-9 1 0,6 3 0,5-8 0,4 3 0,4-6 0,4 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3.900"/>
    </inkml:context>
    <inkml:brush xml:id="br0">
      <inkml:brushProperty name="width" value="0.1" units="cm"/>
      <inkml:brushProperty name="height" value="0.1" units="cm"/>
      <inkml:brushProperty name="color" value="#E71224"/>
    </inkml:brush>
  </inkml:definitions>
  <inkml:trace contextRef="#ctx0" brushRef="#br0">0 0 24575,'5'12'0,"-4"6"0,3 1 0,-4-1 0,0 18 0,6-10 0,-4 5 0,3 6 0,-5-7 0,0 1 0,0-2 0,0-1 0,5-10 0,-13 10 0,10-8 0,-11-3 0,9 7 0,0-22 0,0 2 0,0-15 0,0 6 0,0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5.866"/>
    </inkml:context>
    <inkml:brush xml:id="br0">
      <inkml:brushProperty name="width" value="0.1" units="cm"/>
      <inkml:brushProperty name="height" value="0.1" units="cm"/>
      <inkml:brushProperty name="color" value="#E71224"/>
    </inkml:brush>
  </inkml:definitions>
  <inkml:trace contextRef="#ctx0" brushRef="#br0">152 1 24575,'0'16'0,"0"-4"0,-9 10 0,2 2 0,-16 20 0,-4-1 0,6-6 0,-8-2 0,18-11 0,-3 7 0,8 13 0,1-9 0,5 9 0,0-1 0,0-16 0,0 7 0,0-17 0,0-5 0,0 0 0,4-4 0,-3 0 0,6 0 0,-6 0 0,6 0 0,-3 4 0,5-3 0,2 6 0,2-10 0,-4 6 0,1-10 0,-2 6 0,1-6 0,3 3 0,-4-4 0,-3 0 0,-2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7.468"/>
    </inkml:context>
    <inkml:brush xml:id="br0">
      <inkml:brushProperty name="width" value="0.1" units="cm"/>
      <inkml:brushProperty name="height" value="0.1" units="cm"/>
      <inkml:brushProperty name="color" value="#E71224"/>
    </inkml:brush>
  </inkml:definitions>
  <inkml:trace contextRef="#ctx0" brushRef="#br0">1 0 24575,'31'20'0,"-16"-6"0,7-3 0,-14-4 0,11-6 0,5 7 0,7-2 0,0 0 0,0-2 0,-11-4 0,-1 4 0,-11 0 0,0 8 0,0 1 0,5 9 0,0-4 0,-2 1 0,-3-4 0,-5-9 0,-2 5 0,6 0 0,-6 3 0,6 5 0,-6-6 0,7 9 0,-2-2 0,0 1 0,3 7 0,-8-13 0,4 4 0,-5-4 0,0-6 0,0 2 0,3-2 0,-2 2 0,-5 2 0,3 9 0,-10-4 0,10 11 0,-3-4 0,4 17 0,0-8 0,-3 2 0,-3-7 0,-2-11 0,-1 5 0,5-7 0,-4 0 0,8 0 0,-8-3 0,7-2 0,-6 1 0,6-3 0,-6 6 0,3-6 0,-1 3 0,-2-4 0,3 0 0,-1 0 0,-2-4 0,6 4 0,-6-4 0,6 4 0,-10 4 0,2-3 0,-3 6 0,0-6 0,4 6 0,0-6 0,0 3 0,3-4 0,-2-4 0,6 4 0,-2-15 0,3-5 0,0-5 0,0 1 0,0 9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09.226"/>
    </inkml:context>
    <inkml:brush xml:id="br0">
      <inkml:brushProperty name="width" value="0.1" units="cm"/>
      <inkml:brushProperty name="height" value="0.1" units="cm"/>
      <inkml:brushProperty name="color" value="#E71224"/>
    </inkml:brush>
  </inkml:definitions>
  <inkml:trace contextRef="#ctx0" brushRef="#br0">113 1 24575,'-15'4'0,"5"0"0,-9-4 0,10 0 0,-6 0 0,6 0 0,-3 0 0,4 3 0,4 2 0,-3-1 0,6 3 0,-3-2 0,4 3 0,0 0 0,4 0 0,0 4 0,1 0 0,-2 4 0,1 1 0,-3-5 0,2 3 0,-3-6 0,-3-1 0,2 3 0,-3-6 0,4 7 0,0 0 0,0-10 0,7 4 0,2-10 0,4 4 0,9 0 0,-8 0 0,15 0 0,-11 0 0,5 0 0,-11 0 0,3 4 0,-2-3 0,-1 2 0,-4 4 0,-4 2 0,-4 4 0,0-1 0,0-4 0,0 0 0,0 3 0,-7-2 0,5 3 0,-5-11 0,7 5 0,0-5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10.889"/>
    </inkml:context>
    <inkml:brush xml:id="br0">
      <inkml:brushProperty name="width" value="0.1" units="cm"/>
      <inkml:brushProperty name="height" value="0.1" units="cm"/>
      <inkml:brushProperty name="color" value="#E71224"/>
    </inkml:brush>
  </inkml:definitions>
  <inkml:trace contextRef="#ctx0" brushRef="#br0">0 25 24575,'13'0'0,"-1"0"0,3 0 0,-5 0 0,5 0 0,-11-4 0,4 4 0,-4-4 0,4 4 0,0 0 0,0 0 0,0-4 0,0 3 0,4-2 0,-3 3 0,6 0 0,-6 0 0,3-4 0,-8 3 0,0-2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12.118"/>
    </inkml:context>
    <inkml:brush xml:id="br0">
      <inkml:brushProperty name="width" value="0.1" units="cm"/>
      <inkml:brushProperty name="height" value="0.1" units="cm"/>
      <inkml:brushProperty name="color" value="#E71224"/>
    </inkml:brush>
  </inkml:definitions>
  <inkml:trace contextRef="#ctx0" brushRef="#br0">1 1 24575,'1'8'0,"5"-3"0,-9 2 0,7-3 0,-4 4 0,4 0 0,-4 4 0,8 0 0,-7 1 0,2-1 0,-3-4 0,0 0 0,0 0 0,4 0 0,-3 0 0,2 0 0,-3 0 0,0 0 0,0 0 0,0 0 0,4 0 0,-3 0 0,2 1 0,-3-1 0,0 0 0,0 0 0,0 0 0,0 0 0,0 3 0,0-2 0,0 3 0,0-4 0,0 0 0,0-3 0,0-2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19.105"/>
    </inkml:context>
    <inkml:brush xml:id="br0">
      <inkml:brushProperty name="width" value="0.1" units="cm"/>
      <inkml:brushProperty name="height" value="0.1" units="cm"/>
      <inkml:brushProperty name="color" value="#E71224"/>
    </inkml:brush>
  </inkml:definitions>
  <inkml:trace contextRef="#ctx0" brushRef="#br0">75 1 24575,'0'12'0,"0"0"0,0-4 0,0 0 0,0 0 0,0 0 0,0 0 0,0 0 0,0 1 0,0 6 0,0 5 0,0-3 0,0 5 0,0-3 0,0 6 0,0 5 0,-4-5 0,0-3 0,-1-5 0,-2-5 0,6 0 0,-2-4 0,-1 0 0,3 0 0,-2 4 0,3 0 0,-4 4 0,-1 7 0,0-9 0,-3 8 0,3-13 0,1-8 0,-3 1 0,6-13 0,-3 10 0,4-3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19.873"/>
    </inkml:context>
    <inkml:brush xml:id="br0">
      <inkml:brushProperty name="width" value="0.1" units="cm"/>
      <inkml:brushProperty name="height" value="0.1" units="cm"/>
      <inkml:brushProperty name="color" value="#E71224"/>
    </inkml:brush>
  </inkml:definitions>
  <inkml:trace contextRef="#ctx0" brushRef="#br0">0 9 24575,'5'-5'0,"-2"2"0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1.684"/>
    </inkml:context>
    <inkml:brush xml:id="br0">
      <inkml:brushProperty name="width" value="0.1" units="cm"/>
      <inkml:brushProperty name="height" value="0.1" units="cm"/>
      <inkml:brushProperty name="color" value="#E71224"/>
    </inkml:brush>
  </inkml:definitions>
  <inkml:trace contextRef="#ctx0" brushRef="#br0">152 40 24575,'-8'-13'0,"4"1"0,-14 3 0,11 5 0,-7 3 0,7 5 0,2 4 0,-3 0 0,4 0 0,-4 4 0,4-3 0,-8 3 0,3-4 0,-2 3 0,3-2 0,-1 3 0,1 0 0,4-3 0,0 2 0,4-3 0,0 0 0,0 0 0,0 0 0,4 0 0,-3 1 0,6-1 0,1 3 0,11-1 0,5 8 0,1-4 0,-6-3 0,-8-1 0,-2-9 0,-1 6 0,0-2 0,10 9 0,8 11 0,6-7 0,-9 6 0,-6-12 0,-13-6 0,5 1 0,-5 7 0,3-4 0,-6 20 0,3-16 0,-4 7 0,0-8 0,-7 3 0,1-3 0,-6 2 0,1-3 0,2 1 0,-3-1 0,4-4 0,0 0 0,0-4 0,4 3 0,-14-10 0,11 5 0,-11-6 0,6-4 0,7 3 0,-6-10 0,7 6 0,-4-6 0,0 6 0,3-3 0,-2 4 0,6 0 0,-2 0 0,3 0 0,0 0 0,-4-4 0,3-8 0,-2 2 0,3-5 0,0 7 0,0 0 0,0 0 0,7 0 0,-2 0 0,7-1 0,-8 1 0,3 0 0,-2 0 0,3 3 0,0-2 0,0 6 0,0 1 0,4 5 0,-3-1 0,2 3 0,-3-6 0,0 6 0,1-3 0,-1 4 0,-4-3 0,0-2 0,-4-3 0,0 0 0,0 0 0,0 0 0,0 0 0,0 0 0,0 0 0,-4 0 0,3 3 0,-2 2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3.129"/>
    </inkml:context>
    <inkml:brush xml:id="br0">
      <inkml:brushProperty name="width" value="0.1" units="cm"/>
      <inkml:brushProperty name="height" value="0.1" units="cm"/>
      <inkml:brushProperty name="color" value="#E71224"/>
    </inkml:brush>
  </inkml:definitions>
  <inkml:trace contextRef="#ctx0" brushRef="#br0">138 32 24575,'-8'-8'0,"3"0"0,-2 0 0,3 4 0,-4 0 0,0 4 0,0 0 0,0 7 0,-1-1 0,1 5 0,0 1 0,-3 4 0,2 1 0,-3-1 0,8 0 0,-4-7 0,8 6 0,-8-6 0,7 6 0,-2-6 0,3 6 0,0-6 0,0 3 0,0-4 0,0 0 0,7 0 0,-2 0 0,4 0 0,1 0 0,-4 0 0,5-3 0,-3 2 0,0-6 0,0 2 0,1-3 0,-1-7 0,7-2 0,-5-3 0,5 0 0,-7 4 0,0 0 0,0 0 0,0 0 0,0 3 0,-3-2 0,-2-1 0,-3-4 0,0-5 0,0 1 0,0-3 0,0 5 0,0-1 0,4 10 0,-3 9 0,2 1 0,-3 11 0,0-4 0,0 4 0,0 7 0,0-5 0,0 11 0,0-5 0,0 19 0,0-16 0,0 14 0,0-23 0,0 4 0,0-5 0,-3-5 0,2 3 0,-3-6 0,4 7 0,0-7 0,0 6 0,0-6 0,-3 2 0,2-3 0,-3 1 0,1 2 0,2-2 0,-3 3 0,4-4 0,0 0 0,0-7 0,7-6 0,-1-4 0,9-6 0,-10 10 0,3-2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4.562"/>
    </inkml:context>
    <inkml:brush xml:id="br0">
      <inkml:brushProperty name="width" value="0.1" units="cm"/>
      <inkml:brushProperty name="height" value="0.1" units="cm"/>
      <inkml:brushProperty name="color" value="#E71224"/>
    </inkml:brush>
  </inkml:definitions>
  <inkml:trace contextRef="#ctx0" brushRef="#br0">269 1 24575,'-8'4'0,"0"0"0,-4-4 0,7 3 0,-10 2 0,10-1 0,-7 4 0,1 0 0,5 4 0,-8 4 0,9 0 0,-7-3 0,0 2 0,0-6 0,-1 6 0,2-2 0,3 0 0,-1 2 0,5-3 0,-4 11 0,3-5 0,-4 4 0,1-5 0,0-1 0,0 0 0,0-4 0,3 0 0,-2-4 0,6 7 0,-6-5 0,3 9 0,-1-10 0,2 6 0,3-6 0,0 6 0,0-2 0,0 3 0,22 23 0,-10 1 0,12 10 0,-14-14 0,-6-13 0,1-7 0,-2-4 0,1 0 0,0-8 0,5 0 0,-1-11 0,3 5 0,2-5 0,-1 7 0,4-4 0,0-4 0,-3 3 0,-1 1 0,-9-2 0,1 1 0,-3-8 0,2-2 0,-3 6 0,0-6 0,0 2 0,-3 1 0,-2 0 0,1 0 0,-3 3 0,6-2 0,-3 3 0,1 3 0,2-2 0,-6 6 0,2-3 0,-3 1 0,-4 2 0,-7-7 0,-5 2 0,3 0 0,3 2 0,10 4 0,7-4 0,-2 0 0,7-1 0,-4 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4.879"/>
    </inkml:context>
    <inkml:brush xml:id="br0">
      <inkml:brushProperty name="width" value="0.1" units="cm"/>
      <inkml:brushProperty name="height" value="0.1" units="cm"/>
      <inkml:brushProperty name="color" value="#E71224"/>
    </inkml:brush>
  </inkml:definitions>
  <inkml:trace contextRef="#ctx0" brushRef="#br0">0 10 24575,'10'0'0,"1"-4"0,8 3 0,-7-4 0,12 5 0,-8 5 0,13-4 0,-7 3 0,15-4 0,-15 0 0,15 0 0,-6 0 0,8 0 0,-8 0 0,-3 0 0,-12-4 0,-1 12 0,-10-1 0,0 8 0,-5 13 0,0-2 0,0 13 0,0 0 0,0 0 0,0 0 0,0-8 0,-12 5 0,5-13 0,-11 14 0,12-7 0,-6 9 0,5 0 0,-6 0 0,6 0 0,-4-8 0,6-2 0,-1-1 0,-3-5 0,2 14 0,1-7 0,0 5 0,6-5 0,0-5 0,0-5 0,0-13 0,0-3 0,0-15 0,0 1 0,0-13 0,0 14 0,0-8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5.582"/>
    </inkml:context>
    <inkml:brush xml:id="br0">
      <inkml:brushProperty name="width" value="0.1" units="cm"/>
      <inkml:brushProperty name="height" value="0.1" units="cm"/>
      <inkml:brushProperty name="color" value="#E71224"/>
    </inkml:brush>
  </inkml:definitions>
  <inkml:trace contextRef="#ctx0" brushRef="#br0">0 6 24575,'16'0'0,"0"8"0,19-7 0,4 0 0,18-2 0,1-6 0,-13 7 0,-12-3 0,-15 2 0,-17-3 0,1 4 0,-5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7.185"/>
    </inkml:context>
    <inkml:brush xml:id="br0">
      <inkml:brushProperty name="width" value="0.1" units="cm"/>
      <inkml:brushProperty name="height" value="0.1" units="cm"/>
      <inkml:brushProperty name="color" value="#E71224"/>
    </inkml:brush>
  </inkml:definitions>
  <inkml:trace contextRef="#ctx0" brushRef="#br0">1 1 24575,'4'8'0,"4"-4"0,-4 7 0,4-9 0,4 5 0,7-7 0,-1 4 0,4-3 0,-6 2 0,-7-6 0,2 2 0,-10-3 0,3 4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8.034"/>
    </inkml:context>
    <inkml:brush xml:id="br0">
      <inkml:brushProperty name="width" value="0.1" units="cm"/>
      <inkml:brushProperty name="height" value="0.1" units="cm"/>
      <inkml:brushProperty name="color" value="#E71224"/>
    </inkml:brush>
  </inkml:definitions>
  <inkml:trace contextRef="#ctx0" brushRef="#br0">66 1 24575,'-18'64'0,"0"1"0,1-3 0,5-12 0,12-25 0,0-1 0,0-1 0,0-7 0,0-4 0,0 0 0,0-4 0,0 0 0,0 4 0,0 7 0,0-1 0,0 1 0,0-8 0,0-13 0,0-4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28.561"/>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30.259"/>
    </inkml:context>
    <inkml:brush xml:id="br0">
      <inkml:brushProperty name="width" value="0.1" units="cm"/>
      <inkml:brushProperty name="height" value="0.1" units="cm"/>
      <inkml:brushProperty name="color" value="#E71224"/>
    </inkml:brush>
  </inkml:definitions>
  <inkml:trace contextRef="#ctx0" brushRef="#br0">104 41 24575,'-4'-12'0,"0"0"0,-4 4 0,0 3 0,0 2 0,0 3 0,0 0 0,3 3 0,-2 2 0,2 3 0,1 4 0,-3-3 0,6 6 0,-6-6 0,6 6 0,-6-6 0,6 3 0,-3-4 0,4 0 0,0 0 0,0 0 0,0 3 0,4-5 0,4 8 0,1-5 0,6 4 0,-2-2 0,-1 1 0,3-7 0,-6 6 0,3-6 0,-4 3 0,-4 0 0,4-4 0,-4 0 0,8-4 0,-3 3 0,2-2 0,-3 6 0,1-6 0,-5 6 0,3-2 0,-6 3 0,3 0 0,-1 4 0,-2 0 0,6 1 0,-2 2 0,-1-2 0,0 3 0,-4 0 0,0-4 0,-4 4 0,0-11 0,-1 6 0,-2-7 0,3 4 0,-8 0 0,-1-3 0,-3 2 0,0-6 0,-6 7 0,4-3 0,-5 4 0,7-1 0,3-4 0,2 0 0,3-4 0,0 0 0,3-4 0,2 0 0,-1-1 0,3-2 0,-2 3 0,3-8 0,0 0 0,0-5 0,0 1 0,0 4 0,7-3 0,-6 2 0,10-3 0,-10 3 0,6 2 0,-2 3 0,3-4 0,-4 3 0,0-3 0,-1 1 0,2-2 0,-1 1 0,4-4 0,-4 7 0,1-2 0,2 3 0,-6-4 0,2 3 0,1-3 0,-3 4 0,2 0 0,1 0 0,-3 0 0,2 0 0,1 0 0,-3 0 0,6 4 0,-6-4 0,2 4 0,1-1 0,-3-2 0,3 3 0,-1-4 0,-2 0 0,3 3 0,-4 2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31.633"/>
    </inkml:context>
    <inkml:brush xml:id="br0">
      <inkml:brushProperty name="width" value="0.1" units="cm"/>
      <inkml:brushProperty name="height" value="0.1" units="cm"/>
      <inkml:brushProperty name="color" value="#E71224"/>
    </inkml:brush>
  </inkml:definitions>
  <inkml:trace contextRef="#ctx0" brushRef="#br0">113 4 24575,'-8'-1'0,"0"-2"0,-3 7 0,2-4 0,-3 3 0,4 2 0,0-1 0,0 7 0,0-9 0,3 9 0,-2-3 0,6 1 0,-6 6 0,6-3 0,-6 5 0,6-5 0,-2 0 0,3-4 0,0 0 0,0 0 0,0 0 0,0 4 0,0-3 0,7 6 0,-2-3 0,3 1 0,-1-1 0,-2-4 0,3 3 0,0-5 0,0 1 0,4-7 0,0 0 0,1 0 0,-2 0 0,-3 0 0,1 0 0,-1 0 0,0-7 0,-4 1 0,0-5 0,-1 3 0,-2-1 0,-1 5 0,-1-3 0,-2 2 0,3-3 0,3 4 0,-2 4 0,3 4 0,-1 8 0,-2 0 0,3 5 0,-4 5 0,0 3 0,0 5 0,0-5 0,0-3 0,0-6 0,0-3 0,0-1 0,0-4 0,0 0 0,0 3 0,-4-2 0,0 3 0,-1-4 0,-2 4 0,6-3 0,-2 6 0,3-6 0,-4 3 0,3-8 0,-2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33.021"/>
    </inkml:context>
    <inkml:brush xml:id="br0">
      <inkml:brushProperty name="width" value="0.1" units="cm"/>
      <inkml:brushProperty name="height" value="0.1" units="cm"/>
      <inkml:brushProperty name="color" value="#E71224"/>
    </inkml:brush>
  </inkml:definitions>
  <inkml:trace contextRef="#ctx0" brushRef="#br0">68 1 24575,'-9'7'0,"2"2"0,7 7 0,-4 0 0,3 0 0,-6 1 0,2 5 0,0 2 0,-4 7 0,8 0 0,-4 12 0,5 2 0,0 1 0,-6 8 0,4-30 0,-4 6 0,9-26 0,5 4 0,1-7 0,3 6 0,-4-6 0,4 2 0,-3-3 0,12 0 0,-10 0 0,11 0 0,-17-3 0,6 2 0,-10-6 0,-1 6 0,-1-7 0,-3 4 0,4-4 0,4 3 0,-3-2 0,2 3 0,-3-4 0,-3-7 0,-2 5 0,1-6 0,-3 12 0,6-3 0,-6 2 0,6 4 0,-3 2 0,4 7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34.875"/>
    </inkml:context>
    <inkml:brush xml:id="br0">
      <inkml:brushProperty name="width" value="0.1" units="cm"/>
      <inkml:brushProperty name="height" value="0.1" units="cm"/>
      <inkml:brushProperty name="color" value="#E71224"/>
    </inkml:brush>
  </inkml:definitions>
  <inkml:trace contextRef="#ctx0" brushRef="#br0">0 0 24575,'24'0'0,"-1"0"0,7 0 0,-11 0 0,8 0 0,-19 7 0,-1 2 0,-6 4 0,2-2 0,-3-2 0,0-1 0,0 0 0,0 0 0,0 0 0,-3 0 0,-2 0 0,1 0 0,-7 4 0,9 0 0,-12 4 0,8 7 0,-6-5 0,3 4 0,1-5 0,-4-5 0,7 0 0,11-3 0,1-5 0,15 5 0,-10-8 0,1 2 0,-1 1 0,-4-3 0,-4 6 0,3-6 0,-2 6 0,-1 1 0,4 1 0,-4-1 0,0-1 0,4-2 0,-7 3 0,6 0 0,-6 3 0,6 2 0,-3 3 0,1-3 0,-2-2 0,-3-3 0,0 0 0,-3-3 0,-2-2 0,-6 1 0,2 0 0,-7 5 0,11-1 0,-9 0 0,8 0 0,-5-4 0,3 0 0,0-1 0,-1 2 0,1-1 0,0 3 0,0-6 0,0 3 0,0-4 0,0 0 0,4 0 0,0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38.931"/>
    </inkml:context>
    <inkml:brush xml:id="br0">
      <inkml:brushProperty name="width" value="0.1" units="cm"/>
      <inkml:brushProperty name="height" value="0.1" units="cm"/>
      <inkml:brushProperty name="color" value="#E71224"/>
    </inkml:brush>
  </inkml:definitions>
  <inkml:trace contextRef="#ctx0" brushRef="#br0">115 0 24575,'-13'5'0,"1"2"0,1-3 0,2 8 0,-6-3 0,0 13 0,6-2 0,-10 11 0,17 12 0,-7-9 0,9 8 0,0-18 0,0 17 0,7-23 0,-2 15 0,7-24 0,-4-1 0,0-1 0,0-6 0,4 3 0,-3-4 0,3-4 0,-4 0 0,0-1 0,-4-2 0,3 6 0,-2-6 0,-1 3 0,14-5 0,-15 4 0,11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39.569"/>
    </inkml:context>
    <inkml:brush xml:id="br0">
      <inkml:brushProperty name="width" value="0.1" units="cm"/>
      <inkml:brushProperty name="height" value="0.1" units="cm"/>
      <inkml:brushProperty name="color" value="#E71224"/>
    </inkml:brush>
  </inkml:definitions>
  <inkml:trace contextRef="#ctx0" brushRef="#br0">1 33 24575,'0'-12'0,"0"0"0,0 7 0,0 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5.644"/>
    </inkml:context>
    <inkml:brush xml:id="br0">
      <inkml:brushProperty name="width" value="0.1" units="cm"/>
      <inkml:brushProperty name="height" value="0.1" units="cm"/>
      <inkml:brushProperty name="color" value="#E71224"/>
    </inkml:brush>
  </inkml:definitions>
  <inkml:trace contextRef="#ctx0" brushRef="#br0">1 1 24575,'21'10'0,"-1"0"0,-10-4 0,13 4 0,-5-9 0,10 5 0,-7-6 0,-6 0 0,5 0 0,-9 0 0,4 0 0,-5 0 0,0 0 0,5 0 0,-8 5 0,6-4 0,-7 3 0,4 1 0,5-4 0,-4 3 0,4-4 0,0 5 0,-4-4 0,4 4 0,-10-1 0,4-3 0,-8-1 0,8-5 0,-7-6 0,2 1 0,-4 5 0,0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0.369"/>
    </inkml:context>
    <inkml:brush xml:id="br0">
      <inkml:brushProperty name="width" value="0.1" units="cm"/>
      <inkml:brushProperty name="height" value="0.1" units="cm"/>
      <inkml:brushProperty name="color" value="#E71224"/>
    </inkml:brush>
  </inkml:definitions>
  <inkml:trace contextRef="#ctx0" brushRef="#br0">122 0 24575,'-13'0'0,"1"0"0,4 0 0,-3 0 0,-2 0 0,1 0 0,4 4 0,0-3 0,4 6 0,-4-6 0,-4 3 0,7-4 0,-2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1.017"/>
    </inkml:context>
    <inkml:brush xml:id="br0">
      <inkml:brushProperty name="width" value="0.1" units="cm"/>
      <inkml:brushProperty name="height" value="0.1" units="cm"/>
      <inkml:brushProperty name="color" value="#E71224"/>
    </inkml:brush>
  </inkml:definitions>
  <inkml:trace contextRef="#ctx0" brushRef="#br0">113 0 24575,'-13'5'0,"2"-2"0,3-3 0,-4 4 0,3 0 0,-3 5 0,4-5 0,0 3 0,4-2 0,-3-1 0,6 3 0,-6-2 0,2-1 0,1 0 0,0-4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2.661"/>
    </inkml:context>
    <inkml:brush xml:id="br0">
      <inkml:brushProperty name="width" value="0.1" units="cm"/>
      <inkml:brushProperty name="height" value="0.1" units="cm"/>
      <inkml:brushProperty name="color" value="#E71224"/>
    </inkml:brush>
  </inkml:definitions>
  <inkml:trace contextRef="#ctx0" brushRef="#br0">7 97 24575,'11'-12'0,"-2"3"0,7-6 0,-7 2 0,2-3 0,-6 4 0,2 0 0,-3 8 0,4 0 0,1 4 0,2 4 0,-2 0 0,13 5 0,-12 3 0,12-2 0,-13 2 0,6-4 0,-6 0 0,-1 0 0,0 0 0,-7 0 0,2 0 0,-3 4 0,0-3 0,0 6 0,0-3 0,0 5 0,0-5 0,0 3 0,-3-2 0,-2-1 0,1 4 0,-7-7 0,9 6 0,-9-6 0,7 2 0,-4-6 0,3 6 0,-2-10 0,-1 10 0,-1-6 0,-6 3 0,2 3 0,-3 2 0,-7 5 0,-1 1 0,0-1 0,5-3 0,7-4 0,15-13 0,2-4 0,11-6 0,-3 0 0,2 8 0,-6 0 0,6 4 0,-2 0 0,3 4 0,0-3 0,0 6 0,0-3 0,-3 1 0,-5-5 0,-1-1 0,-2-3 0,6 4 0,-2 0 0,8 14 0,-4-7 0,2 7 0,-3-10 0,-4-4 0,0 0 0,-4 4 0,7-3 0,-6-1 0,3 2 0,0-4 0,-4 2 0,4-5 0,-3 1 0,-2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4.340"/>
    </inkml:context>
    <inkml:brush xml:id="br0">
      <inkml:brushProperty name="width" value="0.1" units="cm"/>
      <inkml:brushProperty name="height" value="0.1" units="cm"/>
      <inkml:brushProperty name="color" value="#E71224"/>
    </inkml:brush>
  </inkml:definitions>
  <inkml:trace contextRef="#ctx0" brushRef="#br0">0 55 24575,'16'0'0,"-2"-13"0,1 9 0,-1-13 0,2 16 0,-4-6 0,0 6 0,-4-3 0,-3 1 0,5 2 0,-4-3 0,5 8 0,-3-3 0,-3 10 0,-2-6 0,-3 7 0,0-1 0,0-2 0,0 3 0,0-4 0,0 3 0,0-2 0,-3 3 0,-2-4 0,-5 22 0,4-16 0,-4 16 0,5-12 0,-3-8 0,-1 9 0,4-11 0,-2 0 0,2 0 0,-3 0 0,0 0 0,0 0 0,4 0 0,0 0 0,1-3 0,2 2 0,1-6 0,8 2 0,1-3 0,2 0 0,-3 4 0,1-3 0,-1 2 0,3-3 0,2 0 0,-1 0 0,4 4 0,-7 0 0,-1-3 0,-1 2 0,-3-3 0,1 4 0,2 5 0,1-5 0,5 0 0,-5-1 0,0 2 0,-5-1 0,-2 3 0,3-2 0,-4 3 0,0 0 0,0 0 0,0 0 0,0 4 0,0-3 0,0 6 0,0-3 0,0 1 0,-4 2 0,3-6 0,-6-1 0,6-1 0,-6-6 0,6 6 0,-2-13 0,3 1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4.857"/>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6.265"/>
    </inkml:context>
    <inkml:brush xml:id="br0">
      <inkml:brushProperty name="width" value="0.1" units="cm"/>
      <inkml:brushProperty name="height" value="0.1" units="cm"/>
      <inkml:brushProperty name="color" value="#E71224"/>
    </inkml:brush>
  </inkml:definitions>
  <inkml:trace contextRef="#ctx0" brushRef="#br0">1 93 24575,'17'-4'0,"2"0"0,-10 4 0,2-3 0,1-2 0,0 1 0,1-3 0,2 2 0,-6-3 0,3 0 0,-4 4 0,3-4 0,-5 4 0,5-4 0,-11 0 0,8 0 0,-4 3 0,4 5 0,-3 5 0,2 3 0,-6 0 0,2 0 0,1 0 0,-3 4 0,6-3 0,-6 12 0,2 0 0,-3 22 0,0-10 0,0 22 0,0-21 0,0 2 0,0-17 0,0-8 0,0 1 0,0 1 0,0 3 0,0 6 0,0 3 0,0 17 0,0 4 0,0 0 0,0-4 0,0-11 0,0-10 0,0-3 0,0-6 0,-3-3 0,-2 6 0,1-3 0,0 4 0,4 1 0,0-5 0,0-7 0,7-10 0,-5 0 0,5-2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7.097"/>
    </inkml:context>
    <inkml:brush xml:id="br0">
      <inkml:brushProperty name="width" value="0.1" units="cm"/>
      <inkml:brushProperty name="height" value="0.1" units="cm"/>
      <inkml:brushProperty name="color" value="#E71224"/>
    </inkml:brush>
  </inkml:definitions>
  <inkml:trace contextRef="#ctx0" brushRef="#br0">217 0 24575,'-12'4'0,"0"-3"0,4 6 0,-4-6 0,0 2 0,-4-3 0,-1 8 0,1-7 0,4 10 0,-10-1 0,11 0 0,-10 3 0,12-8 0,1 5 0,4-4 0,0 2 0,0-4 0,0-1 0,0 2 0,4 3 0,-4-4 0,3 0 0,-2-4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8.041"/>
    </inkml:context>
    <inkml:brush xml:id="br0">
      <inkml:brushProperty name="width" value="0.1" units="cm"/>
      <inkml:brushProperty name="height" value="0.1" units="cm"/>
      <inkml:brushProperty name="color" value="#E71224"/>
    </inkml:brush>
  </inkml:definitions>
  <inkml:trace contextRef="#ctx0" brushRef="#br0">62 0 24575,'-3'16'0,"-3"7"0,-3 1 0,3 19 0,2 3 0,4-1 0,0-2 0,0-1 0,0-8 0,0 21 0,0-10 0,0 13 0,0-1 0,0 0 0,-15 13 0,11 2 0,-11 23-573,15-8 573,0 9 0,0-36 0,0-5 0,0-31 0,0-5 0,0-7 0,0-4 0,0-11 143,0-9 0,0 2 0,0-4 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8.527"/>
    </inkml:context>
    <inkml:brush xml:id="br0">
      <inkml:brushProperty name="width" value="0.1" units="cm"/>
      <inkml:brushProperty name="height" value="0.1" units="cm"/>
      <inkml:brushProperty name="color" value="#E71224"/>
    </inkml:brush>
  </inkml:definitions>
  <inkml:trace contextRef="#ctx0" brushRef="#br0">0 0 24575,'5'5'0,"-2"-2"0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49.009"/>
    </inkml:context>
    <inkml:brush xml:id="br0">
      <inkml:brushProperty name="width" value="0.1" units="cm"/>
      <inkml:brushProperty name="height" value="0.1" units="cm"/>
      <inkml:brushProperty name="color" value="#E71224"/>
    </inkml:brush>
  </inkml:definitions>
  <inkml:trace contextRef="#ctx0" brushRef="#br0">0 0 24575,'4'13'0,"-4"-5"0,0-5 0,-4-3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37.299"/>
    </inkml:context>
    <inkml:brush xml:id="br0">
      <inkml:brushProperty name="width" value="0.1" units="cm"/>
      <inkml:brushProperty name="height" value="0.1" units="cm"/>
      <inkml:brushProperty name="color" value="#E71224"/>
    </inkml:brush>
  </inkml:definitions>
  <inkml:trace contextRef="#ctx0" brushRef="#br0">21 202 24575,'-6'9'0,"-3"-2"0,8 8 0,-4-1 0,5-2 0,0 16 0,0-10 0,0 12 0,0-15 0,0 0 0,0-5 0,0 1 0,5 8 0,0-11 0,1 10 0,-6-17 0,3 13 0,-1-8 0,8 5 0,0-7 0,0 1 0,5-4 0,-4 8 0,4-8 0,-5 3 0,0-4 0,-4-4 0,-2-2 0,-4-4 0,0 0 0,0-5 0,0 4 0,0-8 0,0 3 0,0-5 0,0 1 0,5 9 0,-4-7 0,8 15 0,-8-10 0,8 12 0,-8-21 0,4 13 0,0-14 0,0 8 0,1-1 0,3-4 0,-3 0 0,-1 4 0,4-3 0,-8 3 0,4 0 0,-5-3 0,0 7 0,0-7 0,0 3 0,-5 0 0,0 2 0,-5 8 0,-1 1 0,1 5 0,0 0 0,0-4 0,0 3 0,-1-4 0,1 5 0,5 5 0,-4 0 0,3 1 0,-4 3 0,0-8 0,-1 8 0,1-3 0,4 4 0,-3 0 0,8 1 0,-3-1 0,4-5 0,0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55.354"/>
    </inkml:context>
    <inkml:brush xml:id="br0">
      <inkml:brushProperty name="width" value="0.1" units="cm"/>
      <inkml:brushProperty name="height" value="0.1" units="cm"/>
      <inkml:brushProperty name="color" value="#E71224"/>
    </inkml:brush>
  </inkml:definitions>
  <inkml:trace contextRef="#ctx0" brushRef="#br0">0 0 24575,'13'0'0,"-1"0"0,-1 4 0,8 2 0,17 11 0,10-3 0,23 0 0,15-15-651,3-1 651,-33-3 0,0 1 0,32 4 0,10 0 0,-12 0 0,-12 0 0,-21 0 0,-16 0 0,-19 0 0,-4 0 0,3 0 0,-2 4 651,10-3-651,13 2 0,9-3 0,13 0 0,-1 0 0,-11 0 0,8-6 0,-27 5 0,8-6 0,-13 7 0,3 0 0,6 0 0,-1 0 0,13 0 0,-9 0 0,20 0 0,-20 0 0,2 0 0,-17 0 0,-7 0 0,-8-3 0,0 2 0,-4-3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4:57.161"/>
    </inkml:context>
    <inkml:brush xml:id="br0">
      <inkml:brushProperty name="width" value="0.1" units="cm"/>
      <inkml:brushProperty name="height" value="0.1" units="cm"/>
      <inkml:brushProperty name="color" value="#E71224"/>
    </inkml:brush>
  </inkml:definitions>
  <inkml:trace contextRef="#ctx0" brushRef="#br0">1 1 24575,'8'12'0,"0"-4"0,22 2 0,5-8 0,35 12 0,2-12 0,-12 1 0,20-5 0,-49-2 0,17 4 0,-26 0 0,26 0 0,-11 0 0,41 7 0,-18-5 0,24 6 0,-12-8 0,-14 0 0,-22 0 0,-10 0 0,-12 0 0,1 0 0,15 0 0,29 0 0,28 0-607,-33 0 0,2 0 607,6 0 0,-1 0 0,-11 0 0,1 0-114,18 0 0,-4 0 114,-5 0 0,8 0 0,-56 0 0,-8-4 0,0 3 0,-4-2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5:37.637"/>
    </inkml:context>
    <inkml:brush xml:id="br0">
      <inkml:brushProperty name="width" value="0.1" units="cm"/>
      <inkml:brushProperty name="height" value="0.1" units="cm"/>
      <inkml:brushProperty name="color" value="#E71224"/>
    </inkml:brush>
  </inkml:definitions>
  <inkml:trace contextRef="#ctx0" brushRef="#br0">0 52 24575,'13'0'0,"-1"4"0,-4-3 0,0 6 0,3-2 0,2-1 0,3 3 0,7-1 0,13 5 0,-2 0 0,44 12 0,-15-6 0,-10-8 0,1 0 0,21-2 0,-22-6 0,-1-2 0,11 1 0,7 0 0,-28 0 0,-21 0 0,1 0 0,-10 0 0,4 0 0,19 0 0,18-6 0,7 4 0,0-4 0,-18 6 0,-21 0 0,-3 0 0,-6 0 0,19 0 0,20 0 0,21 0 0,23 0 0,-8-8 0,-15 2 0,-31-6 0,-13 6 0,-11-2 0,7 3 0,5 0 0,7-5 0,10 8 0,23-4 0,3 6 0,0 0 0,-14 5 0,-4-4 0,-8 3 0,11-4 0,0 0 0,-11 0 0,-3 0 0,-19 0 0,5 0 0,-5-9 0,1 3 0,-3-4 0,13 7 0,4 3 0,6 0 0,-2 0 0,-19 0 0,-1 0 0,-7 0 0,0 0 0,7 0 0,1 0 0,19 0 0,-9 0 0,20 0 0,-8 0 0,-1 0 0,-2 0 0,-12 0 0,-7 0 0,-1 0 0,-1 0 0,-4 3 0,23-2 0,-14 3 0,28-4 0,-28 0 0,7-4 0,-17 3 0,-1-2 0,0 3 0,7 0 0,-9 0 0,7-4 0,-8 3 0,3-2 0,7 3 0,1 0 0,7 0 0,-7 0 0,-5 0 0,-7 0 0,-8-4 0,4 0 0,-4-8 0,4-1 0,-3-3 0,-2 7 0,-3 2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5:39.427"/>
    </inkml:context>
    <inkml:brush xml:id="br0">
      <inkml:brushProperty name="width" value="0.1" units="cm"/>
      <inkml:brushProperty name="height" value="0.1" units="cm"/>
      <inkml:brushProperty name="color" value="#E71224"/>
    </inkml:brush>
  </inkml:definitions>
  <inkml:trace contextRef="#ctx0" brushRef="#br0">1 0 24575,'12'0'0,"0"4"0,0-3 0,7 2 0,17-3 0,9 0 0,1 0 0,8 0 0,-20 0 0,-1 0 0,-19-3 0,-3 2 0,-2-3 0,4 4 0,2 0 0,-6 0 0,-1 0 0,-5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5:40.315"/>
    </inkml:context>
    <inkml:brush xml:id="br0">
      <inkml:brushProperty name="width" value="0.1" units="cm"/>
      <inkml:brushProperty name="height" value="0.1" units="cm"/>
      <inkml:brushProperty name="color" value="#E71224"/>
    </inkml:brush>
  </inkml:definitions>
  <inkml:trace contextRef="#ctx0" brushRef="#br0">0 0 24575,'12'4'0,"0"0"0,5 0 0,5 1 0,3 0 0,-1-1 0,5-4 0,2-4 0,-4 3 0,2-4 0,-5 5 0,-10 0 0,8 0 0,-13 0 0,7 0 0,-7 0 0,2 0 0,-6-3 0,-2 2 0,-3-3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5:41.881"/>
    </inkml:context>
    <inkml:brush xml:id="br0">
      <inkml:brushProperty name="width" value="0.1" units="cm"/>
      <inkml:brushProperty name="height" value="0.1" units="cm"/>
      <inkml:brushProperty name="color" value="#E71224"/>
    </inkml:brush>
  </inkml:definitions>
  <inkml:trace contextRef="#ctx0" brushRef="#br0">0 19 24575,'8'-5'0,"0"2"0,4 3 0,7 0 0,5 0 0,19 0 0,-9 0 0,8-5 0,-11 4 0,12-4 0,-16 5 0,14 0 0,-23 0 0,11 0 0,-11 0 0,4 0 0,1 0 0,-5 0 0,4 0 0,-9 0 0,-1 0 0,-1 0 0,-2 0 0,6 0 0,-6 0 0,3 0 0,-4 0 0,0 0 0,0 0 0,4 0 0,-7 0 0,2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5:56.427"/>
    </inkml:context>
    <inkml:brush xml:id="br0">
      <inkml:brushProperty name="width" value="0.1" units="cm"/>
      <inkml:brushProperty name="height" value="0.1" units="cm"/>
      <inkml:brushProperty name="color" value="#E71224"/>
    </inkml:brush>
  </inkml:definitions>
  <inkml:trace contextRef="#ctx0" brushRef="#br0">6263 179 24575,'-9'4'0,"-2"4"0,7-3 0,-4 2 0,0-7 0,3 26 0,-5-20 0,1 20 0,-8-26 0,-5 0 0,4 0 0,-5 0 0,7 0 0,0 0 0,0-4 0,3 3 0,-2-2 0,6 3 0,-6 0 0,2 0 0,-9 0 0,4 0 0,-23 0 0,20 0 0,-10 3 0,16-2 0,-4 3 0,-5-4 0,-7 0 0,7 0 0,5 0 0,7 0 0,4 0 0,0-4 0,-10 3 0,-3-2 0,-24-2 0,11 4 0,-22-4 0,22 5 0,-20 0 0,20 0 0,-9 0 0,-25 0 0,14 0 0,-29 0 0,42 0 0,-12 0 0,14 7 0,-18-6 0,-13 6 0,-2-7 0,-12 0 0,12 0 0,3 0 0,12 0 0,-1 0 0,-11 0 0,21 0 0,-30 0 0,29 0 0,-32 0 0,33 0 0,-19 0 0,10 0 0,-15 0 0,0 0 0,-21 0 0,16 0 0,22 0 0,0 0 0,-11 0 0,-13 0 0,33 0 0,0 0 0,4 0 0,-1 0 0,-14-8 0,-15 6 0,-12-13-572,-12 14 572,9-7 0,3 8 0,3 0 0,-3 0 0,9 0 0,-18-7 0,-4-3 0,18-12 0,26 16 0,0 2-145,-33-9 145,10 13 0,-6 0 0,36 0 0,-9 0 0,10 0 0,-12 0 568,-13 0-568,-2 0 0,-12 0-466,-11 0 466,8-15 0,-9 11 0,12-18 0,0 20 0,0-20 0,-12 10 0,21-12 0,-17 0 0,31 13 0,4-3 0,14 14 0,-1-5 0,6 4 0,-1-4 615,13 5-615,13 0 0,-2 0 0,2 0 0,1 0 0,-10 0 0,1 0 0,-3 4 0,-17-3 0,14 2 0,-9-3 0,7 9 0,11-6 0,-5 6 0,11-9 0,4 4 0,4 0 0,0 4 0,0 0 0,-1 4 0,-2-3 0,6 6 0,-6-10 0,6 6 0,-2-6 0,3 6 0,-4-2 0,3 3 0,-6-1 0,6 2 0,-2 3 0,3 0 0,0 7 0,0-5 0,0 11 0,0-11 0,0 1 0,0-4 0,0-3 0,0 5 0,0-1 0,0 6 0,0-4 0,0 5 0,0 0 0,0-6 0,0 6 0,0 11 0,0-6 0,0 26 0,0 5 0,0-10 0,0 8 0,-4-33 0,3 5 0,-2-11 0,3 11 0,0-5 0,0 1 0,0 4 0,0 2 0,0 2 0,0 17 0,0-16 0,0 8 0,0-11 0,-5 0 0,4 0 0,-4-11 0,5 2 0,0-9 0,0-1 0,0 10 0,0-11 0,0 10 0,0-8 0,0 0 0,0-2 0,0-3 0,0 0 0,0 4 0,0-3 0,0 3 0,7 6 0,-1-7 0,2 8 0,-5-11 0,-3 4 0,0 0 0,4 1 0,-3-2 0,6-6 0,-6 6 0,3-6 0,-4 17 0,0-12 0,3 9 0,-2-11 0,6 0 0,-6 0 0,3 0 0,-1-4 0,-2 3 0,3 2 0,-1-1 0,25 27 0,-11-21 0,18 16 0,4-3 0,-11-8 0,19 10 0,19-3 0,10-1-299,-28-6 1,2-2 298,46 3 0,-12-13 0,-24-9 0,-5-5 0,-35 7 0,-1 0 0,-11 0 0,0 0 597,10 0-597,3 0 0,21 0 0,-3 19 0,6-14 0,-15 14 0,-10-19 0,-5 0 0,-6 0 0,2 0 0,1 0 0,7 0 0,5 0 0,19 0 0,3 0 0,23 0 0,-9 0 0,21 0 0,-9 0 0,12 0 0,-12 0 0,9 0 0,-9 0 0,1 0 0,-4 0 0,-24 0 0,-9 0 0,-13 0 0,12 0 0,-8 0 0,27 0 0,4 0 0,25 0-685,16 0 685,0 0 0,-44 0 0,-3 0 0,23 0 0,18 0 0,-51 0 0,1 0 0,-21 0 0,-2 0 0,11 0 685,14 5-685,1-4 0,25 3 0,13-4-448,-30 0 1,2 0 447,-5 0 0,0 0 0,5 0 0,-4 0 0,8 0 0,6 0 0,-20 13 0,11-10 0,1 23 0,-1-23 0,12 10 0,3-13 895,-18 0-895,-1 0 0,-5 0 0,0 0 0,45 0 0,-18 0 0,9 0 0,-26 0 0,-4 0 0,-27 0 0,14 0 0,-16 0 0,17 0 0,4 0 0,10 0 0,6 0 0,34 0-650,-16 0 0,0 0 650,-28 0 0,-2 0 0,5-4 0,-3 0 0,9 2 0,-7-5 0,-33 7 0,-3 0 0,-10 0 0,0 0 1300,4 0-1300,7 0 0,17 0 0,21 0 0,4 0 0,20 0 0,-33 0 0,7 0 0,-35-4 0,-2 3 0,-9-2 0,-1-1 0,3 3 0,8-7 0,-1 7 0,5-3 0,-1 4 0,-4 0 0,11 0 0,7 0 0,10 0 0,-7 0 0,-4 0 0,-26-4 0,-2-1 0,-7-3 0,0-3 0,3 5 0,-2-4 0,6 5 0,-6-6 0,3 2 0,-1-3 0,-2 0 0,6 3 0,-6-6 0,7 6 0,-4-6 0,1-4 0,2 1 0,-2-11 0,3 11 0,4-23 0,-2 14 0,2-16 0,0 1 0,-6 8 0,5-9 0,3 1 0,-1 8 0,0-9 0,-4 22 0,-9-7 0,-2-4 0,0-2 0,-4-9 0,6 1 0,0 14 0,0-13 0,0 17 0,0 3 0,0-7 0,0 0 0,0 2 0,0-10 0,0 21 0,0-13 0,0 14 0,0-15 0,0 11 0,0-11 0,0 11 0,0-11 0,0 5 0,0-1 0,0-4 0,0 5 0,0-7 0,0 0 0,0 10 0,0 3 0,0 7 0,0 2 0,0-3 0,0 0 0,0 3 0,0-6 0,0 6 0,0-13 0,0 8 0,0-8 0,0 5 0,0-5 0,-4 4 0,3-1 0,-2 4 0,-1 9 0,3-38 0,-2 31 0,3-32 0,0 36 0,0-7 0,0 7 0,0-6 0,0 6 0,0-2 0,0 2 0,0 1 0,0 0 0,0 4 0,0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6:04.929"/>
    </inkml:context>
    <inkml:brush xml:id="br0">
      <inkml:brushProperty name="width" value="0.1" units="cm"/>
      <inkml:brushProperty name="height" value="0.1" units="cm"/>
      <inkml:brushProperty name="color" value="#E71224"/>
    </inkml:brush>
  </inkml:definitions>
  <inkml:trace contextRef="#ctx0" brushRef="#br0">116 1 24575,'-13'0'0,"5"4"0,1-4 0,6 8 0,-6-7 0,2 6 0,1-3 0,-3 4 0,2 0 0,-3 0 0,4 0 0,-4 11 0,3-5 0,-4 8 0,1-5 0,3-1 0,2 0 0,-1-4 0,3 4 0,-2-4 0,3 4 0,0-3 0,0 2 0,0-2 0,0 3 0,0 0 0,0 7 0,0-9 0,0 14 0,0-7 0,7 3 0,-1 5 0,9 7 0,-5-2 0,2 2 0,-2-7 0,-1-4 0,-3-1 0,3 5 0,-4-5 0,1 1 0,2-3 0,-2 1 0,3 1 0,12 33 0,-3-6 0,3 2 0,-7-17 0,-10-23 0,4-2 0,-8-3 0,4 1 0,-4-1 0,4-4 0,0-4 0,1-1 0,-2-2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6:06.993"/>
    </inkml:context>
    <inkml:brush xml:id="br0">
      <inkml:brushProperty name="width" value="0.1" units="cm"/>
      <inkml:brushProperty name="height" value="0.1" units="cm"/>
      <inkml:brushProperty name="color" value="#E71224"/>
    </inkml:brush>
  </inkml:definitions>
  <inkml:trace contextRef="#ctx0" brushRef="#br0">120 0 24575,'0'13'0,"4"2"0,-3-6 0,2 6 0,-3-6 0,0 3 0,0-4 0,0 0 0,0 0 0,0 0 0,0 0 0,0 0 0,0 0 0,0 0 0,4 0 0,-3 4 0,-1-3 0,-1 3 0,-3-4 0,4 0 0,0 0 0,0 0 0,0 0 0,0 4 0,0-3 0,0 6 0,0-6 0,0 6 0,0-6 0,0 3 0,0-4 0,0 0 0,4-4 0,-3 3 0,2-2 0,-3 3 0,4 0 0,-3 0 0,6 0 0,-6 7 0,6-5 0,-6 9 0,2-10 0,-3 6 0,0-6 0,0 3 0,0-4 0,0 3 0,0-2 0,0 3 0,0-4 0,4 0 0,-3 4 0,2-3 0,1-1 0,-3-1 0,-1-2 0,-1 3 0,-3 0 0,4 3 0,0-2 0,0 7 0,0-4 0,0 4 0,0 0 0,0 0 0,-3-3 0,2 2 0,-6-6 0,2 3 0,1-4 0,0 4 0,4-4 0,0 8 0,0-7 0,-3 6 0,-2-6 0,-3-1 0,4 21 0,-4-9 0,3 9 0,-7 17 0,3-34 0,-2 29 0,7-32 0,0 2 0,-9 3 0,6-1 0,-12 2 0,15-4 0,-3-3 0,6 0 0,-6 0 0,6 1 0,-3-1 0,1 0 0,2 0 0,-3-11 0,4-2 0,0-11 0,0 7 0,0 1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6:08.225"/>
    </inkml:context>
    <inkml:brush xml:id="br0">
      <inkml:brushProperty name="width" value="0.1" units="cm"/>
      <inkml:brushProperty name="height" value="0.1" units="cm"/>
      <inkml:brushProperty name="color" value="#E71224"/>
    </inkml:brush>
  </inkml:definitions>
  <inkml:trace contextRef="#ctx0" brushRef="#br0">1 0 24575,'12'0'0,"0"0"0,-4 0 0,4 8 0,-3-7 0,6 7 0,-6-8 0,6 0 0,-6 0 0,-1 3 0,-1-2 0,-2 3 0,3-1 0,3-2 0,-2 6 0,7-6 0,-4 6 0,1-6 0,2 6 0,-6-6 0,-1-1 0,-1-1 0,-6 1 0,3 1 0,-4 3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0.361"/>
    </inkml:context>
    <inkml:brush xml:id="br0">
      <inkml:brushProperty name="width" value="0.1" units="cm"/>
      <inkml:brushProperty name="height" value="0.1" units="cm"/>
      <inkml:brushProperty name="color" value="#E71224"/>
    </inkml:brush>
  </inkml:definitions>
  <inkml:trace contextRef="#ctx0" brushRef="#br0">77 0 24575,'-5'14'0,"0"-1"0,5 7 0,-5-1 0,4-8 0,-9 17 0,4-10 0,-5 10 0,5-7 0,-4 7 0,4-10 0,-1 18 0,2-18 0,5 6 0,0-9 0,18 2 0,-5-5 0,39 9 0,-3-15 0,0 2 0,3-8 0,-34-4 0,5 3 0,-13-4 0,5 5 0,-4 0 0,9 9 0,-5-2 0,-3 8 0,-3-10 0,-9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7:38.593"/>
    </inkml:context>
    <inkml:brush xml:id="br0">
      <inkml:brushProperty name="width" value="0.1" units="cm"/>
      <inkml:brushProperty name="height" value="0.1" units="cm"/>
      <inkml:brushProperty name="color" value="#E71224"/>
    </inkml:brush>
  </inkml:definitions>
  <inkml:trace contextRef="#ctx0" brushRef="#br0">0 0 24575,'13'0'0,"-1"0"0,-4 0 0,10 0 0,-4 4 0,5 0 0,3 5 0,-8-4 0,15 0 0,-5-5 0,7 0 0,-10 0 0,1 0 0,-13 0 0,6 0 0,-2 0 0,10 0 0,-5 0 0,1 0 0,-7 7 0,-4-6 0,4 7 0,-3-8 0,13 4 0,-2-3 0,23 4 0,-9-5 0,20 0 0,-8 0 0,11 0 0,-11 0 0,-10 0 0,-14 0 0,1 0 0,1-5 0,31 4 0,-7-3 0,33 4 0,-39 0 0,5 0 0,-31 0 0,-4 0 0,0 0 0,-4 0 0,4 0 0,0 0 0,4 0 0,19 0 0,16 0 0,21 0 0,23 0-578,-8 0 578,9 0 0,-12 0 0,-24 0 0,-5 0 0,-31-4 0,-1 3 0,-11-2 0,0-1 578,-4 3-578,4-2 0,0 3 0,1 0 0,20 0 0,-9 0 0,18 0 0,1 0 0,3 0 0,23 0 0,3 0 0,12 0 0,-12 0 0,-15 0 0,-14 0 0,-19 0 0,-5 0 0,-7 0 0,-4 0 0,0-4 0,4 3 0,0-3 0,11 4 0,1 0 0,-3 0 0,19 0 0,-4 0 0,9 0 0,-9 0 0,-17 0 0,-7 0 0,-7 0 0,-2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7:56.785"/>
    </inkml:context>
    <inkml:brush xml:id="br0">
      <inkml:brushProperty name="width" value="0.1" units="cm"/>
      <inkml:brushProperty name="height" value="0.1" units="cm"/>
      <inkml:brushProperty name="color" value="#E71224"/>
    </inkml:brush>
  </inkml:definitions>
  <inkml:trace contextRef="#ctx0" brushRef="#br0">0 1 24575,'13'3'0,"-2"-2"0,-3 3 0,0-1 0,4-2 0,1 3 0,9-4 0,14 0 0,10 0 0,35 0 0,-6 0 0,9 0-489,9 16 489,-18-4 0,20 6 0,-34-15 0,-7-4 0,-33-4 0,-3 5 0,-10 0 0,4 0 0,7 0 489,5 0-489,19 0 0,-9 0 0,20 0 0,-8 0 0,-1 0 0,-12 0 0,-12 0 0,-12 0 0,13-4 0,11 2 0,1-2 0,2 4 0,-14 0 0,-6 0 0,1 0 0,5 0 0,14 0 0,22 0 0,26 0 0,2 0-438,-32 0 0,0 0 438,45 0 0,-44 0 0,0 0 0,1 0 0,-1 0 0,43 0-185,-14 0 185,-15 0 0,-11 0 0,-1 0 0,-18 0 0,2 0 867,-16 0-867,6 0 194,0 9-194,12-7 0,15 7 0,14-9 0,0 7 0,9-6 0,-21 12 0,33-11 0,-18 4-315,-22-5 1,2-2 314,31 1 0,-2 0 0,-26 0 0,8 0 0,-18 0 0,10 0 0,-16 0 0,1 6 629,-16-4-629,4 4 0,-16-6 0,-6 0 0,3 0 0,0 0 0,0 0 0,11 0 0,13 0 0,10-6 0,23 4 0,15-4 0,-9 6 0,6 0 0,-42 0 0,-8 0 0,-16-4 0,-6 4 0,6-4 0,-2 4 0,21 0 0,17 0 0,33 0 0,-30 0 0,3 0-341,-1 0 1,1 0 340,-1 0 0,-1 0 0,0 0 0,-3 0 0,23 0 0,6 0 0,-35 0 0,-10 0 0,-13 0 0,-7 0 681,6 0-681,3 0 0,17 0 0,-8 0 0,9 0 0,-19 0 0,-5 0 0,-7 0 0,-1 0 0,20 0 0,20 15 0,21-11 0,0 11 0,-2-15 0,-13-7 0,-22 6 0,-5-6 0,-22 7 0,4 0 0,-3 0 0,3 0 0,-8-3 0,0 2 0,-4-3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7:50.889"/>
    </inkml:context>
    <inkml:brush xml:id="br0">
      <inkml:brushProperty name="width" value="0.1" units="cm"/>
      <inkml:brushProperty name="height" value="0.1" units="cm"/>
      <inkml:brushProperty name="color" value="#E71224"/>
    </inkml:brush>
  </inkml:definitions>
  <inkml:trace contextRef="#ctx0" brushRef="#br0">0 0 24575,'16'0'0,"-3"0"0,2 0 0,-2 0 0,-1 0 0,4 0 0,-8 0 0,4 0 0,0 0 0,7 0 0,-1 0 0,11 0 0,-11 0 0,4 0 0,-9 0 0,-2 0 0,1 0 0,-3 0 0,6 0 0,-2 0 0,3 4 0,-4-3 0,0 3 0,-4-4 0,-3 0 0,-2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7:52.297"/>
    </inkml:context>
    <inkml:brush xml:id="br0">
      <inkml:brushProperty name="width" value="0.1" units="cm"/>
      <inkml:brushProperty name="height" value="0.1" units="cm"/>
      <inkml:brushProperty name="color" value="#E71224"/>
    </inkml:brush>
  </inkml:definitions>
  <inkml:trace contextRef="#ctx0" brushRef="#br0">0 1 24575,'13'0'0,"-1"0"0,-4 3 0,0-2 0,0 3 0,0-4 0,0 0 0,0 0 0,0 0 0,0 0 0,0 0 0,0 0 0,0 0 0,0 0 0,4 0 0,1 0 0,6 0 0,-5 0 0,11 0 0,-11 0 0,9 0 0,-11 0 0,-4 0 0,-4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02.716"/>
    </inkml:context>
    <inkml:brush xml:id="br0">
      <inkml:brushProperty name="width" value="0.1" units="cm"/>
      <inkml:brushProperty name="height" value="0.1" units="cm"/>
      <inkml:brushProperty name="color" value="#E71224"/>
    </inkml:brush>
  </inkml:definitions>
  <inkml:trace contextRef="#ctx0" brushRef="#br0">0 619 24575,'13'8'0,"-5"-3"0,-1 7 0,-6-4 0,6 3 0,-6-2 0,2 6 0,1-2 0,-3 3 0,6-3 0,-1 8 0,-2-6 0,4 7 0,-3-6 0,-1 1 0,4-1 0,-4 0 0,0-4 0,4 4 0,-7-4 0,9 1 0,-8 2 0,9-6 0,-10 3 0,6-1 0,-6 8 0,6-5 0,-6 8 0,6-13 0,-6 3 0,6-1 0,-6 2 0,6 3 0,-1 7 0,2-5 0,1 4 0,-5 1 0,4-9 0,-3 14 0,0-17 0,3 7 0,-7-10 0,2 0 0,-3 0 0,0 0 0,4-3 0,-3 6 0,6-6 0,-6 10 0,6-2 0,-6 3 0,3 0 0,-4 0 0,0-3 0,3-2 0,-2-3 0,3 0 0,-4 1 0,0 2 0,0 2 0,3 3 0,-2 0 0,-1-3 0,-1-2 0,-2-10 0,10-13 0,-2-2 0,8-16 0,-5 12 0,-2-11 0,1 12 0,-2-13 0,0 16 0,3-8 0,-7 10 0,6-1 0,-6 2 0,6 3 0,-6 0 0,3-4 0,-1 6 0,-2-8 0,6 5 0,-2-3 0,3-4 0,-4 7 0,7-6 0,-9-4 0,9 5 0,-10-8 0,6 13 0,-6-6 0,6 6 0,-6-6 0,6 2 0,-6-3 0,6 0 0,-3 0 0,6-7 0,-2 5 0,-3-4 0,3-1 0,-3 5 0,5-11 0,-5 5 0,3 3 0,-2-7 0,-2 17 0,1-17 0,-2 17 0,-2-7 0,3 7 0,3 2 0,-2-7 0,3-3 0,0 5 0,-7-14 0,6 17 0,-6-11 0,9 13 0,-8-6 0,9 3 0,-10-4 0,2 3 0,1 1 0,1-6 0,5-3 0,0-9 0,0-1 0,0 7 0,-5 1 0,-1 10 0,-1 5 0,-2 1 0,6-1 0,-6-5 0,7-9 0,-3 4 0,1-11 0,1 11 0,-3-5 0,1 7 0,2 4 0,-6 0 0,2 4 0,1 0 0,-3 0 0,6-4 0,-6 3 0,6-6 0,-3 6 0,1-6 0,-1 2 0,-1 1 0,-2 0 0,6 4 0,-2 0 0,3 4 0,0 0 0,0 4 0,0 0 0,0 0 0,4 0 0,-3 0 0,12 0 0,-6 0 0,7 4 0,-13 0 0,12 0 0,-10-4 0,8 0 0,2-4 0,-10 4 0,11 0 0,-13 0 0,6 0 0,-2 0 0,3 0 0,0 0 0,-4-4 0,0-4 0,-4 3 0,0-2 0,0 7 0,0 0 0,4 0 0,7 0 0,17 0 0,21 15 0,16-12 0,-13 17 0,-12-19 0,-25 7 0,23-7 0,-23 3 0,20-4 0,-28 0 0,4 0 0,6 0 0,6 0 0,-1 0 0,1 0 0,0 0 0,-7 0 0,-1 0 0,-10 0 0,2 0 0,4 0 0,17 0 0,21 0 0,15 0 0,12 0 0,-11 0 0,-4 0 0,-18 19 0,-17-14 0,-11 14 0,-11-19 0,7 0 0,29 0 0,-11 0 0,17 0 0,-23 4 0,-11-3 0,-5 0 0,-4-1 0,-2-4 0,3 8 0,0-4 0,-4 8 0,-3-7 0,-2 2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03.833"/>
    </inkml:context>
    <inkml:brush xml:id="br0">
      <inkml:brushProperty name="width" value="0.1" units="cm"/>
      <inkml:brushProperty name="height" value="0.1" units="cm"/>
      <inkml:brushProperty name="color" value="#E71224"/>
    </inkml:brush>
  </inkml:definitions>
  <inkml:trace contextRef="#ctx0" brushRef="#br0">9 1 24575,'0'30'0,"0"1"0,0 12 0,0 2 0,0 1 0,0-3 0,0-19 0,-4-1 0,3-11 0,-2 0 0,3-4 0,0 0 0,0 0 0,0 4 0,0-3 0,0 2 0,0-13 0,0-4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06.225"/>
    </inkml:context>
    <inkml:brush xml:id="br0">
      <inkml:brushProperty name="width" value="0.1" units="cm"/>
      <inkml:brushProperty name="height" value="0.1" units="cm"/>
      <inkml:brushProperty name="color" value="#E71224"/>
    </inkml:brush>
  </inkml:definitions>
  <inkml:trace contextRef="#ctx0" brushRef="#br0">18 25 24575,'12'-3'0,"-4"-2"0,3 1 0,-6 0 0,11 4 0,-8 0 0,4-4 0,-4 3 0,0-2 0,0 3 0,0 3 0,0-2 0,-3 7 0,-2-11 0,-3 9 0,4-5 0,1 7 0,-1 4 0,0-3 0,-1-1 0,-2-1 0,3-3 0,-4 4 0,0 1 0,0 2 0,0 2 0,0 3 0,-4 0 0,0 0 0,-4-3 0,3 2 0,1-6 0,1 2 0,2-2 0,-6-1 0,2 0 0,1 0 0,-3-4 0,2 3 0,1-2 0,-3 3 0,2 0 0,-3-4 0,0 0 0,4 0 0,-7 0 0,5 4 0,-5-3 0,3-2 0,0 1 0,0-3 0,-1 2 0,1-3 0,8 0 0,4-3 0,5 2 0,3-3 0,-4 4 0,0 0 0,0 0 0,0 0 0,0 0 0,0 0 0,0-3 0,0 2 0,0-3 0,0 4 0,0 0 0,0 0 0,0 0 0,0 0 0,1 0 0,-1 0 0,0 0 0,0 0 0,0 0 0,0 0 0,0 0 0,0 0 0,0 0 0,0 0 0,0 0 0,0 0 0,-3 0 0,-2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14.881"/>
    </inkml:context>
    <inkml:brush xml:id="br0">
      <inkml:brushProperty name="width" value="0.1" units="cm"/>
      <inkml:brushProperty name="height" value="0.1" units="cm"/>
      <inkml:brushProperty name="color" value="#E71224"/>
    </inkml:brush>
  </inkml:definitions>
  <inkml:trace contextRef="#ctx0" brushRef="#br0">16 49 24575,'8'-5'0,"0"-2"0,0 3 0,0-4 0,1 3 0,-5-2 0,3 6 0,-2-6 0,3 6 0,0-3 0,-4 8 0,3-3 0,-2 3 0,3-1 0,0-2 0,-3-1 0,2-1 0,-6 1 0,6 1 0,-3 6 0,4-6 0,0 6 0,0-2 0,1 3 0,-1 0 0,0 0 0,-4 0 0,3 0 0,-2 0 0,-1 0 0,0 0 0,-4 0 0,3 0 0,-2 0 0,3 0 0,-1 1 0,-5 2 0,4-2 0,-5 3 0,3-4 0,0 0 0,-4-4 0,3 4 0,-2-4 0,-1 4 0,3 0 0,-2 0 0,-1-3 0,3 2 0,-2 1 0,-1-3 0,3 6 0,-2-6 0,-1-1 0,3 3 0,-6-2 0,3 3 0,-5 0 0,1 0 0,0 0 0,-3 0 0,2 0 0,-3-3 0,8 2 0,-4-6 0,4 6 0,-4-6 0,0 6 0,0-6 0,0 2 0,0-3 0,0 0 0,3-3 0,-2 5 0,2-4 0,1 9 0,-3-6 0,2 2 0,-3 1 0,0-3 0,0 2 0,22-6 0,-10 2 0,18-3 0,-14 4 0,1 0 0,-1 0 0,0 0 0,0 0 0,0 0 0,0 0 0,0 0 0,0 0 0,0 0 0,0 0 0,0 0 0,0 0 0,4 0 0,-3 0 0,3 0 0,-4 4 0,0 0 0,0 1 0,0 2 0,0-6 0,0 6 0,0-6 0,0 3 0,-4-1 0,4-2 0,-4 3 0,4-4 0,-3 3 0,2-2 0,-3 3 0,1-4 0,-2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16.113"/>
    </inkml:context>
    <inkml:brush xml:id="br0">
      <inkml:brushProperty name="width" value="0.1" units="cm"/>
      <inkml:brushProperty name="height" value="0.1" units="cm"/>
      <inkml:brushProperty name="color" value="#E71224"/>
    </inkml:brush>
  </inkml:definitions>
  <inkml:trace contextRef="#ctx0" brushRef="#br0">0 0 24575,'0'0'0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19.258"/>
    </inkml:context>
    <inkml:brush xml:id="br0">
      <inkml:brushProperty name="width" value="0.1" units="cm"/>
      <inkml:brushProperty name="height" value="0.1" units="cm"/>
      <inkml:brushProperty name="color" value="#E71224"/>
    </inkml:brush>
  </inkml:definitions>
  <inkml:trace contextRef="#ctx0" brushRef="#br0">1 1 24575,'12'0'0,"0"0"0,-4 0 0,0 0 0,0 0 0,0 0 0,0 0 0,0 0 0,0 0 0,4 0 0,-3 0 0,3 0 0,-4 0 0,0 0 0,0 0 0,0 0 0,0 0 0,0 0 0,0 7 0,0-5 0,0 5 0,0-4 0,0-2 0,-3 6 0,2-6 0,-6 7 0,6-8 0,-6 8 0,3-4 0,-4 4 0,3 0 0,-2 0 0,-1 0 0,-1 0 0,-6 4 0,6-3 0,-6 3 0,6-4 0,-3 0 0,1-4 0,2 3 0,-3-2 0,4 3 0,-3-4 0,-2 0 0,1 0 0,-3-4 0,6 8 0,-6-7 0,2 2 0,1 1 0,-4-3 0,8 6 0,-11-6 0,-2 2 0,3 1 0,7-3 0,12 2 0,3-3 0,4 0 0,-8 0 0,1 14 0,1-11 0,-8 15 0,9-17 0,-7 2 0,4-3 0,-3 4 0,2-3 0,-2 2 0,3-3 0,-4 4 0,3-3 0,-6 6 0,10-3 0,-6 4 0,10-3 0,-9 2 0,1-2 0,-7 6 0,0-2 0,0 3 0,0-4 0,-4-4 0,4 4 0,-4-4 0,0 1 0,0-2 0,-1 1 0,-5-3 0,4 2 0,-2 1 0,1 0 0,3 1 0,-4 2 0,-1-6 0,1 6 0,0-3 0,0 1 0,0 2 0,0-6 0,4 6 0,-4-6 0,4 3 0,-4-4 0,0 0 0,0 0 0,3-4 0,2 3 0,3-2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1.028"/>
    </inkml:context>
    <inkml:brush xml:id="br0">
      <inkml:brushProperty name="width" value="0.1" units="cm"/>
      <inkml:brushProperty name="height" value="0.1" units="cm"/>
      <inkml:brushProperty name="color" value="#E71224"/>
    </inkml:brush>
  </inkml:definitions>
  <inkml:trace contextRef="#ctx0" brushRef="#br0">32 1 24575,'-3'32'0,"6"-19"0,-11 29 0,8-1 0,0-6 0,0 22 0,0-18 0,-6-1 0,4-7 0,-8-2 0,9-9 0,-3-4 0,4 3 0,0-3 0,0 4 0,0-4 0,0-1 0,0-5 0,0 0 0,0 5 0,0 1 0,0 13 0,0-7 0,0 7 0,0-13 0,0-2 0,0-17 0,0-17 0,0 6 0,0-8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21.713"/>
    </inkml:context>
    <inkml:brush xml:id="br0">
      <inkml:brushProperty name="width" value="0.1" units="cm"/>
      <inkml:brushProperty name="height" value="0.1" units="cm"/>
      <inkml:brushProperty name="color" value="#E71224"/>
    </inkml:brush>
  </inkml:definitions>
  <inkml:trace contextRef="#ctx0" brushRef="#br0">0 0 24575,'5'13'0,"-2"-2"0,-3-3 0,4 1 0,-3-1 0,2 0 0,-3 0 0,0 0 0,0 0 0,0 0 0,0 0 0,0 4 0,0 0 0,0 1 0,0-2 0,0-3 0,0 0 0,0 1 0,0-1 0,0 0 0,0 0 0,-3 0 0,2 0 0,-3 0 0,4 0 0,0 0 0,0 0 0,0 0 0,0 0 0,4 0 0,-3 0 0,2 0 0,1-3 0,-3 6 0,-1-10 0,-1 10 0,-3-6 0,4 3 0,0 0 0,4-4 0,-3 3 0,2-2 0,1-1 0,-3 0 0,2-4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25.281"/>
    </inkml:context>
    <inkml:brush xml:id="br0">
      <inkml:brushProperty name="width" value="0.1" units="cm"/>
      <inkml:brushProperty name="height" value="0.1" units="cm"/>
      <inkml:brushProperty name="color" value="#E71224"/>
    </inkml:brush>
  </inkml:definitions>
  <inkml:trace contextRef="#ctx0" brushRef="#br0">1 11 24575,'8'4'0,"0"0"0,0-4 0,0-4 0,0 3 0,-4 1 0,-4 5 0,7-8 0,-2 5 0,11-9 0,-3 7 0,-2 0 0,-3 0 0,4 0 0,-3 0 0,13 0 0,-1-5 0,3 4 0,-1-4 0,-7 5 0,0 0 0,-4 0 0,10 0 0,-8 4 0,5-3 0,-3 2 0,-7-3 0,2 0 0,-6 4 0,-2 1 0,-3-5 0,4 3 0,0 1 0,4-2 0,0 5 0,11-7 0,-5 0 0,5 0 0,-7 0 0,-1 0 0,-2 0 0,6 0 0,-2 0 0,3 0 0,0-4 0,0 3 0,0-2 0,1 3 0,-5 0 0,0 0 0,-4 0 0,0 0 0,0-4 0,0 3 0,0-2 0,0 3 0,4 0 0,0 0 0,4 0 0,1 0 0,17 0 0,-13 0 0,20 0 0,-24 0 0,3 0 0,-9 0 0,-3 0 0,0 0 0,0 0 0,4 0 0,7 0 0,17 0 0,-2 0 0,2 0 0,-13 0 0,-7 0 0,-4 0 0,0 0 0,-4 0 0,0 0 0,0 0 0,0 0 0,0 0 0,0 0 0,4 0 0,-3 0 0,3 0 0,-4 0 0,0 0 0,0 0 0,4 0 0,-3 0 0,2 0 0,-3 0 0,0 0 0,0 0 0,0 0 0,-3 0 0,-2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29.633"/>
    </inkml:context>
    <inkml:brush xml:id="br0">
      <inkml:brushProperty name="width" value="0.1" units="cm"/>
      <inkml:brushProperty name="height" value="0.1" units="cm"/>
      <inkml:brushProperty name="color" value="#E71224"/>
    </inkml:brush>
  </inkml:definitions>
  <inkml:trace contextRef="#ctx0" brushRef="#br0">0 1 24575,'5'8'0,"2"0"0,-6 7 0,6-1 0,-6 2 0,2-1 0,-3-2 0,0 3 0,0 0 0,0 0 0,0 0 0,0 7 0,0-5 0,0 4 0,0-9 0,0 2 0,0-6 0,0 3 0,0-4 0,-3-4 0,2 3 0,-3-2 0,4-1 0,0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0.099"/>
    </inkml:context>
    <inkml:brush xml:id="br0">
      <inkml:brushProperty name="width" value="0.1" units="cm"/>
      <inkml:brushProperty name="height" value="0.1" units="cm"/>
      <inkml:brushProperty name="color" value="#E71224"/>
    </inkml:brush>
  </inkml:definitions>
  <inkml:trace contextRef="#ctx0" brushRef="#br0">1 1 24575,'8'8'0,"-4"-7"0,4 2 0,-4-7 0,4 4 0,-3 0 0,-2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1.577"/>
    </inkml:context>
    <inkml:brush xml:id="br0">
      <inkml:brushProperty name="width" value="0.1" units="cm"/>
      <inkml:brushProperty name="height" value="0.1" units="cm"/>
      <inkml:brushProperty name="color" value="#E71224"/>
    </inkml:brush>
  </inkml:definitions>
  <inkml:trace contextRef="#ctx0" brushRef="#br0">0 24 24575,'0'13'0,"0"-2"0,0 1 0,0-3 0,0 3 0,0-1 0,0-2 0,0 3 0,0-4 0,0 4 0,0-3 0,0 2 0,0-3 0,4 0 0,-3 0 0,6 0 0,-6 1 0,6-1 0,-3 0 0,4 0 0,-3 0 0,-2 0 0,5 0 0,-7 0 0,10-4 0,-6 4 0,3-7 0,-4 6 0,0-10 0,3 2 0,-2-3 0,7-4 0,-4 4 0,4-4 0,-3 0 0,2 0 0,-3 0 0,0 3 0,-3-2 0,2 3 0,-6-4 0,6-1 0,-6-2 0,6 2 0,-6-6 0,3 6 0,-4-7 0,0 8 0,0-4 0,0 4 0,0 0 0,0 0 0,0 0 0,0 0 0,-4-1 0,3 1 0,-6 4 0,6-3 0,-3 2 0,4-3 0,-3 4 0,-2-3 0,-3 6 0,0-3 0,-3 1 0,2 2 0,-3-3 0,4 4 0,0 0 0,0 0 0,3 0 0,2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3.225"/>
    </inkml:context>
    <inkml:brush xml:id="br0">
      <inkml:brushProperty name="width" value="0.1" units="cm"/>
      <inkml:brushProperty name="height" value="0.1" units="cm"/>
      <inkml:brushProperty name="color" value="#E71224"/>
    </inkml:brush>
  </inkml:definitions>
  <inkml:trace contextRef="#ctx0" brushRef="#br0">1 1 24575,'20'0'0,"0"0"0,-4 0 0,-3 0 0,-2 0 0,-3 0 0,0 0 0,1 0 0,-1 0 0,0 0 0,0 3 0,-4 2 0,3-1 0,-6 3 0,3-2 0,-4 3 0,0 0 0,0 4 0,0-3 0,0 6 0,0-6 0,0 6 0,0-6 0,0 6 0,-4-6 0,3 3 0,-2-4 0,3 0 0,0 0 0,0 0 0,0 0 0,0 0 0,0 0 0,0 4 0,0 0 0,0 1 0,0 2 0,0-6 0,0 3 0,0-4 0,0 0 0,0 0 0,-4 0 0,3 0 0,-2 4 0,3-3 0,0 6 0,0-6 0,0 6 0,0-6 0,0 3 0,-4-8 0,3-4 0,-2-4 0,3-1 0,0 2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4.185"/>
    </inkml:context>
    <inkml:brush xml:id="br0">
      <inkml:brushProperty name="width" value="0.1" units="cm"/>
      <inkml:brushProperty name="height" value="0.1" units="cm"/>
      <inkml:brushProperty name="color" value="#E71224"/>
    </inkml:brush>
  </inkml:definitions>
  <inkml:trace contextRef="#ctx0" brushRef="#br0">0 1 24575,'13'0'0,"-2"0"0,-2 0 0,2 0 0,-2 0 0,3 0 0,-4 0 0,0 0 0,0 0 0,0 0 0,0 0 0,0 0 0,0 0 0,0 0 0,0 0 0,0 0 0,0 0 0,-3 0 0,-1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6.354"/>
    </inkml:context>
    <inkml:brush xml:id="br0">
      <inkml:brushProperty name="width" value="0.1" units="cm"/>
      <inkml:brushProperty name="height" value="0.1" units="cm"/>
      <inkml:brushProperty name="color" value="#E71224"/>
    </inkml:brush>
  </inkml:definitions>
  <inkml:trace contextRef="#ctx0" brushRef="#br0">0 0 24575,'21'7'0,"5"-5"0,-12 5 0,1 0 0,-11-1 0,-1 2 0,2-5 0,-1 1 0,7-3 0,-6 3 0,7-4 0,0 0 0,0-4 0,1-1 0,-2 1 0,-3 0 0,4 4 0,-3 0 0,3 0 0,3 0 0,-5 0 0,5 0 0,-7 0 0,0 0 0,-3 0 0,-2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8.050"/>
    </inkml:context>
    <inkml:brush xml:id="br0">
      <inkml:brushProperty name="width" value="0.1" units="cm"/>
      <inkml:brushProperty name="height" value="0.1" units="cm"/>
      <inkml:brushProperty name="color" value="#E71224"/>
    </inkml:brush>
  </inkml:definitions>
  <inkml:trace contextRef="#ctx0" brushRef="#br0">1 1 24575,'4'8'0,"0"0"0,-4 0 0,0 0 0,3 0 0,-2 4 0,3-3 0,-4 6 0,0-3 0,0 5 0,0-1 0,3-4 0,-2 0 0,3-4 0,-4 0 0,0 0 0,0 0 0,0 4 0,0 0 0,0 4 0,0 7 0,0-5 0,0 11 0,0-5 0,0 1 0,0-3 0,0-9 0,0-1 0,0-1 0,0-2 0,0 3 0,0-4 0,0 10 0,0-4 0,0 5 0,-4-11 0,3 0 0,-2-4 0,3 4 0,0 0 0,0 0 0,0 0 0,0-3 0,0-2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9.217"/>
    </inkml:context>
    <inkml:brush xml:id="br0">
      <inkml:brushProperty name="width" value="0.1" units="cm"/>
      <inkml:brushProperty name="height" value="0.1" units="cm"/>
      <inkml:brushProperty name="color" value="#E71224"/>
    </inkml:brush>
  </inkml:definitions>
  <inkml:trace contextRef="#ctx0" brushRef="#br0">0 5 24575,'16'0'0,"7"0"0,1 0 0,19 0 0,-9 0 0,2 0 0,-17-4 0,-8 3 0,-3 1 0,11 1 0,1 3 0,1-4 0,1 0 0,-13 0 0,-1 0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2:54.589"/>
    </inkml:context>
    <inkml:brush xml:id="br0">
      <inkml:brushProperty name="width" value="0.1" units="cm"/>
      <inkml:brushProperty name="height" value="0.1" units="cm"/>
      <inkml:brushProperty name="color" value="#E71224"/>
    </inkml:brush>
  </inkml:definitions>
  <inkml:trace contextRef="#ctx0" brushRef="#br0">0 25 24575,'12'0'0,"-2"0"0,-3 0 0,1 0 0,2 0 0,-2 0 0,6 0 0,-3 0 0,4 0 0,-4 0 0,3 0 0,-3 0 0,0 0 0,9 0 0,-11 0 0,11 0 0,-12 4 0,2-4 0,-5 0 0,1 0 0,1-7 0,1 6 0,12-2 0,-1 3 0,2 0 0,0 0 0,-7 3 0,1-2 0,-1 2 0,-2-3 0,-2 0 0,-3 0 0,1 0 0,-1 0 0,3 0 0,2 0 0,2 4 0,17-4 0,-15 4 0,30-4 0,-7 36 0,3-22 0,14 29 0,-32-37 0,7 0 0,-19-6 0,-2 0 0,-3 0 0,4 0 0,0 0 0,4 0 0,-1 0 0,1 0 0,-1 0 0,1 0 0,-1 0 0,-2 0 0,-2 0 0,1 0 0,-3 0 0,5-4 0,-1 4 0,2-4 0,1 4 0,-1 0 0,1 0 0,5 4 0,-4-3 0,4 4 0,-5-5 0,5 0 0,-4 3 0,5-2 0,-1 2 0,-4-3 0,1 0 0,-3 0 0,-3 0 0,1 0 0,1 0 0,-5 0 0,12 0 0,-7 0 0,7 0 0,1 0 0,0 0 0,18 0 0,2 0 0,0 0 0,20 0 0,-27 0 0,16 0 0,-11 0 0,2 0 0,-6 0 0,2 0 0,-21 0 0,10-8 0,-4 6 0,6-11 0,-1 12 0,1-7 0,-6 7 0,4-3 0,-4 4 0,0 0 0,-2 0 0,-5 0 0,-4 0 0,3 0 0,-3 0 0,0-3 0,3-1 0,-6 0 0,3-3 0,-1 6 0,-2-2 0,12 3 0,-7 3 0,7-2 0,11-9 0,-6 1 0,13-10 0,0 12 0,-13-2 0,12 6 0,-21-2 0,1 0 0,-7-1 0,-2-1 0,-1 2 0,0 3 0,4 0 0,-3 0 0,2 0 0,-3 0 0,1 0 0,-1-3 0,0 2 0,0-5 0,-3 8 0,3-4 0,-6 2 0,2-4 0,-6-4 0,2 4 0,-2 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2.444"/>
    </inkml:context>
    <inkml:brush xml:id="br0">
      <inkml:brushProperty name="width" value="0.1" units="cm"/>
      <inkml:brushProperty name="height" value="0.1" units="cm"/>
      <inkml:brushProperty name="color" value="#E71224"/>
    </inkml:brush>
  </inkml:definitions>
  <inkml:trace contextRef="#ctx0" brushRef="#br0">0 79 24575,'15'-5'0,"1"0"0,12-1 0,3-10 0,8 7 0,0-9 0,-8 10 0,-3-2 0,-12 9 0,-6 5 0,4 3 0,-7 3 0,3 42 0,-10-36 0,-1 42 0,-10-34 0,10-2 0,-11 15 0,5-6 0,-9-5 0,3 1 0,-6-11 0,8 5 0,-4-5 0,5-2 0,0-4 0,0-4 0,4 3 0,10-3 0,8-1 0,4 5 0,3-9 0,-3 3 0,0 5 0,-2-6 0,-4 10 0,1-7 0,-1-1 0,0 9 0,5-3 0,-4 5 0,-1 3 0,4-3 0,-7 0 0,3 3 0,-6-3 0,1 0 0,-4-1 0,4-5 0,-1 0 0,-3 0 0,4 0 0,-5 1 0,0-1 0,0 5 0,0-4 0,-9 4 0,6-1 0,-15-2 0,11 2 0,-7 1 0,4-4 0,-5 4 0,4-5 0,-9-4 0,4-2 0,1-4 0,0 0 0,5 0 0,4 9 0,2-2 0,-1 3 0,4-14 0,-4-7 0,5-18 0,0 16 0,0-5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18:39.954"/>
    </inkml:context>
    <inkml:brush xml:id="br0">
      <inkml:brushProperty name="width" value="0.1" units="cm"/>
      <inkml:brushProperty name="height" value="0.1" units="cm"/>
      <inkml:brushProperty name="color" value="#E71224"/>
    </inkml:brush>
  </inkml:definitions>
  <inkml:trace contextRef="#ctx0" brushRef="#br0">1 0 24575,'8'5'0,"0"-1"0,10 0 0,3-3 0,10 13 0,11 1 0,-8-3 0,-1-3 0,-15-9 0,-10-4 0,0 4 0,0 4 0,0-4 0,0 4 0,-3-4 0,-2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1:20.644"/>
    </inkml:context>
    <inkml:brush xml:id="br0">
      <inkml:brushProperty name="width" value="0.1" units="cm"/>
      <inkml:brushProperty name="height" value="0.1" units="cm"/>
      <inkml:brushProperty name="color" value="#E71224"/>
    </inkml:brush>
  </inkml:definitions>
  <inkml:trace contextRef="#ctx0" brushRef="#br0">1 87 24575,'16'0'0,"0"0"0,-3 0 0,2 0 0,-6 0 0,30 0 0,-14 0 0,23 5 0,-17-4 0,-7 4 0,-1-5 0,-11 0 0,4 0 0,-7 0 0,6 0 0,15 3 0,-9-5 0,9 4 0,-18-5 0,-4 3 0,4 0 0,0 0 0,4 0 0,19 0 0,29 0 0,26 0 0,1 0 0,-29 0 0,-26 0 0,-5 0 0,8-7 0,19 6 0,11-6 0,3 7 0,0 0 0,-21 0 0,2 7 0,-2-6 0,-5 6 0,-2-7 0,-28 0 0,27 4 0,6-5 0,4-1 0,46 5 0,-36-5 0,-3 0 0,4 2 0,-26 0 0,-8 0 0,0 0 0,15 0 0,10 0 0,-3 0 0,40 0 0,-28 0 0,1 0 0,-14 0 0,0 0 0,17 0 0,-5 0 0,-15 0 0,14 0 0,-1 0 0,-6 0 0,-15 0 0,-3 0 0,-6 0 0,2 0 0,16 0 0,-15 0 0,37-12 0,-30 4 0,13-8 0,-32 11 0,-7-3 0,-2 7 0,23-11 0,-1 9 0,12-13 0,-19 11 0,-13-3 0,-11 4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2:39.038"/>
    </inkml:context>
    <inkml:brush xml:id="br0">
      <inkml:brushProperty name="width" value="0.1" units="cm"/>
      <inkml:brushProperty name="height" value="0.1" units="cm"/>
      <inkml:brushProperty name="color" value="#E71224"/>
    </inkml:brush>
  </inkml:definitions>
  <inkml:trace contextRef="#ctx0" brushRef="#br0">1 12 24575,'85'4'0,"-23"0"0,28-11 0,-68 1 0,49 2 0,-71 1 0,0 7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2:40.241"/>
    </inkml:context>
    <inkml:brush xml:id="br0">
      <inkml:brushProperty name="width" value="0.1" units="cm"/>
      <inkml:brushProperty name="height" value="0.1" units="cm"/>
      <inkml:brushProperty name="color" value="#E71224"/>
    </inkml:brush>
  </inkml:definitions>
  <inkml:trace contextRef="#ctx0" brushRef="#br0">0 1 24575,'8'4'0,"-3"-4"0,2-1 0,1-2 0,-3 6 0,16 3 0,-10-2 0,8 1 0,3-5 0,-12 0 0,12 0 0,-13 0 0,3 0 0,-4 0 0,0 0 0,3 0 0,-2 0 0,3 0 0,-4 0 0,0 0 0,4 0 0,-3 0 0,6 0 0,-6 0 0,6 0 0,-2 0 0,-1 0 0,0 0 0,-4 0 0,-4 0 0,0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3:10.082"/>
    </inkml:context>
    <inkml:brush xml:id="br0">
      <inkml:brushProperty name="width" value="0.1" units="cm"/>
      <inkml:brushProperty name="height" value="0.1" units="cm"/>
      <inkml:brushProperty name="color" value="#E71224"/>
    </inkml:brush>
  </inkml:definitions>
  <inkml:trace contextRef="#ctx0" brushRef="#br0">0 1 24575,'13'0'0,"-2"3"0,1 2 0,0-1 0,11 4 0,1-2 0,19 0 0,-9-2 0,20-4 0,17 0 0,-25 0 0,20 0 0,-48 0 0,1 0 0,-4 0 0,-6 0 0,7 0 0,-4 0 0,11 0 0,1 0 0,19 0 0,-10 5 0,10-4 0,12 4 0,5-5 0,12 0 0,9 0 0,-21 0 0,21 0 0,-20 0 0,-4 0 0,-3 0 0,-20 0 0,9 0 0,-19 0 0,-1-4 0,-1 3 0,-4-3 0,1 4 0,4 0 0,-9 0 0,16 0 0,-6 0 0,19 0 0,2 0 0,25 0 0,13 0-679,16 0 679,0 0 0,-3 0 0,-13 0 0,-22 0 0,-13 0 0,-19 0 0,-15 0 0,4 0 0,-10 0 679,4 0-679,1 0 0,9 0 0,14 0 0,24 0 0,0 0 0,0 0 0,-6 0 0,-27 0 0,4 0 0,-16 0 0,-6 0 0,3 0 0,-4 0 0,-3 0 0,-2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3:12.106"/>
    </inkml:context>
    <inkml:brush xml:id="br0">
      <inkml:brushProperty name="width" value="0.1" units="cm"/>
      <inkml:brushProperty name="height" value="0.1" units="cm"/>
      <inkml:brushProperty name="color" value="#E71224"/>
    </inkml:brush>
  </inkml:definitions>
  <inkml:trace contextRef="#ctx0" brushRef="#br0">0 1 24575,'13'0'0,"2"0"0,4 0 0,-5 0 0,38 0 0,10 0 0,-9 0 0,5 0-797,9 5 0,3 0 797,6-4 0,0 0 0,2 4 0,-3-1 0,-11-4 0,-3 0 0,35 0 0,-38 0 0,-16 0 0,-17 0 0,-6 0 0,-4 0 1594,4 0-1594,5 0 0,19 0 0,26 8 0,30-6-665,-37-2 1,1 0 664,0-1 0,0-1 0,-1-2 0,-2 0-410,39 4 410,-3 0 0,-24 0 0,-15 0 0,-24-4 0,-15 0 0,-6-1 1300,4 2-1300,19 3 439,-4 0-439,59 0 0,0 0-1134,-6 4 1,5 1 1133,-10-3 0,1-1 0,-14 1 0,2 2 0,-2-1 0,13 2 0,-3-1-478,0 1 1,-2 0 477,-17 1 0,-4-1 0,31-3 0,-33-4 0,-17-4 0,-21 6 2148,2 0-2148,-6-3 1074,6 2-1074,5-3 0,-3 4 0,6 0 0,-7 0 0,-3 0 0,2 0 0,-3 0 0,1 4 0,-1-3 0,6 2 0,2-3 0,5 0 0,16 0 0,-21 0 0,15 4 0,-19-3 0,-3 2 0,-2-3 0,-3 0 0,0 0 0,0 0 0,-3 0 0,-1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4:13.273"/>
    </inkml:context>
    <inkml:brush xml:id="br0">
      <inkml:brushProperty name="width" value="0.1" units="cm"/>
      <inkml:brushProperty name="height" value="0.1" units="cm"/>
      <inkml:brushProperty name="color" value="#E71224"/>
    </inkml:brush>
  </inkml:definitions>
  <inkml:trace contextRef="#ctx0" brushRef="#br0">159 0 24575,'13'0'0,"-2"0"0,-3 0 0,0 0 0,0 0 0,0 0 0,1 0 0,2 0 0,-2 0 0,6 0 0,-6 0 0,3 0 0,-4 0 0,0 0 0,0 0 0,4 0 0,-3 0 0,2 0 0,-10 0 0,-9 0 0,-2 0 0,-5 0 0,7 4 0,0 0 0,0 1 0,0-2 0,0-3 0,0-3 0,-4 2 0,3-3 0,-13 4 0,8 0 0,-8 0 0,5 0 0,5 0 0,0 0 0,4 0 0,0 0 0,0 0 0,0 0 0,-4 0 0,0 0 0,-11 0 0,5 0 0,-4 0 0,13 4 0,2-3 0,7 2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4:14.321"/>
    </inkml:context>
    <inkml:brush xml:id="br0">
      <inkml:brushProperty name="width" value="0.1" units="cm"/>
      <inkml:brushProperty name="height" value="0.1" units="cm"/>
      <inkml:brushProperty name="color" value="#E71224"/>
    </inkml:brush>
  </inkml:definitions>
  <inkml:trace contextRef="#ctx0" brushRef="#br0">218 33 24575,'-3'-13'0,"-2"5"0,-10 4 0,2 4 0,-4 0 0,6 0 0,-1 0 0,0 0 0,-1 0 0,-2 0 0,6 0 0,1-3 0,1 2 0,2-3 0,-3 4 0,-4 0 0,0 0 0,-1 0 0,-2 4 0,10-3 0,-2 2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07.561"/>
    </inkml:context>
    <inkml:brush xml:id="br0">
      <inkml:brushProperty name="width" value="0.1" units="cm"/>
      <inkml:brushProperty name="height" value="0.1" units="cm"/>
      <inkml:brushProperty name="color" value="#E71224"/>
    </inkml:brush>
  </inkml:definitions>
  <inkml:trace contextRef="#ctx0" brushRef="#br0">0 0 24575,'16'4'0,"-3"-3"0,-1 6 0,-1-6 0,-2 6 0,3-6 0,-4 6 0,4-6 0,-3 2 0,12 2 0,21 5 0,-16-3 0,17 2 0,-35-9 0,8 0 0,3 0 0,-1 0 0,23 7 0,-14-6 0,15 6 0,-7-7 0,-10 0 0,-2 0 0,-8 0 0,4 0 0,17 0 0,10 0 0,23 0 0,15 0 0,3 0 0,-15 0 0,-18 0 0,-29 0 0,-6 0 0,-8 0 0,7 0 0,3 0 0,22 0 0,14 0 0,27 0-674,15 0 674,-1 0 0,-14 0 0,-33 0 0,-10 0 0,-23 0 0,11 4 0,-11-3 0,23 4 674,-2-5-674,7 0 0,8 0 0,3 0 0,29 0 0,-29 0 0,3 0 0,-47 0 0,-1 0 0,-4 0 0,0 0 0,0 0 0,3 0 0,-2 0 0,3 0 0,-7 3 0,5-2 0,6 7 0,20-6 0,-2 2 0,8-4 0,-17 0 0,-3 0 0,36-8 0,-1 6 0,-3-2 0,0 0 0,-5 4 0,0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10.257"/>
    </inkml:context>
    <inkml:brush xml:id="br0">
      <inkml:brushProperty name="width" value="0.1" units="cm"/>
      <inkml:brushProperty name="height" value="0.1" units="cm"/>
      <inkml:brushProperty name="color" value="#E71224"/>
    </inkml:brush>
  </inkml:definitions>
  <inkml:trace contextRef="#ctx0" brushRef="#br0">351 1 24575,'-4'8'0,"0"0"0,-1-5 0,-2 2 0,-1-1 0,-1 0 0,-2-4 0,3 0 0,-1 0 0,-2 0 0,2 0 0,-3 0 0,4 3 0,-10 3 0,7-1 0,-29-1 0,3-4 0,-9 0 0,11 4 0,14-3 0,12 2 0,1 1 0,0 0 0,4 1 0,0-5 0,0 2 0,4-1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4.161"/>
    </inkml:context>
    <inkml:brush xml:id="br0">
      <inkml:brushProperty name="width" value="0.1" units="cm"/>
      <inkml:brushProperty name="height" value="0.1" units="cm"/>
      <inkml:brushProperty name="color" value="#E71224"/>
    </inkml:brush>
  </inkml:definitions>
  <inkml:trace contextRef="#ctx0" brushRef="#br0">194 1 24575,'-10'5'0,"4"4"0,-3-3 0,3 0 0,-4-2 0,0 1 0,0-4 0,-5 3 0,4-4 0,-8 5 0,12 1 0,-7-1 0,4 0 0,-1-5 0,1 4 0,1-3 0,3-1 0,-4-1 0,4 1 0,1 6 0,5 4 0,0 5 0,0 1 0,10 0 0,-2 11 0,8-1 0,-9 13 0,7 15 0,-12-20 0,6 18 0,-8-21 0,0 0 0,0-7 0,-5-5 0,4-8 0,-8 4 0,13-9 0,-3-6 0,9-6 0,0-4 0,0 0 0,5 4 0,-4 1 0,9 5 0,-5-9 0,6 3 0,-1-9 0,-4 9 0,-1-3 0,-1 8 0,-2-4 0,2 5 0,1 0 0,-3 5 0,2 1 0,-4 4 0,-4 0 0,-1 0 0,-5 0 0,4 5 0,2 1 0,-1 4 0,4 1 0,-3-1 0,0 0 0,3-4 0,-8 4 0,4-5 0,-5 1 0,0 3 0,0-3 0,0 5 0,-5-1 0,-2 9 0,-3-7 0,-3 15 0,-2-19 0,2 9 0,-1-11 0,3-4 0,1 1 0,0-7 0,0-1 0,4-9 0,2-16 0,32-40 0,-21 31 0,21-18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12.004"/>
    </inkml:context>
    <inkml:brush xml:id="br0">
      <inkml:brushProperty name="width" value="0.1" units="cm"/>
      <inkml:brushProperty name="height" value="0.1" units="cm"/>
      <inkml:brushProperty name="color" value="#E71224"/>
    </inkml:brush>
  </inkml:definitions>
  <inkml:trace contextRef="#ctx0" brushRef="#br0">174 1 24575,'-8'3'0,"-3"-2"0,6 3 0,-3 0 0,-3-4 0,5 0 0,-8 0 0,8 0 0,-5 0 0,3 4 0,0-4 0,0 0 0,0 0 0,-4 0 0,3 0 0,-6 0 0,6 0 0,-3 0 0,8-4 0,4 4 0,4-8 0,4 7 0,-3-2 0,-2 3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13.225"/>
    </inkml:context>
    <inkml:brush xml:id="br0">
      <inkml:brushProperty name="width" value="0.1" units="cm"/>
      <inkml:brushProperty name="height" value="0.1" units="cm"/>
      <inkml:brushProperty name="color" value="#E71224"/>
    </inkml:brush>
  </inkml:definitions>
  <inkml:trace contextRef="#ctx0" brushRef="#br0">266 0 24575,'-12'0'0,"0"0"0,4 0 0,0 0 0,-4 0 0,3 0 0,-6 0 0,2 0 0,-3 0 0,0 0 0,4 4 0,0-3 0,4 2 0,-4-3 0,-4 0 0,3 0 0,-2 0 0,6 0 0,1 0 0,0 0 0,0 0 0,0 0 0,0 0 0,4 0 0,0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0.041"/>
    </inkml:context>
    <inkml:brush xml:id="br0">
      <inkml:brushProperty name="width" value="0.1" units="cm"/>
      <inkml:brushProperty name="height" value="0.1" units="cm"/>
      <inkml:brushProperty name="color" value="#E71224"/>
    </inkml:brush>
  </inkml:definitions>
  <inkml:trace contextRef="#ctx0" brushRef="#br0">0 8 24575,'13'0'0,"-1"0"0,-1 0 0,2 0 0,9 0 0,14 0 0,-2 0 0,21 0 0,-28 0 0,7-3 0,-21 2 0,2-3 0,-2 4 0,21 0 0,17 0 0,21 0 0,12 0 0,-12 0 0,-14 0 0,-26 0 0,-17 0 0,-12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1.025"/>
    </inkml:context>
    <inkml:brush xml:id="br0">
      <inkml:brushProperty name="width" value="0.1" units="cm"/>
      <inkml:brushProperty name="height" value="0.1" units="cm"/>
      <inkml:brushProperty name="color" value="#E71224"/>
    </inkml:brush>
  </inkml:definitions>
  <inkml:trace contextRef="#ctx0" brushRef="#br0">1 35 24575,'12'0'0,"3"-4"0,-6 3 0,3-2 0,10 3 0,-7 0 0,11 0 0,-3-5 0,-9 4 0,14-4 0,-14 5 0,5-3 0,-3 2 0,-7-3 0,6 4 0,-3 0 0,11 0 0,-5 0 0,5 0 0,-11 0 0,0 0 0,-4 0 0,0 0 0,0 0 0,0 0 0,0 0 0,4 0 0,-3 0 0,6 0 0,-3 0 0,1 0 0,-5-3 0,-4 2 0,-4-3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3.090"/>
    </inkml:context>
    <inkml:brush xml:id="br0">
      <inkml:brushProperty name="width" value="0.1" units="cm"/>
      <inkml:brushProperty name="height" value="0.1" units="cm"/>
      <inkml:brushProperty name="color" value="#E71224"/>
    </inkml:brush>
  </inkml:definitions>
  <inkml:trace contextRef="#ctx0" brushRef="#br0">0 1 24575,'8'8'0,"0"-3"0,0 2 0,0-6 0,-3 6 0,2-6 0,-2 2 0,6 1 0,2 0 0,-1 8 0,10-7 0,-8 3 0,5-5 0,-3-2 0,-11 6 0,6-6 0,-7 6 0,4-2 0,0 3 0,4-4 0,-3 3 0,3-2 0,-1 3 0,-2 0 0,3-4 0,-4 4 0,0-4 0,4 4 0,-3-3 0,2 2 0,-3-3 0,0 4 0,0-3 0,0 2 0,1-2 0,-1 3 0,-4 0 0,0 0 0,-4 0 0,0 0 0,0 3 0,-4-2 0,0 7 0,-1-7 0,2 2 0,-1-3 0,-1 4 0,1-3 0,-7 6 0,9-6 0,-8 6 0,5-9 0,1 5 0,-3-7 0,2 4 0,-3-3 0,0 2 0,0-3 0,0 4 0,-4 4 0,3-3 0,-2 6 0,-1-6 0,3 3 0,-6-4 0,6 0 0,-3-4 0,4 3 0,0-2 0,0-1 0,0 0 0,3 0 0,-2 0 0,3 1 0,-4 2 0,0-3 0,3 4 0,-2 0 0,6 0 0,-6 0 0,2 1 0,1-1 0,4-4 0,1 3 0,2-2 0,-6-1 0,2 3 0,-3-2 0,4 3 0,-3-4 0,2 4 0,-3-4 0,1 1 0,2 2 0,1-6 0,4-5 0,1 2 0,-2-5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4.991"/>
    </inkml:context>
    <inkml:brush xml:id="br0">
      <inkml:brushProperty name="width" value="0.1" units="cm"/>
      <inkml:brushProperty name="height" value="0.1" units="cm"/>
      <inkml:brushProperty name="color" value="#E71224"/>
    </inkml:brush>
  </inkml:definitions>
  <inkml:trace contextRef="#ctx0" brushRef="#br0">0 1 24575,'17'8'0,"17"3"0,-7-6 0,28 1 0,-22-6 0,10 0 0,-12 0 0,-7 0 0,2 0 0,-2 0 0,4 0 0,3 0 0,0 0 0,-11 0 0,-9 0 0,-8 0 0,-7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5.980"/>
    </inkml:context>
    <inkml:brush xml:id="br0">
      <inkml:brushProperty name="width" value="0.1" units="cm"/>
      <inkml:brushProperty name="height" value="0.1" units="cm"/>
      <inkml:brushProperty name="color" value="#E71224"/>
    </inkml:brush>
  </inkml:definitions>
  <inkml:trace contextRef="#ctx0" brushRef="#br0">0 1 24575,'9'7'0,"2"-5"0,-10 12 0,6-9 0,-6 10 0,3-6 0,-4 7 0,0-4 0,0 4 0,0 7 0,0 1 0,0 1 0,0 4 0,0-11 0,0 1 0,0-4 0,0-6 0,0 2 0,0-2 0,0-1 0,0 0 0,0 0 0,0 0 0,0 3 0,0 2 0,0 3 0,3 0 0,-2-3 0,-1-2 0,-1 1 0,-2 1 0,3 3 0,0-4 0,0-11 0,0-6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7.321"/>
    </inkml:context>
    <inkml:brush xml:id="br0">
      <inkml:brushProperty name="width" value="0.1" units="cm"/>
      <inkml:brushProperty name="height" value="0.1" units="cm"/>
      <inkml:brushProperty name="color" value="#E71224"/>
    </inkml:brush>
  </inkml:definitions>
  <inkml:trace contextRef="#ctx0" brushRef="#br0">281 4 24575,'-8'-1'0,"0"-2"0,0 7 0,-4-4 0,3 0 0,-6 0 0,3 0 0,-1 0 0,-2 0 0,6 0 0,1 3 0,-3-2 0,6 3 0,-11-8 0,4 3 0,-4-2 0,-14 3 0,14 0 0,-13 0 0,20 0 0,-3 0 0,8 0 0,0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8.363"/>
    </inkml:context>
    <inkml:brush xml:id="br0">
      <inkml:brushProperty name="width" value="0.1" units="cm"/>
      <inkml:brushProperty name="height" value="0.1" units="cm"/>
      <inkml:brushProperty name="color" value="#E71224"/>
    </inkml:brush>
  </inkml:definitions>
  <inkml:trace contextRef="#ctx0" brushRef="#br0">667 7 24575,'-52'0'0,"1"0"0,-33 0 0,19 2 0,1 0 0,-20-1 0,43 4 0,-13-5 0,32 0 0,-20 0 0,17 0 0,1 0 0,5-4 0,4 0 0,6-1 0,-3 2 0,11 3 0,-2 0 0,7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6:59.129"/>
    </inkml:context>
    <inkml:brush xml:id="br0">
      <inkml:brushProperty name="width" value="0.1" units="cm"/>
      <inkml:brushProperty name="height" value="0.1" units="cm"/>
      <inkml:brushProperty name="color" value="#E71224"/>
    </inkml:brush>
  </inkml:definitions>
  <inkml:trace contextRef="#ctx0" brushRef="#br0">1 1 24575,'0'16'0,"0"7"0,0 40 0,0-29 0,0 28 0,0-39 0,0 1 0,0 19 0,0-9 0,0 2 0,0-17 0,0-8 0,4-6 0,-4 6 0,4-2 0,-4 7 0,0 0 0,0-4 0,0-3 0,0-6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5.413"/>
    </inkml:context>
    <inkml:brush xml:id="br0">
      <inkml:brushProperty name="width" value="0.1" units="cm"/>
      <inkml:brushProperty name="height" value="0.1" units="cm"/>
      <inkml:brushProperty name="color" value="#E71224"/>
    </inkml:brush>
  </inkml:definitions>
  <inkml:trace contextRef="#ctx0" brushRef="#br0">22 21 24575,'-4'-6'0,"-2"-3"0,-4 8 0,9-4 0,11 5 0,15 12 0,43-15 0,-30 13 0,19-16 0,-43 6 0,-3 0 0,8 0 0,-7 5 0,8 0 0,-10 1 0,0-1 0,0-5 0,-4 4 0,3 2 0,-3 4 0,4 0 0,-5 13 0,0 3 0,-5 13 0,0 0 0,0-13 0,-5-3 0,0-17 0,-1 46 0,-4-23 0,3 40 0,-6-31 0,0 1 0,-3 15 0,3-11 0,3 3 0,0-22 0,9-10 0,-8 6 0,8-8 0,-8 12 0,7-8 0,-2 0 0,4-2 0,-5 1 0,4 9 0,-3-2 0,4 3 0,0-11 0,0-13 0,0 3 0,0-9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0.276"/>
    </inkml:context>
    <inkml:brush xml:id="br0">
      <inkml:brushProperty name="width" value="0.1" units="cm"/>
      <inkml:brushProperty name="height" value="0.1" units="cm"/>
      <inkml:brushProperty name="color" value="#E71224"/>
    </inkml:brush>
  </inkml:definitions>
  <inkml:trace contextRef="#ctx0" brushRef="#br0">0 25 24575,'13'0'0,"-2"0"0,1 0 0,0 0 0,5 0 0,-5 0 0,0 0 0,-4 0 0,4 0 0,-4 0 0,8-4 0,-7 0 0,6-1 0,-10-2 0,16 6 0,-14-3 0,15 4 0,-10 0 0,1 0 0,-1 0 0,-4 4 0,-4 0 0,3 5 0,-2-5 0,-1 3 0,0 1 0,-4 1 0,0 6 0,0-6 0,0 7 0,0-4 0,0 1 0,0-2 0,0-3 0,0 0 0,0 1 0,-4-1 0,3 0 0,-6 0 0,6 0 0,-6 3 0,3-5 0,-1 8 0,-2-12 0,-1 5 0,-1-7 0,-3 0 0,1 0 0,2 0 0,-6 4 0,6 0 0,-7 1 0,7-2 0,-2 1 0,3-3 0,0 2 0,0 1 0,3-10 0,2 0 0,28-15 0,-19 10 0,20-2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1.159"/>
    </inkml:context>
    <inkml:brush xml:id="br0">
      <inkml:brushProperty name="width" value="0.1" units="cm"/>
      <inkml:brushProperty name="height" value="0.1" units="cm"/>
      <inkml:brushProperty name="color" value="#E71224"/>
    </inkml:brush>
  </inkml:definitions>
  <inkml:trace contextRef="#ctx0" brushRef="#br0">0 9 24575,'13'0'0,"2"0"0,-2 0 0,3 0 0,6 0 0,-4 0 0,11 0 0,-11 0 0,5 0 0,-7 0 0,-4 0 0,0-4 0,-4 3 0,4-2 0,7 7 0,-5-2 0,4 2 0,-17-4 0,2 0 0,-7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2.071"/>
    </inkml:context>
    <inkml:brush xml:id="br0">
      <inkml:brushProperty name="width" value="0.1" units="cm"/>
      <inkml:brushProperty name="height" value="0.1" units="cm"/>
      <inkml:brushProperty name="color" value="#E71224"/>
    </inkml:brush>
  </inkml:definitions>
  <inkml:trace contextRef="#ctx0" brushRef="#br0">1 0 24575,'12'0'0,"-4"4"0,3-3 0,-6 6 0,11-6 0,-7 2 0,2-3 0,-3 0 0,-7 0 0,9 0 0,-8 4 0,9 1 0,1-1 0,-3 0 0,-1-1 0,-1-2 0,-6-1 0,3-1 0,-4-2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3.226"/>
    </inkml:context>
    <inkml:brush xml:id="br0">
      <inkml:brushProperty name="width" value="0.1" units="cm"/>
      <inkml:brushProperty name="height" value="0.1" units="cm"/>
      <inkml:brushProperty name="color" value="#E71224"/>
    </inkml:brush>
  </inkml:definitions>
  <inkml:trace contextRef="#ctx0" brushRef="#br0">1 1 24575,'4'8'0,"0"0"0,-4 0 0,4 10 0,-2-7 0,2 17 0,-4-7 0,0 3 0,0-1 0,0-7 0,0 7 0,0-9 0,0 8 0,0-13 0,0 2 0,0-3 0,0 15 0,0-12 0,0 15 0,0-13 0,0-1 0,0 10 0,0-11 0,0 11 0,0-10 0,0 1 0,0-2 0,0-3 0,0 4 0,0 1 0,0 35 0,0-18 0,0 20 0,0-21 0,0-14 0,0 6 0,0-15 0,0 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3.957"/>
    </inkml:context>
    <inkml:brush xml:id="br0">
      <inkml:brushProperty name="width" value="0.1" units="cm"/>
      <inkml:brushProperty name="height" value="0.1" units="cm"/>
      <inkml:brushProperty name="color" value="#E71224"/>
    </inkml:brush>
  </inkml:definitions>
  <inkml:trace contextRef="#ctx0" brushRef="#br0">1 0 24575,'8'5'0,"0"-2"0,0-3 0,4 4 0,0-3 0,4 6 0,0-3 0,7 1 0,-5-2 0,11-3 0,-11 0 0,11 0 0,-5 0 0,7 0 0,-7 0 0,6 0 0,-16 0 0,4 4 0,-10-3 0,-4-5 0,0 2 0,-4-5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4.963"/>
    </inkml:context>
    <inkml:brush xml:id="br0">
      <inkml:brushProperty name="width" value="0.1" units="cm"/>
      <inkml:brushProperty name="height" value="0.1" units="cm"/>
      <inkml:brushProperty name="color" value="#E71224"/>
    </inkml:brush>
  </inkml:definitions>
  <inkml:trace contextRef="#ctx0" brushRef="#br0">1 1 24575,'4'8'0,"0"0"0,-4 4 0,0 7 0,0-1 0,0 11 0,0-11 0,0 4 0,0-6 0,0-3 0,0 2 0,0-6 0,0 6 0,0-6 0,0 7 0,0-4 0,0 4 0,0 0 0,0-3 0,0 2 0,0-2 0,0-1 0,0 0 0,0-4 0,0-7 0,0-2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8.617"/>
    </inkml:context>
    <inkml:brush xml:id="br0">
      <inkml:brushProperty name="width" value="0.1" units="cm"/>
      <inkml:brushProperty name="height" value="0.1" units="cm"/>
      <inkml:brushProperty name="color" value="#E71224"/>
    </inkml:brush>
  </inkml:definitions>
  <inkml:trace contextRef="#ctx0" brushRef="#br0">166 1 24575,'-12'7'0,"-4"2"0,4 0 0,-4 5 0,0-5 0,3 7 0,1 1 0,4-1 0,4 6 0,-3-4 0,1 11 0,1-4 0,-3 9 0,3-2 0,0 2 0,-7 11 0,11-17 0,-7 6 0,8-19 0,0-6 0,0 2 0,0 1 0,8 4 0,-2 8 0,2-3 0,0 2 0,-7-11 0,6 4 0,-6-7 0,7 6 0,0-3 0,1 4 0,3 7 0,2 1 0,0 1 0,1-3 0,0-6 0,-10 1 0,6-8 0,-10 1 0,6-5 0,1 3 0,-3-4 0,3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5.794"/>
    </inkml:context>
    <inkml:brush xml:id="br0">
      <inkml:brushProperty name="width" value="0.1" units="cm"/>
      <inkml:brushProperty name="height" value="0.1" units="cm"/>
      <inkml:brushProperty name="color" value="#E71224"/>
    </inkml:brush>
  </inkml:definitions>
  <inkml:trace contextRef="#ctx0" brushRef="#br0">51 1 24575,'-5'8'0,"-2"0"0,6 0 0,-6 0 0,6 3 0,-6-2 0,6 7 0,-6-4 0,6 4 0,-7 7 0,7-5 0,-4 11 0,5-11 0,0 11 0,0-11 0,0 4 0,0-6 0,0 1 0,0-1 0,7 0 0,-5 6 0,12-4 0,-12 11 0,13-11 0,-10 5 0,7-7 0,-8-3 0,3-5 0,-2-8 0,6-5 0,5-7 0,-2 4 0,1-4 0,-7 7 0,0-2 0,-3 3 0,-2-4 0,-3 3 0,0 2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6.297"/>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7.392"/>
    </inkml:context>
    <inkml:brush xml:id="br0">
      <inkml:brushProperty name="width" value="0.1" units="cm"/>
      <inkml:brushProperty name="height" value="0.1" units="cm"/>
      <inkml:brushProperty name="color" value="#E71224"/>
    </inkml:brush>
  </inkml:definitions>
  <inkml:trace contextRef="#ctx0" brushRef="#br0">58 1 24575,'16'19'0,"-3"-2"0,4 10 0,-4-10 0,2 13 0,3-6 0,-8 0 0,8 13 0,-8-21 0,6 13 0,-7-17 0,3 8 0,-8-7 0,0 2 0,-1-10 0,-2 6 0,6-6 0,-6 17 0,3-8 0,-4 5 0,0 3 0,3-8 0,-2 5 0,3-7 0,-4-1 0,0 2 0,0 0 0,0 8 0,0-7 0,0 6 0,-4-5 0,0-3 0,-1 1 0,-2-1 0,-1-1 0,-1 2 0,-3 3 0,-6-3 0,8 3 0,-12-3 0,13 3 0,-6-3 0,6 2 0,-3-9 0,8 4 0,-4-9 0,4 3 0,-4-1 0,0 2 0,0-1 0,0 7 0,0-5 0,0 2 0,-1-1 0,5-3 0,0 4 0,1 0 0,2 4 0,-6 1 0,6 3 0,-6-4 0,6 0 0,-3-4 0,1-4 0,2 4 0,-3-7 0,4 2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6.011"/>
    </inkml:context>
    <inkml:brush xml:id="br0">
      <inkml:brushProperty name="width" value="0.1" units="cm"/>
      <inkml:brushProperty name="height" value="0.1" units="cm"/>
      <inkml:brushProperty name="color" value="#E71224"/>
    </inkml:brush>
  </inkml:definitions>
  <inkml:trace contextRef="#ctx0" brushRef="#br0">0 1 24575,'10'0'0,"1"0"0,-1 4 0,4 2 0,2 4 0,5 1 0,7-6 0,3 5 0,-5 1 0,10-3 0,-10 1 0,5-9 0,-7 0 0,-9 0 0,-5 0 0,0 0 0,0 0 0,0 0 0,1 5 0,-1-4 0,-5 3 0,0-4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09.643"/>
    </inkml:context>
    <inkml:brush xml:id="br0">
      <inkml:brushProperty name="width" value="0.1" units="cm"/>
      <inkml:brushProperty name="height" value="0.1" units="cm"/>
      <inkml:brushProperty name="color" value="#E71224"/>
    </inkml:brush>
  </inkml:definitions>
  <inkml:trace contextRef="#ctx0" brushRef="#br0">0 1 24575,'0'16'0,"0"0"0,0 7 0,0-6 0,0 2 0,0 3 0,0-8 0,0 6 0,0-5 0,0-6 0,0 6 0,0-6 0,0 3 0,0-4 0,0 0 0,0-4 0,0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10.674"/>
    </inkml:context>
    <inkml:brush xml:id="br0">
      <inkml:brushProperty name="width" value="0.1" units="cm"/>
      <inkml:brushProperty name="height" value="0.1" units="cm"/>
      <inkml:brushProperty name="color" value="#E71224"/>
    </inkml:brush>
  </inkml:definitions>
  <inkml:trace contextRef="#ctx0" brushRef="#br0">0 1 24575,'9'8'0,"-1"0"0,3 0 0,-2 0 0,3 0 0,-4 0 0,4 0 0,-3 0 0,2 0 0,-3 0 0,0-3 0,0 2 0,0-3 0,0 4 0,-3 1 0,6-1 0,-6 0 0,3-7 0,-4-2 0,-4-7 0,0 3 0,0 2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11.654"/>
    </inkml:context>
    <inkml:brush xml:id="br0">
      <inkml:brushProperty name="width" value="0.1" units="cm"/>
      <inkml:brushProperty name="height" value="0.1" units="cm"/>
      <inkml:brushProperty name="color" value="#E71224"/>
    </inkml:brush>
  </inkml:definitions>
  <inkml:trace contextRef="#ctx0" brushRef="#br0">0 0 24575,'0'13'0,"0"-2"0,0-2 0,0-1 0,0 0 0,0 0 0,0 0 0,0 0 0,0 0 0,0 0 0,4 0 0,-3 0 0,6 0 0,-6 0 0,3 4 0,-1-7 0,-2 10 0,6-10 0,-6 10 0,3-2 0,-4 3 0,0-4 0,0 4 0,0-7 0,0 2 0,3-3 0,-2 4 0,6-3 0,-6 3 0,6 3 0,-2-5 0,-1 9 0,0-11 0,0 4 0,-4-11 0,4-2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25.026"/>
    </inkml:context>
    <inkml:brush xml:id="br0">
      <inkml:brushProperty name="width" value="0.1" units="cm"/>
      <inkml:brushProperty name="height" value="0.1" units="cm"/>
      <inkml:brushProperty name="color" value="#E71224"/>
    </inkml:brush>
  </inkml:definitions>
  <inkml:trace contextRef="#ctx0" brushRef="#br0">5823 273 24575,'-46'0'0,"10"-19"0,-43 6 0,37-12 0,-25 10 0,34 9 0,-24-5 0,23 10 0,-11-4 0,15 5 0,-13 0 0,-3 0 0,-11 0 0,-12 0 0,9 0 0,-33-8 0,18-2 0,3 0 0,5 3 0,34 7 0,-10 0 0,0 0 0,9-5 0,-8 4 0,-1-3 0,-14-4 0,4 7 0,-4 0 0,5-7 0,-1 1 0,-10 5 0,2 2 0,-23-9 0,3 9 0,21 0 0,-21 0 0,-5-19 0,11 8 0,-8-22 0,37 23 0,4-7 0,-25 16 0,16-4 0,-42 5 0,21 0 0,-12 0 0,12 0 0,-9 0 0,9 0 0,-26 0 0,34 0 0,-17 0 0,53 0 0,-27 0 0,-9 0 0,-24 0 0,34 0 0,-4 0 0,-16 0 0,0 0 0,19 0 0,2 0 0,-8 0 0,1 0 0,4 0 0,5 0 0,-4 0 0,-24 0 0,54 0 0,3 0 0,-1 0 0,-1 0 0,-19 0 0,-14 0 0,-4 0 0,-32 0 0,18 0 0,14 0 0,1 0 0,0 0 0,-8 4 0,53-4 0,-16 4 0,3-4 0,-26 13 0,30-10 0,-9 10 0,14-9 0,5 1 0,-5 1 0,11-3 0,-3-3 0,2 4 0,-25 3 0,-13 13 0,-13-10 0,-33 5 0,29-15 0,-21 22 0,35-11 0,16 16 0,13-22 0,6-1 0,-29 11 0,-5-5 0,-1 10 0,19-13 0,19-3 0,8-1 0,0 2 0,8-1 0,-3 7 0,2-6 0,-3 7 0,0-4 0,0 4 0,0 0 0,0 4 0,0 1 0,0-1 0,0 0 0,0 6 0,0-4 0,0 5 0,0-7 0,0 0 0,0-3 0,0 2 0,0-6 0,0 6 0,0-6 0,0 3 0,0-4 0,0 0 0,0 0 0,0 0 0,0 0 0,0 0 0,0 0 0,0 0 0,0 4 0,0 0 0,0 1 0,0-1 0,0 6 0,0-8 0,0 19 0,0-15 0,0 5 0,0-4 0,0-2 0,0 3 0,0 0 0,0 0 0,0 0 0,0 7 0,0 1 0,0 1 0,0 4 0,0-12 0,0 6 0,0-7 0,0-3 0,0-2 0,0-2 0,0-1 0,0 3 0,0-2 0,0 3 0,0-4 0,0 0 0,0 4 0,0-3 0,0 6 0,0-3 0,0 4 0,0 7 0,0 9 0,0-6 0,0 4 0,0-14 0,0 6 0,-3-7 0,2 6 0,-3-2 0,4-1 0,-5 11 0,4-4 0,-3 17 0,4 4 0,0-1 0,0-8 0,0-15 0,-5 1 0,4 1 0,-4 7 0,5 0 0,0-7 0,-12 17 0,9-14 0,-10 16 0,13 13 0,0-18 0,0 18 0,-4-32 0,3 5 0,-2-4 0,3 5 0,0 1 0,0 0 0,0-7 0,0 6 0,-4-13 0,3 6 0,-2-7 0,3 7 0,0-5 0,0 4 0,0 1 0,0-5 0,0 4 0,0 2 0,0-10 0,0 5 0,0-11 0,0 0 0,0 4 0,0-3 0,0 6 0,0-6 0,0 6 0,0-6 0,0 6 0,0 4 0,0 6 0,0-1 0,7-2 0,-5-9 0,5 2 0,-7 4 0,9 6 0,-2 5 0,7-5 0,-5-3 0,-1-9 0,-4-1 0,3-4 0,-6 3 0,3-2 0,-1-1 0,-2 0 0,7-8 0,0 8 0,11-8 0,-2 4 0,48-4 0,-8 0 0,38 0-650,1 0 650,-9 0 0,-15 3 0,1 2 0,-19-1 0,0 2 0,9-2 0,-2 1 0,32 3-24,-33 5 24,9-3 0,-11 4 0,-1-1 0,-11-12 0,-4 6 648,-11-7-648,12 0 26,2 0-26,1 0 0,-10-4 0,5 3 0,-2-2 0,18 3 0,-21 0 0,-2 0 0,34 7 0,4-5 0,3 9 0,-10-9 0,11-3 0,-9 1 0,22 3 0,-5-2 0,16-1 0,-14-1-595,-28 1 1,-5 0 594,26 1 0,-1-2 0,21-7 0,-44 7 0,0 0 0,1-3 0,-1 0-272,0 3 1,0 2 271,44 6 0,-40-5 0,1-2-643,3 4 1,0 0 642,6-4 0,2 0 0,10 4 0,0 1 0,-3-5 0,-4 2 0,-15 6 0,-1 0-9,10-8 0,-8 1 9,-18 9 1075,11-9-1075,-41 3 537,1-8-537,6 3 1402,-2-2-1402,3-1 21,10-1-21,33 0 0,8 0 0,-10 2 0,0-2 0,17-10 0,-4-1 0,-39 3 0,-26 5 0,12 7 0,-4-7 0,37-8 0,6 1 0,-12-2 0,0 0 0,27-7 0,8-5 0,-47 7 0,0 8 0,-28 2 0,8 4 0,-4 0 0,4-4 0,1 3 0,-1-2 0,6 2 0,-4 0 0,1-3 0,-7-1 0,-4-3 0,0 0 0,4 0 0,2-7 0,-1 5 0,4-4 0,-8 6 0,3-1 0,0 1 0,-3 0 0,-1 4 0,-1 4 0,-3 0 0,1 4 0,2-8 0,-6 0 0,2-4 0,20-23 0,-13 10 0,26-29 0,-21 0 0,5 10 0,-5-18 0,6 8 0,-4-14 0,13 0 0,-12-9 0,9 21 0,-5-23 0,-2 34 0,-2-19 0,-7 34 0,3-21 0,-8 28 0,0-14 0,-6 17 0,0-19 0,0 9 0,0-20 0,0 8 0,0-11 0,0-12 0,0 30 0,0-2 0,0 22 0,0-13 0,0-14 0,0 1 0,0 2 0,0 12 0,0 0 0,0 7 0,0 2 0,0 5 0,0 1 0,0-6 0,0-3 0,0 1 0,0 1 0,0 11 0,0-3 0,0 2 0,0 0 0,0 2 0,0 3 0,0 0 0,-4-10 0,3 7 0,-4-7 0,2 10 0,2 0 0,-3 0 0,1-1 0,2 1 0,-3 0 0,0 0 0,4-3 0,-8 5 0,8-8 0,-4 9 0,0-7 0,0 7 0,-5-12 0,-10 5 0,4-8 0,-7 6 0,9 10 0,-2-3 0,9 2 0,-1 1 0,7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52.497"/>
    </inkml:context>
    <inkml:brush xml:id="br0">
      <inkml:brushProperty name="width" value="0.1" units="cm"/>
      <inkml:brushProperty name="height" value="0.1" units="cm"/>
      <inkml:brushProperty name="color" value="#E71224"/>
    </inkml:brush>
  </inkml:definitions>
  <inkml:trace contextRef="#ctx0" brushRef="#br0">58 1 24575,'0'12'0,"0"0"0,-5 6 0,4-4 0,-4 15 0,5-4 0,-4 6 0,-4 11 0,-4 4 0,4 11 0,1 1 0,7-1 0,0-22 0,-3-1 0,2-3 0,-3-4 0,4 6 0,0-5 0,0-18 0,0 12 0,0-13 0,0 3 0,0-1 0,0-2 0,0 10 0,0-9 0,0 9 0,0-10 0,0 6 0,0-6 0,0 3 0,0-4 0,4-4 0,-3 0 0,2-4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54.278"/>
    </inkml:context>
    <inkml:brush xml:id="br0">
      <inkml:brushProperty name="width" value="0.1" units="cm"/>
      <inkml:brushProperty name="height" value="0.1" units="cm"/>
      <inkml:brushProperty name="color" value="#E71224"/>
    </inkml:brush>
  </inkml:definitions>
  <inkml:trace contextRef="#ctx0" brushRef="#br0">65 112 24575,'-8'-4'0,"0"0"0,0 4 0,3 4 0,2 0 0,3 8 0,0 0 0,-4 4 0,3 0 0,-2 1 0,3-1 0,-8 0 0,7 0 0,-10-4 0,10 4 0,-3-7 0,4 2 0,0-3 0,0 0 0,8 1 0,-7-1 0,10 0 0,-6 0 0,3 0 0,0-4 0,0 3 0,-4-2 0,3-1 0,-2 4 0,3-8 0,0 0 0,4-4 0,-3-1 0,2 2 0,-6 6 0,2-2 0,-3 3 0,4-4 0,1 0 0,2 0 0,-5-14 0,4 11 0,-5-11 0,-1 11 0,3-2 0,-2-3 0,3 0 0,-4 0 0,0 0 0,0-4 0,-3 3 0,2-2 0,-3 2 0,4 1 0,-3-3 0,2 2 0,-3-3 0,0 4 0,0 0 0,0 0 0,0 0 0,0 0 0,0 0 0,0 0 0,0-4 0,0 3 0,0-3 0,0 1 0,0 2 0,0-3 0,0 4 0,0 0 0,0 0 0,0 0 0,0 0 0,-3 3 0,2-2 0,-6 3 0,6-4 0,-7 3 0,4 2 0,-4 3 0,-4 0 0,3-4 0,-6 0 0,6-1 0,-3 2 0,4 3 0,0 0 0,0 3 0,0-2 0,0 6 0,0-6 0,-4 3 0,0-1 0,-1 2 0,2-1 0,3 0 0,3-1 0,2-2 0,3 3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56.162"/>
    </inkml:context>
    <inkml:brush xml:id="br0">
      <inkml:brushProperty name="width" value="0.1" units="cm"/>
      <inkml:brushProperty name="height" value="0.1" units="cm"/>
      <inkml:brushProperty name="color" value="#E71224"/>
    </inkml:brush>
  </inkml:definitions>
  <inkml:trace contextRef="#ctx0" brushRef="#br0">145 17 24575,'-4'-8'0,"-3"3"0,2 2 0,-3 3 0,0 0 0,-3 0 0,2 3 0,-3-2 0,4 6 0,0-2 0,-4 3 0,3 0 0,-2-4 0,2 3 0,5-2 0,-3 10 0,2-5 0,1 5 0,0-3 0,4 0 0,0 1 0,0-1 0,0-4 0,0 0 0,0 3 0,0 2 0,4-4 0,-3 5 0,6-8 0,-6 9 0,6-6 0,-6 2 0,6 1 0,-2-3 0,3 3 0,0-8 0,0 0 0,0-4 0,0-7 0,3 5 0,-5-9 0,1 7 0,-7-4 0,7 3 0,-1 1 0,9 4 0,-10-37 0,6 21 0,-10-27 0,2 31 0,-3 4 0,0 0 0,4 4 0,-3-3 0,6-1 0,-2 2 0,3 6 0,-4 6 0,0 9 0,2 16 0,0-4 0,11 16 0,-10-13 0,6 1 0,-8-7 0,5 6 0,-2-16 0,-2 8 0,1-13 0,-6 6 0,3-3 0,-4 1 0,0 2 0,0-2 0,0 3 0,0 0 0,0 0 0,0 7 0,-8-5 0,3 4 0,-3-9 0,1-2 0,2-6 0,-3-2 0,-3 1 0,2-3 0,-7 6 0,7-6 0,-6 3 0,10-1 0,-6-2 0,10-1 0,-10-1 0,3-6 0,-9 2 0,1 1 0,4 0 0,0 4 0,8-3 0,-4-2 0,8-3 0,-4-3 0,13-8 0,-7 8 0,7-3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57.945"/>
    </inkml:context>
    <inkml:brush xml:id="br0">
      <inkml:brushProperty name="width" value="0.1" units="cm"/>
      <inkml:brushProperty name="height" value="0.1" units="cm"/>
      <inkml:brushProperty name="color" value="#E71224"/>
    </inkml:brush>
  </inkml:definitions>
  <inkml:trace contextRef="#ctx0" brushRef="#br0">0 1 24575,'17'4'0,"2"0"0,-10-4 0,6 3 0,-6-2 0,3 6 0,-1-6 0,2 6 0,3-6 0,0 6 0,7-1 0,-9-1 0,4-1 0,-10-4 0,0 0 0,-3 4 0,-5 0 0,-5 4 0,1-3 0,0-2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59.017"/>
    </inkml:context>
    <inkml:brush xml:id="br0">
      <inkml:brushProperty name="width" value="0.1" units="cm"/>
      <inkml:brushProperty name="height" value="0.1" units="cm"/>
      <inkml:brushProperty name="color" value="#E71224"/>
    </inkml:brush>
  </inkml:definitions>
  <inkml:trace contextRef="#ctx0" brushRef="#br0">0 1 24575,'5'8'0,"-2"0"0,-3 0 0,-3 3 0,2 9 0,-3 4 0,4 0 0,0 5 0,0-11 0,0 5 0,0-7 0,0 0 0,0-3 0,0-2 0,0 1 0,4-3 0,-3 2 0,2-2 0,-3-1 0,4 0 0,-3 0 0,6 3 0,-6 2 0,2 3 0,-3-3 0,0 5 0,0-4 0,0 2 0,0-4 0,0-4 0,0 0 0,0 0 0,0 0 0,0 0 0,0 0 0,0 0 0,0 0 0,0 4 0,0-3 0,0 2 0,0-6 0,0-2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7:59.906"/>
    </inkml:context>
    <inkml:brush xml:id="br0">
      <inkml:brushProperty name="width" value="0.1" units="cm"/>
      <inkml:brushProperty name="height" value="0.1" units="cm"/>
      <inkml:brushProperty name="color" value="#E71224"/>
    </inkml:brush>
  </inkml:definitions>
  <inkml:trace contextRef="#ctx0" brushRef="#br0">259 41 24575,'-13'-9'0,"-2"-2"0,6 7 0,-6-1 0,6-2 0,-3 6 0,4-3 0,-3 4 0,2 0 0,-3 0 0,0 0 0,3 0 0,-2 0 0,3 0 0,-4 0 0,3 0 0,-3 0 0,1 0 0,2 0 0,-7 0 0,8 0 0,-8 4 0,11 1 0,-2-1 0,7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6.467"/>
    </inkml:context>
    <inkml:brush xml:id="br0">
      <inkml:brushProperty name="width" value="0.1" units="cm"/>
      <inkml:brushProperty name="height" value="0.1" units="cm"/>
      <inkml:brushProperty name="color" value="#E71224"/>
    </inkml:brush>
  </inkml:definitions>
  <inkml:trace contextRef="#ctx0" brushRef="#br0">0 0 24575,'10'0'0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01.665"/>
    </inkml:context>
    <inkml:brush xml:id="br0">
      <inkml:brushProperty name="width" value="0.1" units="cm"/>
      <inkml:brushProperty name="height" value="0.1" units="cm"/>
      <inkml:brushProperty name="color" value="#E71224"/>
    </inkml:brush>
  </inkml:definitions>
  <inkml:trace contextRef="#ctx0" brushRef="#br0">26 0 24575,'-13'0'0,"2"0"0,10 0 0,9 0 0,2 0 0,9 0 0,-10 0 0,6 0 0,-3 0 0,4 0 0,1 0 0,-5 0 0,3 0 0,-6 0 0,3 0 0,0 0 0,0 0 0,11 0 0,-9 0 0,4 0 0,-10 0 0,0 0 0,0 0 0,0 0 0,4 0 0,1 4 0,3-3 0,6 2 0,-7-3 0,3 0 0,-10-3 0,0 2 0,0-3 0,0 4 0,-4 0 0,0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02.545"/>
    </inkml:context>
    <inkml:brush xml:id="br0">
      <inkml:brushProperty name="width" value="0.1" units="cm"/>
      <inkml:brushProperty name="height" value="0.1" units="cm"/>
      <inkml:brushProperty name="color" value="#E71224"/>
    </inkml:brush>
  </inkml:definitions>
  <inkml:trace contextRef="#ctx0" brushRef="#br0">1 0 24575,'4'16'0,"0"1"0,-4-1 0,0 0 0,0 6 0,0-4 0,0 11 0,0-4 0,0 6 0,0-6 0,0-2 0,0-7 0,0-3 0,0-2 0,0-3 0,0 0 0,0 0 0,3 1 0,-2-1 0,3 0 0,-4 3 0,0-2 0,0 3 0,0-4 0,0 0 0,0-7 0,-4-9 0,3 2 0,-2-5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03.995"/>
    </inkml:context>
    <inkml:brush xml:id="br0">
      <inkml:brushProperty name="width" value="0.1" units="cm"/>
      <inkml:brushProperty name="height" value="0.1" units="cm"/>
      <inkml:brushProperty name="color" value="#E71224"/>
    </inkml:brush>
  </inkml:definitions>
  <inkml:trace contextRef="#ctx0" brushRef="#br0">1 57 24575,'4'-11'0,"0"2"0,-1 1 0,2 4 0,3 4 0,0-4 0,4 0 0,0-1 0,1 2 0,-2-1 0,-3 3 0,0-2 0,4 3 0,-3 7 0,6-5 0,-9 9 0,4-11 0,-5 4 0,3-4 0,-4 4 0,4-3 0,-4 2 0,4 1 0,0-3 0,4 2 0,-3 1 0,2-3 0,-6 6 0,2-6 0,-6 6 0,6-6 0,-6 10 0,6-10 0,-6 10 0,3-6 0,-4 3 0,0 0 0,0 3 0,0-2 0,0 6 0,0-6 0,0 3 0,0-4 0,-4-3 0,3 2 0,-6-6 0,-1 6 0,-8-3 0,2 1 0,-1 6 0,7-10 0,0 7 0,4-5 0,-4-2 0,4 3 0,-4-1 0,0-2 0,0 3 0,0-4 0,0 0 0,0 0 0,-1 0 0,1 0 0,0 0 0,0 0 0,0 0 0,0 0 0,7 0 0,-1-7 0,5 5 0,-3-5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05.145"/>
    </inkml:context>
    <inkml:brush xml:id="br0">
      <inkml:brushProperty name="width" value="0.1" units="cm"/>
      <inkml:brushProperty name="height" value="0.1" units="cm"/>
      <inkml:brushProperty name="color" value="#E71224"/>
    </inkml:brush>
  </inkml:definitions>
  <inkml:trace contextRef="#ctx0" brushRef="#br0">1 41 24575,'0'-13'0,"3"5"0,-2 1 0,10 6 0,-2-3 0,13 4 0,3 0 0,6 0 0,-6 0 0,-6 0 0,-7 0 0,-4 0 0,0 0 0,0-3 0,0 2 0,-3-3 0,-2 4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05.915"/>
    </inkml:context>
    <inkml:brush xml:id="br0">
      <inkml:brushProperty name="width" value="0.1" units="cm"/>
      <inkml:brushProperty name="height" value="0.1" units="cm"/>
      <inkml:brushProperty name="color" value="#E71224"/>
    </inkml:brush>
  </inkml:definitions>
  <inkml:trace contextRef="#ctx0" brushRef="#br0">0 23 24575,'16'5'0,"0"2"0,7-6 0,13-10 0,-2 5 0,9-13 0,-23 16 0,-1-4 0,-11 5 0,3 0 0,-2 0 0,3 0 0,-4 0 0,-4 0 0,0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09.244"/>
    </inkml:context>
    <inkml:brush xml:id="br0">
      <inkml:brushProperty name="width" value="0.1" units="cm"/>
      <inkml:brushProperty name="height" value="0.1" units="cm"/>
      <inkml:brushProperty name="color" value="#E71224"/>
    </inkml:brush>
  </inkml:definitions>
  <inkml:trace contextRef="#ctx0" brushRef="#br0">0 0 24575,'5'8'0,"-2"0"0,-3 1 0,0 2 0,0 5 0,0 1 0,0-1 0,0 0 0,0-4 0,0 1 0,0 2 0,0-2 0,0 3 0,0 0 0,0 6 0,4-7 0,-3 6 0,2-12 0,-3 7 0,0-7 0,0 12 0,0-6 0,0 7 0,4-6 0,-3 0 0,-1 1 0,-1-5 0,-3 0 0,4-4 0,4-4 0,-3-14 0,3 6 0,-4-10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0.394"/>
    </inkml:context>
    <inkml:brush xml:id="br0">
      <inkml:brushProperty name="width" value="0.1" units="cm"/>
      <inkml:brushProperty name="height" value="0.1" units="cm"/>
      <inkml:brushProperty name="color" value="#E71224"/>
    </inkml:brush>
  </inkml:definitions>
  <inkml:trace contextRef="#ctx0" brushRef="#br0">1 1 24575,'12'7'0,"3"-2"0,-6 7 0,6-4 0,-2 3 0,0-2 0,2 3 0,-6-4 0,13 4 0,-11-3 0,11 2 0,-13-3 0,3-3 0,0 6 0,-3-6 0,2 3 0,-3-1 0,0-2 0,0-1 0,0 3 0,-3-2 0,2-1 0,-6 4 0,6-4 0,-6 4 0,6 0 0,-2 0 0,-1 0 0,3-3 0,-6 2 0,6-3 0,-2 4 0,7 4 0,-7-3 0,9 6 0,-8-6 0,2 3 0,-5-4 0,1 0 0,0-3 0,1 2 0,2-6 0,-6 6 0,2-3 0,1 1 0,-3 2 0,6-6 0,-2 10 0,3-10 0,-4 10 0,0-17 0,-4 0 0,0-16 0,0 11 0,0-3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1.387"/>
    </inkml:context>
    <inkml:brush xml:id="br0">
      <inkml:brushProperty name="width" value="0.1" units="cm"/>
      <inkml:brushProperty name="height" value="0.1" units="cm"/>
      <inkml:brushProperty name="color" value="#E71224"/>
    </inkml:brush>
  </inkml:definitions>
  <inkml:trace contextRef="#ctx0" brushRef="#br0">1 0 24575,'0'13'0,"0"2"0,0-2 0,0-1 0,0 10 0,0-8 0,0 15 0,0-15 0,0 8 0,0-13 0,0 6 0,0 1 0,0 2 0,0 1 0,0 4 0,0 1 0,0 0 0,0 6 0,0-13 0,0 3 0,0-9 0,0-3 0,0 0 0,0 0 0,0 0 0,0 0 0,3 4 0,-2-3 0,6-1 0,-6-1 0,6-2 0,-6 3 0,6 0 0,-6 0 0,3-7 0,0 2 0,-4-11 0,4 8 0,-4-4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2.887"/>
    </inkml:context>
    <inkml:brush xml:id="br0">
      <inkml:brushProperty name="width" value="0.1" units="cm"/>
      <inkml:brushProperty name="height" value="0.1" units="cm"/>
      <inkml:brushProperty name="color" value="#E71224"/>
    </inkml:brush>
  </inkml:definitions>
  <inkml:trace contextRef="#ctx0" brushRef="#br0">9 1 24575,'-5'43'0,"2"15"0,3-30 0,0 31 0,0-13 0,0 2 0,0-12 0,0-7 0,0-11 0,0 1 0,0-8 0,0-2 0,0-1 0,0 3 0,0 2 0,0 3 0,0 0 0,0 0 0,0-3 0,0-2 0,0-3 0,0-7 0,0 9 0,0-4 0,0 6 0,0 3 0,0-13 0,7 4 0,-5-9 0,5 3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3.970"/>
    </inkml:context>
    <inkml:brush xml:id="br0">
      <inkml:brushProperty name="width" value="0.1" units="cm"/>
      <inkml:brushProperty name="height" value="0.1" units="cm"/>
      <inkml:brushProperty name="color" value="#E71224"/>
    </inkml:brush>
  </inkml:definitions>
  <inkml:trace contextRef="#ctx0" brushRef="#br0">65 0 24575,'-8'5'0,"3"12"0,-2-14 0,6 18 0,-6-19 0,3 12 0,-1 2 0,-2 2 0,6 4 0,-6-5 0,2-1 0,1 0 0,0-4 0,12 4 0,-7-7 0,6 6 0,-3-10 0,1 2 0,3-7 0,0 0 0,10 5 0,-4-4 0,9 4 0,-7-5 0,0 0 0,-3 0 0,-2 0 0,1-8 0,0 7 0,1-7 0,-1 5 0,-1-2 0,-2-3 0,3 0 0,-4 0 0,-4 0 0,0 0 0,-4 0 0,0 0 0,0 0 0,4 0 0,-4 0 0,4-4 0,-4 3 0,0-2 0,0 2 0,0 1 0,0-3 0,0 2 0,-4-6 0,0 9 0,-1-5 0,-2 11 0,6-8 0,-6 7 0,3-2 0,-4 3 0,-4 0 0,-1 0 0,1 0 0,0 0 0,4 0 0,0 0 0,0 0 0,0 0 0,4 0 0,0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7.251"/>
    </inkml:context>
    <inkml:brush xml:id="br0">
      <inkml:brushProperty name="width" value="0.1" units="cm"/>
      <inkml:brushProperty name="height" value="0.1" units="cm"/>
      <inkml:brushProperty name="color" value="#E71224"/>
    </inkml:brush>
  </inkml:definitions>
  <inkml:trace contextRef="#ctx0" brushRef="#br0">0 1 24575,'0'20'0,"0"0"0,0 1 0,6 8 0,1 1 0,6 9 0,-5 0 0,-3 15 0,-5-11 0,0 25 0,0-25 0,0 11 0,0-15 0,0-8 0,9 2 0,-6-16 0,6 2 0,-5-9 0,-3 5 0,4 9 0,-5-2 0,0 30 0,0-26 0,0 18 0,0-28 0,0-11 0,0-1 0,0-9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5.302"/>
    </inkml:context>
    <inkml:brush xml:id="br0">
      <inkml:brushProperty name="width" value="0.1" units="cm"/>
      <inkml:brushProperty name="height" value="0.1" units="cm"/>
      <inkml:brushProperty name="color" value="#E71224"/>
    </inkml:brush>
  </inkml:definitions>
  <inkml:trace contextRef="#ctx0" brushRef="#br0">145 24 24575,'-15'-12'0,"5"4"0,-5 4 0,7 4 0,0 4 0,-4 0 0,3 1 0,-2-2 0,6 1 0,-2 0 0,6 4 0,-10 4 0,6 1 0,-7 3 0,8 3 0,0-5 0,4 1 0,-3-7 0,2 0 0,-3 0 0,8 0 0,0 0 0,8 0 0,-3-3 0,6-1 0,-2-1 0,3-2 0,-4 3 0,4-12 0,-7 3 0,2-3 0,1 1 0,-3 2 0,2-3 0,-2 0 0,2 0 0,-2 4 0,-1-3 0,-1 13 0,-2-4 0,3 13 0,0-3 0,0 4 0,-3 1 0,2-1 0,-6 0 0,6-4 0,-6 4 0,6-11 0,-6 13 0,2-12 0,1 13 0,-3-6 0,2-1 0,-3 3 0,0-2 0,0 3 0,0 0 0,-7 0 0,5 0 0,-8 1 0,5-5 0,1 3 0,-3-6 0,2 3 0,-3-4 0,-4 0 0,0-3 0,-4 2 0,0-6 0,-1 2 0,1 1 0,4-3 0,-3 2 0,6-3 0,-3 0 0,4 0 0,0 0 0,3-3 0,-2 2 0,3-10 0,-4 6 0,0-11 0,3 4 0,-2-1 0,6-2 0,-3 6 0,4 1 0,0 4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6.778"/>
    </inkml:context>
    <inkml:brush xml:id="br0">
      <inkml:brushProperty name="width" value="0.1" units="cm"/>
      <inkml:brushProperty name="height" value="0.1" units="cm"/>
      <inkml:brushProperty name="color" value="#E71224"/>
    </inkml:brush>
  </inkml:definitions>
  <inkml:trace contextRef="#ctx0" brushRef="#br0">137 0 24575,'-9'8'0,"2"0"0,4 0 0,-2 4 0,1 0 0,-7 12 0,6-6 0,-3 5 0,-1 0 0,4 1 0,-10 20 0,8-9 0,-7 9 0,9-13 0,-5-7 0,0 6 0,5-13 0,1 6 0,4-10 0,0 2 0,0-6 0,0 2 0,0-3 0,0 4 0,4-7 0,-4 16 0,11-7 0,-9 17 0,9-10 0,-2 15 0,0-16 0,0 16 0,-2-22 0,-2 5 0,3-8 0,0-5 0,0 4 0,-4-5 0,3-1 0,-2 0 0,3-4 0,4 0 0,-7-4 0,2 0 0,-7-1 0,0 2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7.578"/>
    </inkml:context>
    <inkml:brush xml:id="br0">
      <inkml:brushProperty name="width" value="0.1" units="cm"/>
      <inkml:brushProperty name="height" value="0.1" units="cm"/>
      <inkml:brushProperty name="color" value="#E71224"/>
    </inkml:brush>
  </inkml:definitions>
  <inkml:trace contextRef="#ctx0" brushRef="#br0">0 0 24575,'0'25'0,"0"-5"0,0 2 0,0-8 0,0 8 0,0 2 0,0-6 0,0 5 0,0-3 0,0 3 0,0 5 0,0 15 0,0 2 0,0 1 0,0-3 0,0-19 0,0-5 0,0-4 0,0-9 0,0 1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8.409"/>
    </inkml:context>
    <inkml:brush xml:id="br0">
      <inkml:brushProperty name="width" value="0.1" units="cm"/>
      <inkml:brushProperty name="height" value="0.1" units="cm"/>
      <inkml:brushProperty name="color" value="#E71224"/>
    </inkml:brush>
  </inkml:definitions>
  <inkml:trace contextRef="#ctx0" brushRef="#br0">1 1 24575,'21'7'0,"-2"-5"0,-6 5 0,-2-7 0,-2 4 0,-1 0 0,0 1 0,3-5 0,-2-1 0,6-3 0,5 4 0,-6 0 0,4 0 0,-10 0 0,0 0 0,0 0 0,0 0 0,-3-3 0,2 2 0,-10-3 0,2 4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19.218"/>
    </inkml:context>
    <inkml:brush xml:id="br0">
      <inkml:brushProperty name="width" value="0.1" units="cm"/>
      <inkml:brushProperty name="height" value="0.1" units="cm"/>
      <inkml:brushProperty name="color" value="#E71224"/>
    </inkml:brush>
  </inkml:definitions>
  <inkml:trace contextRef="#ctx0" brushRef="#br0">1 1 24575,'0'20'0,"0"-3"0,0 2 0,0 4 0,0-5 0,0 11 0,0 2 0,0 9 0,0-7 0,0-6 0,0-16 0,0-3 0,0 0 0,0 4 0,0 1 0,3 3 0,2 0 0,4 7 0,-1-6 0,-3 2 0,3-11 0,-7-8 0,2 0 0,-3-4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0.050"/>
    </inkml:context>
    <inkml:brush xml:id="br0">
      <inkml:brushProperty name="width" value="0.1" units="cm"/>
      <inkml:brushProperty name="height" value="0.1" units="cm"/>
      <inkml:brushProperty name="color" value="#E71224"/>
    </inkml:brush>
  </inkml:definitions>
  <inkml:trace contextRef="#ctx0" brushRef="#br0">0 1 24575,'0'16'0,"4"0"0,-3 0 0,3 7 0,-9 1 0,4 1 0,5 4 0,2-11 0,8 4 0,-10-6 0,4-3 0,-8 2 0,8-6 0,-7 6 0,6-6 0,-3 6 0,4-6 0,0 3 0,0-4 0,0-3 0,0-2 0,1-3 0,2 0 0,-2 0 0,3 0 0,-1 0 0,2-3 0,-4-2 0,2 1 0,-10-4 0,6 4 0,-6-4 0,6 0 0,-6 0 0,2 0 0,-3 3 0,0 2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0.602"/>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1.826"/>
    </inkml:context>
    <inkml:brush xml:id="br0">
      <inkml:brushProperty name="width" value="0.1" units="cm"/>
      <inkml:brushProperty name="height" value="0.1" units="cm"/>
      <inkml:brushProperty name="color" value="#E71224"/>
    </inkml:brush>
  </inkml:definitions>
  <inkml:trace contextRef="#ctx0" brushRef="#br0">0 1 24575,'17'0'0,"-5"0"0,19 30 0,-15-19 0,22 19 0,-24-22 0,8-8 0,-13 8 0,2-4 0,-3 8 0,4-7 0,1 10 0,3-7 0,-4 5 0,3 2 0,-5 4 0,-1-5 0,-5 8 0,-4-9 0,7 3 0,-5-4 0,9 0 0,-10 0 0,2-3 0,1 2 0,-3 1 0,3 1 0,-4 3 0,0-4 0,0 3 0,0-2 0,0 0 0,0 2 0,0-6 0,0 6 0,0 1 0,0-2 0,0 1 0,0-7 0,-4 3 0,-1-2 0,-4 13 0,5-8 0,-1 9 0,2-7 0,-3 7 0,-2-5 0,-5 4 0,4-9 0,-6 2 0,6-6 0,-3 3 0,4-4 0,4-7 0,0 1 0,4-5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5.664"/>
    </inkml:context>
    <inkml:brush xml:id="br0">
      <inkml:brushProperty name="width" value="0.1" units="cm"/>
      <inkml:brushProperty name="height" value="0.1" units="cm"/>
      <inkml:brushProperty name="color" value="#E71224"/>
    </inkml:brush>
  </inkml:definitions>
  <inkml:trace contextRef="#ctx0" brushRef="#br0">58 0 24575,'0'13'0,"0"-1"0,0-4 0,-4 10 0,-2 3 0,-4 23 0,4 2 0,1 13 0,1-13 0,3-3 0,-4-19 0,5 5 0,0-15 0,0 4 0,0-9 0,0 2 0,0 8 0,0 25 0,0-15 0,0 19 0,0-30 0,-4 1 0,0-19 0,0 2 0,0-9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6.771"/>
    </inkml:context>
    <inkml:brush xml:id="br0">
      <inkml:brushProperty name="width" value="0.1" units="cm"/>
      <inkml:brushProperty name="height" value="0.1" units="cm"/>
      <inkml:brushProperty name="color" value="#E71224"/>
    </inkml:brush>
  </inkml:definitions>
  <inkml:trace contextRef="#ctx0" brushRef="#br0">0 0 24575,'45'14'0,"12"12"0,-29-15 0,16 17 0,-26-15 0,1-1 0,-3-1 0,-7-6 0,6 7 0,-6-4 0,6 3 0,5 32 0,-2-19 0,8 28 0,-13-34 0,1 1 0,-3 0 0,-2-9 0,3 5 0,-4-7 0,-3 0 0,2 0 0,-3 0 0,4 4 0,4 1 0,-2 9 0,2-4 0,-3 1 0,-1-11 0,-4-4 0,0-4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49.246"/>
    </inkml:context>
    <inkml:brush xml:id="br0">
      <inkml:brushProperty name="width" value="0.1" units="cm"/>
      <inkml:brushProperty name="height" value="0.1" units="cm"/>
      <inkml:brushProperty name="color" value="#E71224"/>
    </inkml:brush>
  </inkml:definitions>
  <inkml:trace contextRef="#ctx0" brushRef="#br0">4441 0 24575,'-11'0'0,"1"0"0,0 0 0,0 0 0,-5 0 0,-34 0 0,-5 0 0,16 0 0,-20 2 0,0 1 0,17-2 0,-18 3 0,-30 2 0,12-12 0,2 9 0,6-11 0,27 8 0,-27 0 0,26 0 0,-11 0 0,0 16 0,12-6 0,-4 12 0,9-9 0,7-7 0,-9 0 0,0-6 0,-15 0 0,-4 0 0,1 0 0,-12 0 0,26 0 0,-2 0 0,16 0 0,9 0 0,-1 0 0,-25 11 0,-4-8 0,-1 9 0,-21 25 0,21-27 0,-12 27 0,-6-21 0,11-3 0,9 9 0,-3-13 0,30-4 0,-7-5 0,-8 6 0,4-5 0,-15-1 0,9-1 0,-15-5 0,11 6 0,-26 0 0,12 0 0,-31 19-790,-3-15 790,38 7 0,0-3 0,-38-16 0,40 7 0,0 0 0,-40-7 0,0 0 0,9 6 0,39-6 0,11 8 0,22 0 0,0 0 0,-5 5 790,-1-4-790,-13 9 0,-46-9 0,-5 5-588,13-6 1,-2 0 587,13 5 0,2 0 0,-28-3 0,23 17 0,31-17 0,10 7 0,-5-9 0,8 0 0,4 0 1175,-17 0-1175,10 0 0,-6 4 0,9-3 0,5 4 0,0 0 0,0-4 0,0 8 0,9-13 0,-20 8 0,-11-1 0,-11-1 0,2 6 0,18-8 0,13 5 0,9-4 0,-3-44 0,9 23 0,-5-30 0,0 41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7.986"/>
    </inkml:context>
    <inkml:brush xml:id="br0">
      <inkml:brushProperty name="width" value="0.1" units="cm"/>
      <inkml:brushProperty name="height" value="0.1" units="cm"/>
      <inkml:brushProperty name="color" value="#E71224"/>
    </inkml:brush>
  </inkml:definitions>
  <inkml:trace contextRef="#ctx0" brushRef="#br0">0 1 24575,'0'12'0,"0"0"0,0-1 0,0-2 0,0 7 0,0-7 0,0 6 0,0-3 0,0 4 0,0-3 0,0 2 0,0-6 0,0 6 0,0-2 0,0 0 0,0-2 0,0-3 0,0 0 0,0 0 0,0 0 0,0 1 0,0 2 0,0-2 0,0 6 0,0-6 0,0 7 0,0-4 0,0 4 0,0-3 0,0 2 0,0-6 0,0 3 0,0-4 0,0 0 0,0 0 0,0 0 0,0 0 0,0 0 0,0 0 0,0 0 0,0 0 0,0 0 0,0 4 0,0-3 0,4-1 0,-3-1 0,2-2 0,1 3 0,-3 0 0,2 0 0,-3 0 0,4 0 0,0-4 0,1 0 0,-1-4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8.857"/>
    </inkml:context>
    <inkml:brush xml:id="br0">
      <inkml:brushProperty name="width" value="0.1" units="cm"/>
      <inkml:brushProperty name="height" value="0.1" units="cm"/>
      <inkml:brushProperty name="color" value="#E71224"/>
    </inkml:brush>
  </inkml:definitions>
  <inkml:trace contextRef="#ctx0" brushRef="#br0">1 0 24575,'12'5'0,"0"-2"0,-4-3 0,0 0 0,0 0 0,0 0 0,0 0 0,4 0 0,0 0 0,11 0 0,-5 0 0,11 0 0,-5 0 0,1 0 0,-6 0 0,-8 0 0,-3 0 0,0 0 0,1 0 0,-1 4 0,-4-3 0,0 3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29.705"/>
    </inkml:context>
    <inkml:brush xml:id="br0">
      <inkml:brushProperty name="width" value="0.1" units="cm"/>
      <inkml:brushProperty name="height" value="0.1" units="cm"/>
      <inkml:brushProperty name="color" value="#E71224"/>
    </inkml:brush>
  </inkml:definitions>
  <inkml:trace contextRef="#ctx0" brushRef="#br0">1 1 24575,'8'4'0,"0"0"0,0-4 0,0 0 0,0 0 0,0 3 0,4-2 0,-3 3 0,6 0 0,-3-4 0,5 4 0,-5-4 0,3 0 0,-6 0 0,3 0 0,-4 0 0,0 0 0,0 0 0,4 0 0,-7 0 0,2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0.799"/>
    </inkml:context>
    <inkml:brush xml:id="br0">
      <inkml:brushProperty name="width" value="0.1" units="cm"/>
      <inkml:brushProperty name="height" value="0.1" units="cm"/>
      <inkml:brushProperty name="color" value="#E71224"/>
    </inkml:brush>
  </inkml:definitions>
  <inkml:trace contextRef="#ctx0" brushRef="#br0">57 0 24575,'-7'16'0,"2"-3"0,-3 2 0,0-2 0,3 9 0,-6 14 0,5-2 0,-1 58 0,7-59 0,0 56 0,0-58 0,0 7 0,0-8 0,0-11 0,0 13 0,0-9 0,0 4 0,0-12 0,0-2 0,0-1 0,0 0 0,7-15 0,-5 5 0,5-9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1.849"/>
    </inkml:context>
    <inkml:brush xml:id="br0">
      <inkml:brushProperty name="width" value="0.1" units="cm"/>
      <inkml:brushProperty name="height" value="0.1" units="cm"/>
      <inkml:brushProperty name="color" value="#E71224"/>
    </inkml:brush>
  </inkml:definitions>
  <inkml:trace contextRef="#ctx0" brushRef="#br0">25 9 24575,'-8'-1'0,"3"2"0,2 10 0,3-2 0,-4 7 0,3-7 0,-2 6 0,3 1 0,0 1 0,0 3 0,0 2 0,0-4 0,0 1 0,0-4 0,0-2 0,7 3 0,-2-3 0,7-2 0,-4-3 0,4 0 0,-3-3 0,-1 2 0,-1-6 0,-3 6 0,4-6 0,4 3 0,-3-4 0,13 0 0,-8 0 0,15-9 0,-15 3 0,8-8 0,-9 10 0,-1-7 0,-4 5 0,-4-5 0,-4 3 0,0 0 0,0-4 0,0-4 0,0 2 0,0-1 0,0 7 0,0 0 0,-4-4 0,0 3 0,-1-6 0,-2 6 0,6-2 0,-6-1 0,3-1 0,-4 1 0,-11-1 0,9 5 0,-12-1 0,13 4 0,-3-2 0,4 6 0,4-2 0,0 3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3.321"/>
    </inkml:context>
    <inkml:brush xml:id="br0">
      <inkml:brushProperty name="width" value="0.1" units="cm"/>
      <inkml:brushProperty name="height" value="0.1" units="cm"/>
      <inkml:brushProperty name="color" value="#E71224"/>
    </inkml:brush>
  </inkml:definitions>
  <inkml:trace contextRef="#ctx0" brushRef="#br0">121 0 24575,'-20'7'0,"7"-1"0,-2 5 0,7-3 0,3 4 0,-5-3 0,8 3 0,-13-1 0,10 2 0,-7 3 0,8 0 0,-3 0 0,6-3 0,-3-2 0,4 1 0,0 1 0,0-1 0,4 3 0,-3-2 0,6-1 0,-3 0 0,1-4 0,2 0 0,-3 0 0,8-3 0,-3 2 0,6-6 0,-6 2 0,3-3 0,-4 0 0,0-3 0,0-2 0,0-3 0,-3 0 0,2 0 0,-3 0 0,1 0 0,2 0 0,-6 0 0,2 0 0,-3 0 0,4 0 0,-3-4 0,6 7 0,-6-6 0,6 21 0,-2-4 0,3 14 0,3 14 0,-6 5 0,1 30 0,-6-8 0,0 8 0,0-34 0,0-5 0,0-22 0,-3-3 0,2 2 0,-10-2 0,9 3 0,-9 3 0,7-5 0,-4 8 0,0-12 0,-4 9 0,3-11 0,-3 8 0,4-8 0,0 0 0,0 0 0,0-4 0,0 4 0,0 0 0,0 0 0,0 0 0,0 0 0,3-4 0,-2 0 0,6-4 0,-2 0 0,3 0 0,0 0 0,3-4 0,2 3 0,-1 1 0,0 4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4.665"/>
    </inkml:context>
    <inkml:brush xml:id="br0">
      <inkml:brushProperty name="width" value="0.1" units="cm"/>
      <inkml:brushProperty name="height" value="0.1" units="cm"/>
      <inkml:brushProperty name="color" value="#E71224"/>
    </inkml:brush>
  </inkml:definitions>
  <inkml:trace contextRef="#ctx0" brushRef="#br0">250 1 24575,'-21'0'0,"-17"0"0,11 0 0,-16 0 0,19 0 0,1 0 0,11 0 0,-3 0 0,6 0 0,-7 0 0,4 0 0,3 7 0,21 14 0,-3 4 0,16 12 0,-15-6 0,-4-1 0,3 1 0,-3 0 0,0-7 0,-2-1 0,-4 0 0,8 8 0,-2-5 0,3 4 0,-1-7 0,-7-6 0,4 10 0,-5-14 0,0 2 0,0-7 0,0 0 0,0 1 0,0-1 0,-4-7 0,0-2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5.593"/>
    </inkml:context>
    <inkml:brush xml:id="br0">
      <inkml:brushProperty name="width" value="0.1" units="cm"/>
      <inkml:brushProperty name="height" value="0.1" units="cm"/>
      <inkml:brushProperty name="color" value="#E71224"/>
    </inkml:brush>
  </inkml:definitions>
  <inkml:trace contextRef="#ctx0" brushRef="#br0">234 24 24575,'-17'-4'0,"-1"-3"0,5 6 0,0-6 0,2 6 0,3-3 0,0 4 0,0 0 0,-8 4 0,3 0 0,-7 1 0,-3-2 0,5-3 0,-2 0 0,9 0 0,3 0 0,3 0 0,2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7.473"/>
    </inkml:context>
    <inkml:brush xml:id="br0">
      <inkml:brushProperty name="width" value="0.1" units="cm"/>
      <inkml:brushProperty name="height" value="0.1" units="cm"/>
      <inkml:brushProperty name="color" value="#E71224"/>
    </inkml:brush>
  </inkml:definitions>
  <inkml:trace contextRef="#ctx0" brushRef="#br0">482 17 24575,'-8'-4'0,"0"0"0,0 0 0,-4 3 0,-1-2 0,-3 3 0,4 0 0,-3 0 0,6 0 0,-13 4 0,8-2 0,-5-1 0,7-2 0,4-3 0,-4 4 0,3 0 0,-6 0 0,3 0 0,-5 0 0,-17 0 0,13 0 0,-20 5 0,23-4 0,-1 3 0,4-4 0,3 0 0,-11 0 0,5 0 0,-1 0 0,7 4 0,4-3 0,7 2 0,2-3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8.366"/>
    </inkml:context>
    <inkml:brush xml:id="br0">
      <inkml:brushProperty name="width" value="0.1" units="cm"/>
      <inkml:brushProperty name="height" value="0.1" units="cm"/>
      <inkml:brushProperty name="color" value="#E71224"/>
    </inkml:brush>
  </inkml:definitions>
  <inkml:trace contextRef="#ctx0" brushRef="#br0">0 1 24575,'9'16'0,"-5"7"0,0 1 0,-4 0 0,0 6 0,0-13 0,0 6 0,0-7 0,0 0 0,0 0 0,0 0 0,0 1 0,0-1 0,0 6 0,0-4 0,0 5 0,0-1 0,0-7 0,0 3 0,0-17 0,0 1 0,0-5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53.763"/>
    </inkml:context>
    <inkml:brush xml:id="br0">
      <inkml:brushProperty name="width" value="0.1" units="cm"/>
      <inkml:brushProperty name="height" value="0.1" units="cm"/>
      <inkml:brushProperty name="color" value="#E71224"/>
    </inkml:brush>
  </inkml:definitions>
  <inkml:trace contextRef="#ctx0" brushRef="#br0">245 31 24575,'-34'-15'0,"15"9"0,-9-3 0,18 9 0,0 0 0,-1 0 0,1 0 0,0 0 0,4 4 0,2 2 0,-1 4 0,0 5 0,-6 1 0,-3 4 0,7-4 0,-11-2 0,16 1 0,-17 1 0,17 4 0,-11-4 0,11 12 0,-2-10 0,4 19 0,0-20 0,0 11 0,0-12 0,4 0 0,2-2 0,4-3 0,1-6 0,-1 0 0,4-1 0,-2-3 0,-2-13 0,-1 3 0,9-10 0,-4 10 0,13 8 0,-11-8 0,5 8 0,-1-4 0,-4 5 0,-2-4 0,-3-2 0,-6-4 0,0 0 0,-1-5 0,-3 4 0,4-8 0,-5 7 0,0-7 0,17 1 0,-8-3 0,10-10 0,-10 13 0,-8-10 0,3 17 0,1 1 0,-4 22 0,4-3 0,-5 19 0,0-4 0,0-2 0,0 30 0,-9-3 0,7 9 0,-6 11 0,8-12 0,0 16 0,0-1 0,0-14 0,0-13 0,0-20 0,0-6 0,0-8 0,0 4 0,0 0 0,0 0 0,0 6 0,-4-5 0,3 3 0,-4-8 0,5 8 0,0-3 0,0 13 0,0 2 0,0 22 0,0-18 0,0 8 0,-4-22 0,-2-10 0,0-11 0,2-7 0,4-7 0,0 3 0,0 6 0,0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39.881"/>
    </inkml:context>
    <inkml:brush xml:id="br0">
      <inkml:brushProperty name="width" value="0.1" units="cm"/>
      <inkml:brushProperty name="height" value="0.1" units="cm"/>
      <inkml:brushProperty name="color" value="#E71224"/>
    </inkml:brush>
  </inkml:definitions>
  <inkml:trace contextRef="#ctx0" brushRef="#br0">11 8 24575,'8'-4'0,"1"0"0,-1 4 0,7 0 0,-5 0 0,15 0 0,-14 0 0,7 4 0,-10-3 0,-4 6 0,14-6 0,-15 6 0,14-6 0,-12 3 0,3-1 0,-4 2 0,4 3 0,-4-4 0,4 0 0,-3-1 0,2 2 0,-6 7 0,6-7 0,-6 6 0,2-7 0,-3 4 0,0 0 0,0 0 0,0 0 0,-3 0 0,2 0 0,-6 1 0,6-1 0,-6-4 0,2 0 0,-7-1 0,0-2 0,-1 6 0,-2-2 0,3 6 0,-5-5 0,5 5 0,0-7 0,4 1 0,0 2 0,0-6 0,0 6 0,0-6 0,-4 2 0,3-3 0,-2 0 0,3 0 0,0 0 0,3-3 0,1 2 0,4-3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41.619"/>
    </inkml:context>
    <inkml:brush xml:id="br0">
      <inkml:brushProperty name="width" value="0.1" units="cm"/>
      <inkml:brushProperty name="height" value="0.1" units="cm"/>
      <inkml:brushProperty name="color" value="#E71224"/>
    </inkml:brush>
  </inkml:definitions>
  <inkml:trace contextRef="#ctx0" brushRef="#br0">2455 68 24575,'-12'-4'0,"0"0"0,-4 1 0,-1 2 0,1-3 0,0 4 0,0 0 0,0 0 0,3 0 0,-2 0 0,3 0 0,-1 0 0,-2 0 0,-4 5 0,-17-4 0,-15-6 0,-5-2 0,-16 3 0,5-5 0,3 2 0,16 7 0,-6 0 0,29 0 0,6 0 0,7 0 0,4 0 0,-3 0 0,-20 0 0,-8 0 0,-56-8 0,28 6 0,-27-5 0,48 7 0,10 0 0,7 0 0,11 0 0,-1 0 0,4 0 0,-5 0 0,-4 0 0,-8 0 0,-22 0 0,24 4 0,-35-4 0,38 4 0,-16-4 0,12 0 0,7 0 0,1 0 0,11 0 0,0 0 0,4 0 0,-4 0 0,0-7 0,-11 5 0,-13-5 0,-9 7 0,-50 0 0,40 0 0,-25 0 0,59 0 0,3 0 0,10 0 0,0 0 0,0 0 0,0 0 0,-4 0 0,0 0 0,-23 0 0,-16 0 0,-21 0 0,0 0 0,3 0 0,30 0 0,8 0 0,27 0 0,1 0 0,6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43.064"/>
    </inkml:context>
    <inkml:brush xml:id="br0">
      <inkml:brushProperty name="width" value="0.1" units="cm"/>
      <inkml:brushProperty name="height" value="0.1" units="cm"/>
      <inkml:brushProperty name="color" value="#E71224"/>
    </inkml:brush>
  </inkml:definitions>
  <inkml:trace contextRef="#ctx0" brushRef="#br0">17 1 24575,'0'54'0,"0"-12"0,0-12 0,0 27 0,0-18 0,0 24 0,0-38 0,0-3 0,0-9 0,0-2 0,0 1 0,0 1 0,0-1 0,0 10 0,0-8 0,0 9 0,0-7 0,-4 0 0,0-3 0,-1-2 0,1 4 0,4-5 0,0 9 0,0-10 0,0 6 0,0-6 0,0 6 0,4-9 0,-3 1 0,3-7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44.162"/>
    </inkml:context>
    <inkml:brush xml:id="br0">
      <inkml:brushProperty name="width" value="0.1" units="cm"/>
      <inkml:brushProperty name="height" value="0.1" units="cm"/>
      <inkml:brushProperty name="color" value="#E71224"/>
    </inkml:brush>
  </inkml:definitions>
  <inkml:trace contextRef="#ctx0" brushRef="#br0">0 58 24575,'5'25'0,"-2"-6"0,-3-8 0,0-3 0,0 1 0,0-1 0,4 0 0,-3 0 0,2 0 0,1-4 0,-3 3 0,6-2 0,-3-1 0,4 0 0,4-4 0,-3 0 0,3 0 0,-4 0 0,0-4 0,0 3 0,0-6 0,0 6 0,-4-6 0,0 3 0,0-4 0,-4 0 0,4-4 0,-4 3 0,4-3 0,-3 4 0,2 0 0,-3 0 0,0 0 0,0 0 0,0-4 0,0 3 0,0-2 0,0 3 0,0 0 0,-3 0 0,-2 0 0,-3 3 0,0 2 0,0 3 0,0 0 0,3 0 0,2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45.729"/>
    </inkml:context>
    <inkml:brush xml:id="br0">
      <inkml:brushProperty name="width" value="0.1" units="cm"/>
      <inkml:brushProperty name="height" value="0.1" units="cm"/>
      <inkml:brushProperty name="color" value="#E71224"/>
    </inkml:brush>
  </inkml:definitions>
  <inkml:trace contextRef="#ctx0" brushRef="#br0">57 5 24575,'-8'-4'0,"4"4"0,0 4 0,1 4 0,-2-3 0,1 2 0,-4-3 0,7 4 0,-2 1 0,3-1 0,-4 0 0,3 0 0,-6 0 0,6 3 0,-2 2 0,3 10 0,0-8 0,3 3 0,2-9 0,3-1 0,0-4 0,0 0 0,0-1 0,-3-5 0,2 4 0,-3-9 0,4 6 0,0-6 0,0 3 0,-3-5 0,2 5 0,-6-3 0,-1 6 0,-1-6 0,1 6 0,5-6 0,-1 2 0,0-3 0,-1 0 0,2 4 0,3 0 0,0 4 0,0 0 0,0 7 0,0 2 0,4 7 0,-7 0 0,6 1 0,-6 5 0,0-8 0,0 8 0,-2-13 0,-2 3 0,6-1 0,-6-2 0,3 3 0,-1-4 0,-2 0 0,3 0 0,-4 4 0,0-3 0,0 6 0,0-6 0,-4 3 0,3-1 0,-2 8 0,-1-8 0,0 10 0,-4-16 0,-1 3 0,1-1 0,0-2 0,0-1 0,0 0 0,0-4 0,0 0 0,0 0 0,-4 0 0,0 0 0,-1 4 0,2-4 0,3 4 0,-1-4 0,1 0 0,0 0 0,0-4 0,4-10 0,0 7 0,4-7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46.721"/>
    </inkml:context>
    <inkml:brush xml:id="br0">
      <inkml:brushProperty name="width" value="0.1" units="cm"/>
      <inkml:brushProperty name="height" value="0.1" units="cm"/>
      <inkml:brushProperty name="color" value="#E71224"/>
    </inkml:brush>
  </inkml:definitions>
  <inkml:trace contextRef="#ctx0" brushRef="#br0">72 1 24575,'-5'8'0,"-2"-4"0,6 7 0,-6-5 0,6 5 0,-3-3 0,1 4 0,2 0 0,-7 11 0,3-5 0,-5 11 0,5-11 0,1 11 0,4-5 0,0 7 0,0 0 0,0 0 0,0 11 0,0-8 0,-5 9 0,4-12 0,-4-7 0,5-1 0,8-11 0,-7 0 0,7-4 0,-5 0 0,-2 0 0,6 0 0,-2 0 0,3 4 0,3-3 0,2 6 0,-1-10 0,0 3 0,-4-8 0,0 0 0,0 0 0,0 0 0,0 0 0,-3-4 0,-1 0 0,-4-1 0,0 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47.739"/>
    </inkml:context>
    <inkml:brush xml:id="br0">
      <inkml:brushProperty name="width" value="0.1" units="cm"/>
      <inkml:brushProperty name="height" value="0.1" units="cm"/>
      <inkml:brushProperty name="color" value="#E71224"/>
    </inkml:brush>
  </inkml:definitions>
  <inkml:trace contextRef="#ctx0" brushRef="#br0">1 1 24575,'12'4'0,"4"-4"0,-4 4 0,4 3 0,7-5 0,1 5 0,7-7 0,0 0 0,-10 0 0,-3 0 0,-10 0 0,0 0 0,-4 0 0,0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0.122"/>
    </inkml:context>
    <inkml:brush xml:id="br0">
      <inkml:brushProperty name="width" value="0.1" units="cm"/>
      <inkml:brushProperty name="height" value="0.1" units="cm"/>
      <inkml:brushProperty name="color" value="#E71224"/>
    </inkml:brush>
  </inkml:definitions>
  <inkml:trace contextRef="#ctx0" brushRef="#br0">1 259 24575,'4'-8'0,"0"0"0,0 0 0,-4 0 0,4 0 0,0 0 0,0-4 0,1-1 0,-2 1 0,1 0 0,-3 4 0,6-3 0,-6 2 0,6-7 0,-6 7 0,6-2 0,-6 3 0,2-4 0,1 3 0,-3-3 0,6 4 0,-6 0 0,3 0 0,-1 0 0,-2 0 0,3 0 0,-4 0 0,0 7 0,0 9 0,0 2 0,0 9 0,0-10 0,0 2 0,0-3 0,0 1 0,0 2 0,0 2 0,0 3 0,0-4 0,0 4 0,0-4 0,0 4 0,0-3 0,0-1 0,0-4 0,0 0 0,0 0 0,0 0 0,0 0 0,0 0 0,0 4 0,0-3 0,0 6 0,0 1 0,0 1 0,0-1 0,0-4 0,0-4 0,0 0 0,0 0 0,0 0 0,0 0 0,0 0 0,0 0 0,0 4 0,0 7 0,0-1 0,0 11 0,0-5 0,0 0 0,0-5 0,0-7 0,-4-7 0,3-5 0,-2-5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1.505"/>
    </inkml:context>
    <inkml:brush xml:id="br0">
      <inkml:brushProperty name="width" value="0.1" units="cm"/>
      <inkml:brushProperty name="height" value="0.1" units="cm"/>
      <inkml:brushProperty name="color" value="#E71224"/>
    </inkml:brush>
  </inkml:definitions>
  <inkml:trace contextRef="#ctx0" brushRef="#br0">1 1 24575,'3'9'0,"2"-2"0,3-7 0,0 0 0,0 0 0,0 0 0,0 0 0,0 0 0,4 0 0,-3 0 0,2 0 0,-3 0 0,0 0 0,0 0 0,1 0 0,2 4 0,-2-4 0,3 4 0,-4-4 0,0 0 0,0 0 0,4 0 0,-7 7 0,6-5 0,-7 5 0,1-3 0,2-3 0,-3 2 0,4-3 0,0 0 0,1 0 0,-1 0 0,0 0 0,0 0 0,7 0 0,-5 0 0,5 0 0,-3 0 0,-3 0 0,2 0 0,-6 0 0,-2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2.450"/>
    </inkml:context>
    <inkml:brush xml:id="br0">
      <inkml:brushProperty name="width" value="0.1" units="cm"/>
      <inkml:brushProperty name="height" value="0.1" units="cm"/>
      <inkml:brushProperty name="color" value="#E71224"/>
    </inkml:brush>
  </inkml:definitions>
  <inkml:trace contextRef="#ctx0" brushRef="#br0">0 1 24575,'13'0'0,"-2"0"0,1 0 0,1 4 0,3-4 0,-4 4 0,0-4 0,-4 0 0,0 0 0,4 0 0,-3 0 0,2 0 0,-3 0 0,0 0 0,0 0 0,0 0 0,1 0 0,-5 0 0,0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54.427"/>
    </inkml:context>
    <inkml:brush xml:id="br0">
      <inkml:brushProperty name="width" value="0.1" units="cm"/>
      <inkml:brushProperty name="height" value="0.1" units="cm"/>
      <inkml:brushProperty name="color" value="#E71224"/>
    </inkml:brush>
  </inkml:definitions>
  <inkml:trace contextRef="#ctx0" brushRef="#br0">0 1 24575,'10'10'0,"-4"4"0,3-7 0,-8 7 0,4-8 0,-5 4 0,0 0 0,0-4 0,0-2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3.361"/>
    </inkml:context>
    <inkml:brush xml:id="br0">
      <inkml:brushProperty name="width" value="0.1" units="cm"/>
      <inkml:brushProperty name="height" value="0.1" units="cm"/>
      <inkml:brushProperty name="color" value="#E71224"/>
    </inkml:brush>
  </inkml:definitions>
  <inkml:trace contextRef="#ctx0" brushRef="#br0">1 1 24575,'4'12'0,"0"4"0,-4-7 0,0 6 0,0 1 0,0-3 0,0 6 0,0-10 0,0 6 0,0-6 0,0 7 0,0-7 0,0 6 0,0-6 0,0 6 0,0-2 0,0-1 0,0 0 0,0-1 0,0-2 0,0 3 0,0-4 0,3 0 0,-2 0 0,-4-3 0,1 2 0,-5 1 0,7 4 0,0 5 0,0 5 0,0 3 0,0-5 0,0-2 0,0-20 0,3-11 0,-2-1 0,3-9 0,-4 18 0,0-2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4.345"/>
    </inkml:context>
    <inkml:brush xml:id="br0">
      <inkml:brushProperty name="width" value="0.1" units="cm"/>
      <inkml:brushProperty name="height" value="0.1" units="cm"/>
      <inkml:brushProperty name="color" value="#E71224"/>
    </inkml:brush>
  </inkml:definitions>
  <inkml:trace contextRef="#ctx0" brushRef="#br0">1 0 24575,'5'21'0,"4"1"0,-9-13 0,9 12 0,-8-10 0,3 7 0,-4-6 0,0-3 0,7 6 0,-1-10 0,8 28 0,-5-19 0,3 27 0,-4-24 0,-2 3 0,-3-9 0,-3-3 0,4-3 0,0-2 0,4-3 0,0 0 0,0 0 0,1-3 0,-1 2 0,-4-6 0,3 6 0,-2-3 0,-1 1 0,0-2 0,-4 1 0,0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4.996"/>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6.129"/>
    </inkml:context>
    <inkml:brush xml:id="br0">
      <inkml:brushProperty name="width" value="0.1" units="cm"/>
      <inkml:brushProperty name="height" value="0.1" units="cm"/>
      <inkml:brushProperty name="color" value="#E71224"/>
    </inkml:brush>
  </inkml:definitions>
  <inkml:trace contextRef="#ctx0" brushRef="#br0">1 0 24575,'12'0'0,"0"0"0,-4 0 0,0 0 0,4 0 0,7 0 0,5 0 0,19 0 0,2 0 0,1 0 0,-3 0 0,-19 0 0,5 0 0,-11 0 0,1 0 0,-4 0 0,-2 0 0,3 0 0,6 0 0,-4 0 0,11 0 0,-4 0 0,-1 0 0,-1 0 0,-7 0 0,-4 0 0,0 0 0,0 7 0,7 0 0,5 1 0,7-3 0,0-5 0,11 0 0,-14 0 0,2 0 0,-21 0 0,-6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8:57.481"/>
    </inkml:context>
    <inkml:brush xml:id="br0">
      <inkml:brushProperty name="width" value="0.1" units="cm"/>
      <inkml:brushProperty name="height" value="0.1" units="cm"/>
      <inkml:brushProperty name="color" value="#E71224"/>
    </inkml:brush>
  </inkml:definitions>
  <inkml:trace contextRef="#ctx0" brushRef="#br0">1 1 24575,'81'49'0,"-43"-26"0,20 21 0,-50-31 0,1 3 0,-5 0 0,3-3 0,-6-2 0,6 1 0,-6 0 0,3 1 0,-4 2 0,3-6 0,-2 6 0,3-6 0,-4 3 0,0-4 0,0 4 0,0-3 0,0 6 0,0 4 0,0-1 0,0 4 0,0-5 0,0-5 0,0 3 0,0-6 0,0 3 0,-4-4 0,3 0 0,-2 0 0,-1 0 0,0 0 0,-4 0 0,3 0 0,-2 0 0,2 0 0,1 1 0,-3 2 0,2-2 0,-3 3 0,0-8 0,4 3 0,0 1 0,4 1 0,-3 3 0,2-4 0,-7-3 0,8-5 0,-4-1 0,4-3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9:57.270"/>
    </inkml:context>
    <inkml:brush xml:id="br0">
      <inkml:brushProperty name="width" value="0.1" units="cm"/>
      <inkml:brushProperty name="height" value="0.1" units="cm"/>
      <inkml:brushProperty name="color" value="#E71224"/>
    </inkml:brush>
  </inkml:definitions>
  <inkml:trace contextRef="#ctx0" brushRef="#br0">9 0 24575,'4'8'0,"0"0"0,-4 4 0,0 8 0,0 4 0,0 1 0,0 4 0,0-11 0,0 5 0,0-7 0,0 6 0,0-4 0,0 5 0,0-7 0,0 7 0,0-9 0,0 7 0,-4-12 0,3 3 0,-2-4 0,3 4 0,0 0 0,0 23 0,0 4 0,0 18 0,0-11 0,-4-14 0,3-24 0,-2-6 0,3-10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29:58.738"/>
    </inkml:context>
    <inkml:brush xml:id="br0">
      <inkml:brushProperty name="width" value="0.1" units="cm"/>
      <inkml:brushProperty name="height" value="0.1" units="cm"/>
      <inkml:brushProperty name="color" value="#E71224"/>
    </inkml:brush>
  </inkml:definitions>
  <inkml:trace contextRef="#ctx0" brushRef="#br0">17 131 24575,'0'12'0,"-4"0"0,3 0 0,-6-3 0,6 2 0,-3-3 0,4 0 0,0 1 0,0 2 0,0 2 0,0-1 0,0 10 0,0-8 0,0 9 0,0-11 0,0 0 0,4-7 0,-3 2 0,6-3 0,-6 4 0,6-3 0,-2-2 0,3-3 0,-4-3 0,3 2 0,-2-6 0,3 2 0,0 1 0,0 0 0,4 4 0,0-3 0,1 2 0,-2-7 0,-6 4 0,2-1 0,-6-2 0,6 3 0,-2-8 0,3 3 0,0-2 0,-4 3 0,0-1 0,-4 1 0,0 0 0,0-3 0,3-2 0,2-3 0,-1 0 0,4 0 0,-4 0 0,0 3 0,0 1 0,-4 1 0,0-2 0,0-3 0,0 4 0,0 0 0,0 4 0,0 0 0,0 0 0,-4 3 0,0-2 0,-4 6 0,0-2 0,0-1 0,-4 3 0,0-6 0,-5 6 0,5-6 0,0 6 0,4-3 0,7 8 0,2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00.353"/>
    </inkml:context>
    <inkml:brush xml:id="br0">
      <inkml:brushProperty name="width" value="0.1" units="cm"/>
      <inkml:brushProperty name="height" value="0.1" units="cm"/>
      <inkml:brushProperty name="color" value="#E71224"/>
    </inkml:brush>
  </inkml:definitions>
  <inkml:trace contextRef="#ctx0" brushRef="#br0">0 9 24575,'0'12'0,"0"0"0,0-4 0,4 0 0,-7 0 0,6 0 0,-7 0 0,4 0 0,0 4 0,4-3 0,0 3 0,1-1 0,2-2 0,-6 3 0,3-4 0,-1 0 0,-2 0 0,3 0 0,-1 4 0,2 0 0,-1 4 0,3-3 0,-2 2 0,-1-6 0,4-1 0,-4-4 0,0 3 0,4-5 0,-7 1 0,2-7 0,1-4 0,0 3 0,1-2 0,2 3 0,-6-4 0,6 0 0,-6 0 0,6-4 0,-6 3 0,6-6 0,-6 2 0,6 1 0,-6 0 0,3 0 0,-4 3 0,0-2 0,0-1 0,3 7 0,-2-6 0,3 6 0,-4-3 0,0-3 0,0 2 0,-4-3 0,0 4 0,-5 0 0,1 0 0,8 7 0,-10-2 0,4 3 0,-10-4 0,4-4 0,4 3 0,4 2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02.105"/>
    </inkml:context>
    <inkml:brush xml:id="br0">
      <inkml:brushProperty name="width" value="0.1" units="cm"/>
      <inkml:brushProperty name="height" value="0.1" units="cm"/>
      <inkml:brushProperty name="color" value="#E71224"/>
    </inkml:brush>
  </inkml:definitions>
  <inkml:trace contextRef="#ctx0" brushRef="#br0">0 77 24575,'0'13'0,"0"-2"0,0 7 0,0-7 0,0 7 0,0-10 0,0 0 0,4 0 0,0 0 0,1 1 0,2-1 0,-6 0 0,6-4 0,-6 3 0,6-6 0,-6 6 0,6-2 0,-2-1 0,3 4 0,0-8 0,-4 8 0,3-8 0,-2 4 0,3 0 0,0-3 0,0 2 0,-4 1 0,4-3 0,-4 2 0,4-6 0,0-2 0,4 1 0,-7-4 0,6 8 0,-7-8 0,1 4 0,2-1 0,-6-2 0,3 3 0,-1-8 0,-2 3 0,3-2 0,-1 2 0,-2-9 0,3 4 0,-4-5 0,0 7 0,0 1 0,0 2 0,0-3 0,-4 4 0,0 0 0,-1 0 0,2 0 0,-1 0 0,0 0 0,-5 0 0,1 3 0,-3-2 0,2 3 0,-6-1 0,9-2 0,-5 10 0,7-6 0,-4 10 0,0-6 0,0 6 0,3-6 0,2 3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03.777"/>
    </inkml:context>
    <inkml:brush xml:id="br0">
      <inkml:brushProperty name="width" value="0.1" units="cm"/>
      <inkml:brushProperty name="height" value="0.1" units="cm"/>
      <inkml:brushProperty name="color" value="#E71224"/>
    </inkml:brush>
  </inkml:definitions>
  <inkml:trace contextRef="#ctx0" brushRef="#br0">178 1 24575,'-16'0'0,"3"0"0,-2 0 0,2 0 0,-3 0 0,4 0 0,0 0 0,4 3 0,0-2 0,-4 6 0,0-6 0,-5 3 0,5 0 0,4 0 0,4 0 0,4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56.227"/>
    </inkml:context>
    <inkml:brush xml:id="br0">
      <inkml:brushProperty name="width" value="0.1" units="cm"/>
      <inkml:brushProperty name="height" value="0.1" units="cm"/>
      <inkml:brushProperty name="color" value="#E71224"/>
    </inkml:brush>
  </inkml:definitions>
  <inkml:trace contextRef="#ctx0" brushRef="#br0">38 86 24575,'7'0'0,"12"-18"0,-16 10 0,15-15 0,-4 12 0,2 1 0,0 5 0,-1 0 0,-10 0 0,4 4 0,2 1 0,0 1 0,4 13 0,-5-12 0,0 3 0,0-6 0,0 5 0,1 3 0,-1 8 0,0-1 0,-4 11 0,3-3 0,-4 7 0,1-9 0,3-4 0,-8-1 0,4-5 0,-5 0 0,0 0 0,0 0 0,0 5 0,-5 1 0,-1 4 0,-5 9 0,1-7 0,-2 7 0,-3-9 0,4 1 0,-4-5 0,5 3 0,0-3 0,-5-1 0,8 5 0,-6-9 0,3 8 0,-2-3 0,-2 0 0,4 3 0,-1-8 0,1 0 0,0-7 0,0-4 0,0 0 0,-5 5 0,4-4 0,-9-1 0,9-6 0,1-4 0,5 0 0,14 0 0,-6-1 0,10 1 0,-7 5 0,0-4 0,3 7 0,-4-2 0,10 4 0,9 0 0,-6 0 0,9 0 0,-15 4 0,2-2 0,-8 11 0,3-2 0,-3 5 0,9 4 0,-4-5 0,4 1 0,-5-1 0,-5-5 0,0 0 0,-1 5 0,-2-4 0,2 4 0,1-5 0,-4 5 0,8-4 0,-8 4 0,4-5 0,-1-4 0,-3 3 0,4-8 0,-5 4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04.922"/>
    </inkml:context>
    <inkml:brush xml:id="br0">
      <inkml:brushProperty name="width" value="0.1" units="cm"/>
      <inkml:brushProperty name="height" value="0.1" units="cm"/>
      <inkml:brushProperty name="color" value="#E71224"/>
    </inkml:brush>
  </inkml:definitions>
  <inkml:trace contextRef="#ctx0" brushRef="#br0">113 0 24575,'-8'5'0,"3"2"0,-2-6 0,3 2 0,-8-3 0,0 0 0,-1 4 0,-2-3 0,6 3 0,-3-4 0,4 0 0,4-4 0,0 3 0,4-3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08.313"/>
    </inkml:context>
    <inkml:brush xml:id="br0">
      <inkml:brushProperty name="width" value="0.1" units="cm"/>
      <inkml:brushProperty name="height" value="0.1" units="cm"/>
      <inkml:brushProperty name="color" value="#E71224"/>
    </inkml:brush>
  </inkml:definitions>
  <inkml:trace contextRef="#ctx0" brushRef="#br0">186 1 24575,'-8'4'0,"0"0"0,-1-4 0,1 0 0,-3 0 0,2 0 0,-6 0 0,6 0 0,-3 0 0,4 0 0,0 0 0,0 0 0,3-4 0,-2 4 0,3-4 0,-4 4 0,-1 0 0,1 0 0,0 0 0,0 0 0,0 4 0,4 0 0,0 4 0,4 0 0,0 0 0,0 0 0,0 0 0,0 0 0,0 4 0,0-3 0,0 3 0,0-4 0,0 0 0,0 0 0,0 0 0,0 4 0,0-3 0,0 2 0,0-3 0,0 0 0,4-3 0,0-9 0,4 2 0,4-5 0,-3 7 0,3 0 0,-1 0 0,-2 0 0,3 0 0,-4 0 0,0 0 0,0 0 0,0 0 0,0 4 0,0-3 0,0 2 0,-3 1 0,2-3 0,-3 2 0,4-3 0,1 4 0,-5 0 0,0 5 0,-4-1 0,3-4 0,-2 3 0,3-2 0,-12 3 0,7 0 0,-10 0 0,6 4 0,1 0 0,-3 1 0,6-2 0,-3-3 0,1 0 0,-2 0 0,-3 1 0,0-1 0,4 0 0,-4 0 0,4 0 0,-8 0 0,3 0 0,-2-4 0,6 4 0,-2-8 0,3 4 0,-4-4 0,-1 0 0,5-4 0,0 0 0,4-4 0,0 3 0,0 2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09.577"/>
    </inkml:context>
    <inkml:brush xml:id="br0">
      <inkml:brushProperty name="width" value="0.1" units="cm"/>
      <inkml:brushProperty name="height" value="0.1" units="cm"/>
      <inkml:brushProperty name="color" value="#E71224"/>
    </inkml:brush>
  </inkml:definitions>
  <inkml:trace contextRef="#ctx0" brushRef="#br0">0 35 24575,'5'8'0,"-2"0"0,-3 4 0,0 1 0,0 3 0,0 0 0,0 6 0,0-4 0,0 11 0,0-14 0,0 6 0,0-12 0,0 3 0,0-4 0,0 0 0,0 0 0,4-3 0,0-2 0,1 1 0,2-3 0,-3 2 0,4 1 0,1-3 0,-1-5 0,0-1 0,0-7 0,-4 4 0,3 0 0,-2 0 0,-1 0 0,4 0 0,-4 0 0,0 0 0,4 0 0,-4 0 0,1 0 0,2-1 0,-6 1 0,2 0 0,1 4 0,-3-3 0,2 2 0,-3-6 0,0-2 0,0-3 0,0 3 0,0 2 0,0 3 0,0 0 0,0 0 0,0-4 0,-7 3 0,2-3 0,-7 4 0,8 7 0,-4-1 0,8 2 0,-4-1 0,4-3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10.801"/>
    </inkml:context>
    <inkml:brush xml:id="br0">
      <inkml:brushProperty name="width" value="0.1" units="cm"/>
      <inkml:brushProperty name="height" value="0.1" units="cm"/>
      <inkml:brushProperty name="color" value="#E71224"/>
    </inkml:brush>
  </inkml:definitions>
  <inkml:trace contextRef="#ctx0" brushRef="#br0">8 50 24575,'-4'8'0,"0"0"0,4 4 0,0 0 0,0 5 0,0-1 0,0-4 0,0 10 0,0-11 0,0 10 0,0-2 0,8-4 0,-3 3 0,7-10 0,-8 0 0,3 0 0,-2 0 0,3-3 0,0-2 0,0-3 0,-4-3 0,4-2 0,-4-3 0,0 0 0,4 0 0,-4 0 0,4 3 0,4-2 0,-7 3 0,6-4 0,-7 0 0,5 3 0,-5-2 0,0 2 0,-4-3 0,3 0 0,-2 0 0,3 0 0,-4-3 0,0 2 0,0-3 0,0 4 0,0 0 0,0 0 0,0-4 0,0-7 0,0 5 0,-4-4 0,3 10 0,-6 3 0,6-2 0,-6 6 0,2-3 0,1 1 0,-3 2 0,6-6 0,-6 6 0,2-3 0,-3 4 0,4 4 0,0-3 0,4 2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12.282"/>
    </inkml:context>
    <inkml:brush xml:id="br0">
      <inkml:brushProperty name="width" value="0.1" units="cm"/>
      <inkml:brushProperty name="height" value="0.1" units="cm"/>
      <inkml:brushProperty name="color" value="#E71224"/>
    </inkml:brush>
  </inkml:definitions>
  <inkml:trace contextRef="#ctx0" brushRef="#br0">158 1 24575,'-8'8'0,"0"-4"0,0 3 0,0-2 0,0 3 0,4 4 0,-3-4 0,-2 15 0,4-12 0,-6 11 0,7-2 0,-4-2 0,0 5 0,3-7 0,-3 7 0,3-5 0,-4 4 0,0 15 0,1-20 0,-1 15 0,4-24 0,2 0 0,3 0 0,0 0 0,9 10 0,-7-3 0,11 7 0,-8 1 0,4-5 0,-4 4 0,2-9 0,-6 2 0,10-2 0,-2 3 0,4 0 0,-2-3 0,1-5 0,-7-1 0,6-6 0,-7 2 0,4-3 0,-3-7 0,-1 5 0,-4-5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14.121"/>
    </inkml:context>
    <inkml:brush xml:id="br0">
      <inkml:brushProperty name="width" value="0.1" units="cm"/>
      <inkml:brushProperty name="height" value="0.1" units="cm"/>
      <inkml:brushProperty name="color" value="#E71224"/>
    </inkml:brush>
  </inkml:definitions>
  <inkml:trace contextRef="#ctx0" brushRef="#br0">25 0 24575,'0'13'0,"0"-2"0,0-2 0,0-1 0,0 0 0,0 0 0,0 0 0,0 3 0,0-2 0,0 7 0,0-4 0,0 4 0,0 7 0,0-5 0,0 1 0,-3-4 0,2-6 0,-3 3 0,4-4 0,0 3 0,0-2 0,0 3 0,0-4 0,0 0 0,0 0 0,0 0 0,-4 4 0,4-3 0,-4 3 0,4-4 0,0-8 0,-4-4 0,4-5 0,-4-3 0,4 8 0,0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16.076"/>
    </inkml:context>
    <inkml:brush xml:id="br0">
      <inkml:brushProperty name="width" value="0.1" units="cm"/>
      <inkml:brushProperty name="height" value="0.1" units="cm"/>
      <inkml:brushProperty name="color" value="#E71224"/>
    </inkml:brush>
  </inkml:definitions>
  <inkml:trace contextRef="#ctx0" brushRef="#br0">24 0 24575,'-4'9'0,"0"-1"0,4 0 0,-3-4 0,2 3 0,-6-2 0,9-1 0,-4 3 0,5-2 0,-6-1 0,2 4 0,-3-4 0,4 4 0,0-3 0,0-2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19.221"/>
    </inkml:context>
    <inkml:brush xml:id="br0">
      <inkml:brushProperty name="width" value="0.1" units="cm"/>
      <inkml:brushProperty name="height" value="0.1" units="cm"/>
      <inkml:brushProperty name="color" value="#E71224"/>
    </inkml:brush>
  </inkml:definitions>
  <inkml:trace contextRef="#ctx0" brushRef="#br0">0 1 24575,'5'8'0,"-1"-7"0,-4 2 0,0-7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0.678"/>
    </inkml:context>
    <inkml:brush xml:id="br0">
      <inkml:brushProperty name="width" value="0.1" units="cm"/>
      <inkml:brushProperty name="height" value="0.1" units="cm"/>
      <inkml:brushProperty name="color" value="#E71224"/>
    </inkml:brush>
  </inkml:definitions>
  <inkml:trace contextRef="#ctx0" brushRef="#br0">43 0 24575,'0'13'0,"0"2"0,0-6 0,0 3 0,0-4 0,0 0 0,0 3 0,0-2 0,0 7 0,0-4 0,-3 4 0,2 0 0,-7 7 0,3-9 0,-1 8 0,3-13 0,3 3 0,0-4 0,0 0 0,-4 0 0,3 0 0,-2 0 0,3 4 0,0-4 0,0 4 0,0-4 0,0 4 0,0-3 0,0 2 0,0 1 0,-4-3 0,3-8 0,-2-6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1.570"/>
    </inkml:context>
    <inkml:brush xml:id="br0">
      <inkml:brushProperty name="width" value="0.1" units="cm"/>
      <inkml:brushProperty name="height" value="0.1" units="cm"/>
      <inkml:brushProperty name="color" value="#E71224"/>
    </inkml:brush>
  </inkml:definitions>
  <inkml:trace contextRef="#ctx0" brushRef="#br0">0 8 24575,'8'-4'0,"0"0"0,1 4 0,-1 0 0,0 0 0,3 4 0,2-3 0,3 2 0,7-3 0,-6 0 0,6 0 0,-7 0 0,0 0 0,-3 0 0,-1 0 0,-4 0 0,-8 0 0,7 0 0,-6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2:56.475"/>
    </inkml:context>
    <inkml:brush xml:id="br0">
      <inkml:brushProperty name="width" value="0.1" units="cm"/>
      <inkml:brushProperty name="height" value="0.1" units="cm"/>
      <inkml:brushProperty name="color" value="#E71224"/>
    </inkml:brush>
  </inkml:definitions>
  <inkml:trace contextRef="#ctx0" brushRef="#br0">0 1 24575,'12'3'0,"-5"1"0,-1 0 0,-2-1 0,7-3 0,-3 0 0,2 0 0,1 0 0,0 0 0,4 0 0,-4 0 0,-1 0 0,-2 0 0,2 0 0,-2 0 0,6 4 0,3-4 0,-4 4 0,7-4 0,-9 0 0,3 0 0,1 0 0,-1 0 0,-2 0 0,-2 0 0,-3 0 0,1 0 0,-1 3 0,3-2 0,8-6 0,-6 3 0,1-3 0,-6 2 0,-6 6 0,2-7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5:59.721"/>
    </inkml:context>
    <inkml:brush xml:id="br0">
      <inkml:brushProperty name="width" value="0.1" units="cm"/>
      <inkml:brushProperty name="height" value="0.1" units="cm"/>
      <inkml:brushProperty name="color" value="#E71224"/>
    </inkml:brush>
  </inkml:definitions>
  <inkml:trace contextRef="#ctx0" brushRef="#br0">465 53 24575,'-5'-12'0,"0"-1"0,-10 12 0,4-4 0,-4 5 0,5 9 0,-13 5 0,-4 4 0,-26 3 0,10-13 0,-11 0 0,15-3 0,8 1 0,7 1 0,14 2 0,1-8 0,8 9 0,-8-5 0,8 10 0,-4 10 0,5-7 0,0 10 0,0-16 0,0 2 0,9-4 0,-2 5 0,8 1 0,8 7 0,-5-2 0,19-2 0,-15 1 0,7-7 0,-13 1 0,-2-4 0,-4 1 0,1 3 0,-6 2 0,4 0 0,-8 3 0,9-7 0,-9 7 0,3-8 0,-4 4 0,0 0 0,0-4 0,-4 4 0,-2-5 0,-4 4 0,0-2 0,-1 3 0,-3-5 0,-2 0 0,0 5 0,-3-9 0,3 8 0,-4-4 0,4-3 0,1 2 0,5-9 0,0 0 0,-5 0 0,4 0 0,-4 0 0,9-5 0,-3 4 0,4-8 0,-6 8 0,1-8 0,0 3 0,0-4 0,4 0 0,-3-5 0,8 0 0,-4-6 0,5 5 0,0-3 0,0 8 0,0-9 0,0 9 0,0-4 0,0 5 0,9 5 0,-2 0 0,12 5 0,-12-4 0,11 2 0,-11-7 0,8 8 0,0-8 0,-4 8 0,4-3 0,-5 4 0,5-5 0,-4-1 0,8-4 0,-8 5 0,4 0 0,-5 5 0,0 0 0,2-17 0,-2 12 0,2-12 0,3 13 0,-4-2 0,4 0 0,-5-7 0,0 6 0,0-12 0,0 3 0,5-5 0,1 6 0,0-5 0,-2 4 0,-3-4 0,-1 4 0,-5 1 0,5 5 0,-9 0 0,3-5 0,1 4 0,0-4 0,1 1 0,3 2 0,-3-2 0,-1 3 0,0 1 0,-5 0 0,4 4 0,-2-3 0,2 4 0,1-5 0,-9-1 0,-1-3 0,-11 2 0,4 2 0,3 6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3.129"/>
    </inkml:context>
    <inkml:brush xml:id="br0">
      <inkml:brushProperty name="width" value="0.1" units="cm"/>
      <inkml:brushProperty name="height" value="0.1" units="cm"/>
      <inkml:brushProperty name="color" value="#E71224"/>
    </inkml:brush>
  </inkml:definitions>
  <inkml:trace contextRef="#ctx0" brushRef="#br0">68 0 24575,'0'13'0,"-4"2"0,3-6 0,-2 3 0,3-4 0,0 0 0,0 3 0,-7-2 0,1 6 0,-2-6 0,5 7 0,-1-7 0,-1 6 0,1-3 0,-3 1 0,6 2 0,-6-6 0,6 3 0,4-15 0,6 1 0,4-9 0,-1 6 0,-4 2 0,-4-1 0,3 3 0,1-2 0,1 6 0,7-2 0,16 3 0,-14-8 0,17 3 0,-26-2 0,-1 6 0,0-2 0,-7 6 0,6-6 0,-6 6 0,6-6 0,-6 10 0,6-9 0,-6 8 0,6-9 0,-6 7 0,2-4 0,-3 8 0,4-3 0,-3 2 0,-1 1 0,-1-3 0,-3 3 0,4-4 0,0 0 0,-3-4 0,-2 7 0,1-6 0,-7 3 0,2-1 0,-7 2 0,3-1 0,-2 8 0,3-11 0,-1 9 0,1-12 0,1 5 0,2-7 0,1 4 0,1-3 0,2-1 0,-3-1 0,-4 1 0,3 4 0,-2 1 0,3 2 0,0-6 0,0 3 0,0-4 0,3-4 0,-2 0 0,6-5 0,-3 1 0,4-3 0,0 5 0,0-1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5.306"/>
    </inkml:context>
    <inkml:brush xml:id="br0">
      <inkml:brushProperty name="width" value="0.1" units="cm"/>
      <inkml:brushProperty name="height" value="0.1" units="cm"/>
      <inkml:brushProperty name="color" value="#E71224"/>
    </inkml:brush>
  </inkml:definitions>
  <inkml:trace contextRef="#ctx0" brushRef="#br0">30 0 24575,'8'5'0,"1"-2"0,-5 1 0,3-3 0,-2 2 0,3 1 0,0-3 0,0 3 0,0 3 0,-4-2 0,0 7 0,0-4 0,-4 0 0,8-4 0,-8 4 0,4-4 0,0 0 0,0 4 0,1-4 0,2 4 0,-6 0 0,6-3 0,-6 2 0,6-3 0,-6 4 0,2 4 0,1-7 0,-3 6 0,2-6 0,-3 3 0,4 0 0,-3 3 0,6-2 0,-6 7 0,3-7 0,-4 6 0,3-6 0,3 13 0,-2-12 0,5 12 0,-9-13 0,4 3 0,-4-4 0,0 0 0,0 3 0,0-2 0,0 3 0,0 0 0,0-3 0,-4 2 0,0 1 0,-1-3 0,2 6 0,3-6 0,-4 3 0,3-4 0,-2 3 0,3-2 0,-4 3 0,0 0 0,-4-3 0,3 2 0,-2-3 0,3 0 0,-5 0 0,1 0 0,-3 4 0,-2-3 0,1 3 0,0-4 0,0 0 0,3-4 0,-2 3 0,3-2 0,0-1 0,0 4 0,0-7 0,-1 2 0,1-3 0,4-7 0,0-2 0,4 0 0,0 2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6.441"/>
    </inkml:context>
    <inkml:brush xml:id="br0">
      <inkml:brushProperty name="width" value="0.1" units="cm"/>
      <inkml:brushProperty name="height" value="0.1" units="cm"/>
      <inkml:brushProperty name="color" value="#E71224"/>
    </inkml:brush>
  </inkml:definitions>
  <inkml:trace contextRef="#ctx0" brushRef="#br0">17 1 24575,'0'12'0,"0"0"0,0-4 0,0 0 0,0 0 0,0 0 0,0 0 0,0 0 0,0 4 0,0-3 0,0 6 0,0-2 0,0-1 0,0 0 0,0-4 0,0 0 0,0 4 0,0-3 0,0 6 0,-4-6 0,0-1 0,-1-12 0,2-5 0,3 0 0,0 2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7.393"/>
    </inkml:context>
    <inkml:brush xml:id="br0">
      <inkml:brushProperty name="width" value="0.1" units="cm"/>
      <inkml:brushProperty name="height" value="0.1" units="cm"/>
      <inkml:brushProperty name="color" value="#E71224"/>
    </inkml:brush>
  </inkml:definitions>
  <inkml:trace contextRef="#ctx0" brushRef="#br0">1 0 24575,'8'5'0,"0"-2"0,0-3 0,0 0 0,1 14 0,3-11 0,-2 15 0,5-17 0,-6 6 0,6-6 0,-2 2 0,-1-3 0,0 4 0,-4 0 0,0 4 0,0 0 0,0 0 0,0 0 0,0 1 0,0-1 0,1 0 0,-1-4 0,-4 3 0,3-6 0,-6-1 0,3-4 0,-4-1 0,0 2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28.535"/>
    </inkml:context>
    <inkml:brush xml:id="br0">
      <inkml:brushProperty name="width" value="0.1" units="cm"/>
      <inkml:brushProperty name="height" value="0.1" units="cm"/>
      <inkml:brushProperty name="color" value="#E71224"/>
    </inkml:brush>
  </inkml:definitions>
  <inkml:trace contextRef="#ctx0" brushRef="#br0">17 0 24575,'0'13'0,"0"-2"0,0-3 0,0 0 0,0 1 0,0-1 0,0 0 0,0 0 0,0 0 0,-4-4 0,3 3 0,-2-2 0,3 3 0,0 0 0,0 4 0,0-3 0,0 2 0,0-3 0,0 0 0,0 1 0,0-1 0,0 0 0,0 0 0,0 0 0,0 0 0,-4-4 0,3 0 0,-2-4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33.689"/>
    </inkml:context>
    <inkml:brush xml:id="br0">
      <inkml:brushProperty name="width" value="0.1" units="cm"/>
      <inkml:brushProperty name="height" value="0.1" units="cm"/>
      <inkml:brushProperty name="color" value="#E71224"/>
    </inkml:brush>
  </inkml:definitions>
  <inkml:trace contextRef="#ctx0" brushRef="#br0">1 0 24575,'3'9'0,"-2"2"0,3-3 0,-4 1 0,0 3 0,0-4 0,0 10 0,0-7 0,0 17 0,0-3 0,0-3 0,0 4 0,0-7 0,0-1 0,0 4 0,0-6 0,0 0 0,-4-3 0,3-1 0,-2-4 0,3 0 0,0 0 0,0 0 0,0 4 0,0 0 0,0 4 0,0 0 0,0 0 0,0-3 0,3-1 0,-2-11 0,3-9 0,0-2 0,-4-2 0,4 8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35.041"/>
    </inkml:context>
    <inkml:brush xml:id="br0">
      <inkml:brushProperty name="width" value="0.1" units="cm"/>
      <inkml:brushProperty name="height" value="0.1" units="cm"/>
      <inkml:brushProperty name="color" value="#E71224"/>
    </inkml:brush>
  </inkml:definitions>
  <inkml:trace contextRef="#ctx0" brushRef="#br0">8 1 24575,'-4'38'0,"0"0"0,4-25 0,0 6 0,0-6 0,0-1 0,0 10 0,0-12 0,0 12 0,0-13 0,4 3 0,-3-4 0,6 0 0,-3-4 0,1 4 0,2-4 0,-2 4 0,6-3 0,-5 2 0,4-6 0,-2 2 0,-2 1 0,8-3 0,-9 2 0,7-6 0,-7-5 0,-2-1 0,-3-3 0,0 0 0,4 0 0,-3-1 0,2 2 0,-3-1 0,0 0 0,0-1 0,0-2 0,0 2 0,0-3 0,0 0 0,0-4 0,-3 7 0,-2-2 0,-3 10 0,0-2 0,0 6 0,0-3 0,0 4 0,3-3 0,2 2 0,3-3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36.052"/>
    </inkml:context>
    <inkml:brush xml:id="br0">
      <inkml:brushProperty name="width" value="0.1" units="cm"/>
      <inkml:brushProperty name="height" value="0.1" units="cm"/>
      <inkml:brushProperty name="color" value="#E71224"/>
    </inkml:brush>
  </inkml:definitions>
  <inkml:trace contextRef="#ctx0" brushRef="#br0">9 18 24575,'-5'13'0,"2"2"0,3-6 0,0 6 0,0 4 0,0-5 0,0 8 0,0-13 0,0 3 0,0-4 0,0 0 0,3 0 0,-2 0 0,6 4 0,-2-3 0,3 2 0,0-3 0,0-3 0,0-2 0,0-3 0,0-7 0,0 2 0,-3-7 0,2 8 0,-6-3 0,6 6 0,-6-6 0,3 2 0,-4-3 0,7 0 0,-6-4 0,10 3 0,-6-6 0,-1 6 0,3-2 0,-6-1 0,3 3 0,-4-3 0,0 1 0,0 2 0,-4-3 0,3 4 0,-6 0 0,6 0 0,-6 3 0,6-2 0,-2 6 0,3-2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37.081"/>
    </inkml:context>
    <inkml:brush xml:id="br0">
      <inkml:brushProperty name="width" value="0.1" units="cm"/>
      <inkml:brushProperty name="height" value="0.1" units="cm"/>
      <inkml:brushProperty name="color" value="#E71224"/>
    </inkml:brush>
  </inkml:definitions>
  <inkml:trace contextRef="#ctx0" brushRef="#br0">9 42 24575,'-5'17'0,"2"-1"0,3-5 0,0 2 0,0-1 0,0 10 0,9-1 0,-3 3 0,7-1 0,-5-7 0,-3-3 0,2-5 0,-6-12 0,6 2 0,-3-5 0,1 3 0,-1 0 0,-4-4 0,3-4 0,2 7 0,3-6 0,-4 7 0,0-4 0,-1 3 0,-2-2 0,6 6 0,-1-16 0,-1 10 0,-1-15 0,-4 9 0,0-3 0,-3 4 0,2 0 0,-3 4 0,0 0 0,4-4 0,-8 3 0,4 1 0,-1 1 0,-2 6 0,6-2 0,-2 3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38.394"/>
    </inkml:context>
    <inkml:brush xml:id="br0">
      <inkml:brushProperty name="width" value="0.1" units="cm"/>
      <inkml:brushProperty name="height" value="0.1" units="cm"/>
      <inkml:brushProperty name="color" value="#E71224"/>
    </inkml:brush>
  </inkml:definitions>
  <inkml:trace contextRef="#ctx0" brushRef="#br0">1112 8 24575,'-12'0'0,"0"-4"0,4 4 0,0-4 0,0 4 0,0 4 0,0-4 0,-7 4 0,-5-4 0,-8 0 0,-3 0 0,7 0 0,1 4 0,7-3 0,3 2 0,2-6 0,3 2 0,-1-3 0,-21 10 0,-5-4 0,-22 4 0,-13-6 0,-2 0 0,-12 0 0,12 0 0,21 0 0,17 0 0,21 0 0,2 0 0,-1 0 0,3 0 0,-2 4 0,-1-3 0,-1 6 0,1-2 0,-22-1 0,11 4 0,-20-7 0,0 4 0,10-1 0,-4-2 0,18 6 0,8-7 0,6 6 0,2-6 0,3 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01.175"/>
    </inkml:context>
    <inkml:brush xml:id="br0">
      <inkml:brushProperty name="width" value="0.1" units="cm"/>
      <inkml:brushProperty name="height" value="0.1" units="cm"/>
      <inkml:brushProperty name="color" value="#E71224"/>
    </inkml:brush>
  </inkml:definitions>
  <inkml:trace contextRef="#ctx0" brushRef="#br0">74 21 24575,'6'-10'0,"3"4"0,-4 2 0,6 4 0,3 0 0,2 0 0,13 0 0,-7 4 0,2-3 0,-9 4 0,-5-5 0,0 0 0,5 0 0,3 17 0,3-13 0,-2 23 0,-5-25 0,-8 2 0,3-5 0,-3 1 0,-1 6 0,5 0 0,-9 3 0,3-4 0,-4 6 0,0-1 0,0 4 0,-9 2 0,7 5 0,-12-5 0,13-2 0,-8-4 0,8 1 0,-8-6 0,3 4 0,-4-3 0,-5 4 0,4 0 0,-8-4 0,3 3 0,0-3 0,1-1 0,1 0 0,16-5 0,-4 9 0,21-7 0,-3 12 0,0-4 0,3 1 0,-12 4 0,6 0 0,-7-4 0,0 8 0,4 5 0,-4-1 0,1 14 0,-3-15 0,-4 7 0,0-13 0,0 3 0,0-8 0,-4-1 0,3 4 0,-8-7 0,3 3 0,-9-1 0,-1-3 0,-4 4 0,0 0 0,-9-4 0,7 3 0,-7-4 0,9 1 0,4 3 0,1-8 0,5 4 0,0-5 0,-1-5 0,1 0 0,0-1 0,0 1 0,0 1 0,-1-2 0,-3-4 0,7-5 0,-2 9 0,9-4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0.181"/>
    </inkml:context>
    <inkml:brush xml:id="br0">
      <inkml:brushProperty name="width" value="0.1" units="cm"/>
      <inkml:brushProperty name="height" value="0.1" units="cm"/>
      <inkml:brushProperty name="color" value="#E71224"/>
    </inkml:brush>
  </inkml:definitions>
  <inkml:trace contextRef="#ctx0" brushRef="#br0">153 1 24575,'-12'0'0,"0"0"0,4 3 0,0-2 0,0 6 0,0-2 0,0 3 0,-4-4 0,0 0 0,-1 0 0,1-4 0,4 4 0,0 0 0,4 0 0,0 8 0,1-3 0,2 6 0,-6-3 0,6 5 0,-3-5 0,4 0 0,0-4 0,0 0 0,0 0 0,4-4 0,0 4 0,4-7 0,0-1 0,0-1 0,0-7 0,4 8 0,1-4 0,3 4 0,0 0 0,14 0 0,-11 0 0,7 0 0,-14 0 0,-7 4 0,2 0 0,-3 4 0,1 0 0,-2 0 0,-3 0 0,0 0 0,4 0 0,-3 0 0,2 1 0,-3 2 0,0-2 0,0 3 0,0-4 0,0 0 0,0 0 0,0 0 0,0 0 0,-3 0 0,2 0 0,-6-3 0,2 2 0,-3-6 0,0 2 0,0 1 0,0-3 0,0 2 0,0 5 0,-4-7 0,3 10 0,-6-6 0,6 3 0,1-11 0,12-2 0,-3-4 0,7 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1.275"/>
    </inkml:context>
    <inkml:brush xml:id="br0">
      <inkml:brushProperty name="width" value="0.1" units="cm"/>
      <inkml:brushProperty name="height" value="0.1" units="cm"/>
      <inkml:brushProperty name="color" value="#E71224"/>
    </inkml:brush>
  </inkml:definitions>
  <inkml:trace contextRef="#ctx0" brushRef="#br0">1 28 24575,'0'13'0,"0"-1"0,0-4 0,0 0 0,0 0 0,0 0 0,3 0 0,2 0 0,-1 0 0,3 0 0,-6 0 0,6 0 0,-2 0 0,3 0 0,-4 0 0,4-3 0,-8 2 0,8-6 0,-4 2 0,4-3 0,-3-3 0,-2-2 0,1-3 0,0 0 0,4 0 0,-3 0 0,-2 0 0,-3 0 0,0 0 0,0 0 0,0 0 0,0 0 0,0-4 0,-3 3 0,-2-6 0,-3 2 0,-3-3 0,5 4 0,-1 7 0,7 3 0,0 5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2.618"/>
    </inkml:context>
    <inkml:brush xml:id="br0">
      <inkml:brushProperty name="width" value="0.1" units="cm"/>
      <inkml:brushProperty name="height" value="0.1" units="cm"/>
      <inkml:brushProperty name="color" value="#E71224"/>
    </inkml:brush>
  </inkml:definitions>
  <inkml:trace contextRef="#ctx0" brushRef="#br0">0 84 24575,'0'16'0,"4"-3"0,1-1 0,3-8 0,-4 3 0,3-2 0,-2-1 0,3 3 0,0-6 0,4 6 0,-4-6 0,4 3 0,-4-4 0,0 0 0,0 0 0,0 0 0,0 0 0,1-4 0,-5 0 0,0-4 0,-4 0 0,3 3 0,2-2 0,-1 3 0,7-1 0,-6-6 0,3 6 0,-4-7 0,-4 4 0,3-3 0,-2 2 0,3-3 0,-4 4 0,0 0 0,0 0 0,0-4 0,-4 7 0,3-6 0,-6 14 0,-1-6 0,-1 10 0,-6-6 0,6 3 0,-3-4 0,4 0 0,0 0 0,7 0 0,-1 3 0,2-2 0,-1 6 0,-6-6 0,6 6 0,-3-2 0,4 3 0,4-7 0,-3 2 0,2-7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3.465"/>
    </inkml:context>
    <inkml:brush xml:id="br0">
      <inkml:brushProperty name="width" value="0.1" units="cm"/>
      <inkml:brushProperty name="height" value="0.1" units="cm"/>
      <inkml:brushProperty name="color" value="#E71224"/>
    </inkml:brush>
  </inkml:definitions>
  <inkml:trace contextRef="#ctx0" brushRef="#br0">146 0 24575,'-8'5'0,"-4"-1"0,-4-4 0,3 0 0,-3 0 0,8 0 0,4 3 0,-3-2 0,2 3 0,-6-4 0,2 0 0,-7 0 0,7 0 0,1 0 0,5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4.242"/>
    </inkml:context>
    <inkml:brush xml:id="br0">
      <inkml:brushProperty name="width" value="0.1" units="cm"/>
      <inkml:brushProperty name="height" value="0.1" units="cm"/>
      <inkml:brushProperty name="color" value="#E71224"/>
    </inkml:brush>
  </inkml:definitions>
  <inkml:trace contextRef="#ctx0" brushRef="#br0">115 0 24575,'-12'5'0,"-1"2"0,1-6 0,4 6 0,1-6 0,2 2 0,-3-3 0,-4 4 0,0 0 0,-1 1 0,2-5 0,10-1 0,2-6 0,3 6 0,0-3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6.321"/>
    </inkml:context>
    <inkml:brush xml:id="br0">
      <inkml:brushProperty name="width" value="0.1" units="cm"/>
      <inkml:brushProperty name="height" value="0.1" units="cm"/>
      <inkml:brushProperty name="color" value="#E71224"/>
    </inkml:brush>
  </inkml:definitions>
  <inkml:trace contextRef="#ctx0" brushRef="#br0">1 124 24575,'8'-5'0,"0"-6"0,-4 6 0,0-7 0,0 8 0,-4-3 0,8 2 0,-4-3 0,4 0 0,4 0 0,-3 4 0,6-4 0,-2 8 0,3-8 0,0 4 0,0-1 0,7-3 0,-6 7 0,6-3 0,-10 0 0,-2 3 0,-3-2 0,0 6 0,0 5 0,0 1 0,1 3 0,-5-1 0,0 2 0,-1-4 0,-2 5 0,3-8 0,-4 9 0,0-6 0,0 6 0,0-6 0,0 6 0,0 4 0,0-4 0,0 6 0,-8-8 0,7 3 0,-10-7 0,10 2 0,-10-3 0,0 11 0,-7 5 0,-3 7 0,6-7 0,2-5 0,5-7 0,3-4 0,1-7 0,1-2 0,2-7 0,-3 0 0,4 0 0,0 0 0,4 3 0,-3-5 0,6 8 0,1-5 0,1 7 0,3 0 0,-4-4 0,0 3 0,0-2 0,0 6 0,4-2 0,-3 6 0,6-6 0,-6 6 0,2-6 0,-3 6 0,-3-2 0,2-1 0,-2 3 0,6-2 0,2 3 0,3-4 0,0 4 0,0-4 0,-3 1 0,-5-5 0,-1-1 0,-3-3 0,5 4 0,-5-7 0,0 5 0,-4-5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7.777"/>
    </inkml:context>
    <inkml:brush xml:id="br0">
      <inkml:brushProperty name="width" value="0.1" units="cm"/>
      <inkml:brushProperty name="height" value="0.1" units="cm"/>
      <inkml:brushProperty name="color" value="#E71224"/>
    </inkml:brush>
  </inkml:definitions>
  <inkml:trace contextRef="#ctx0" brushRef="#br0">1 0 24575,'12'0'0,"4"0"0,3 0 0,5 0 0,19 0 0,14 0 0,3 0 0,10 0 0,-31 0 0,-5 0 0,-21 0 0,-2 0 0,-6 0 0,-2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49.033"/>
    </inkml:context>
    <inkml:brush xml:id="br0">
      <inkml:brushProperty name="width" value="0.1" units="cm"/>
      <inkml:brushProperty name="height" value="0.1" units="cm"/>
      <inkml:brushProperty name="color" value="#E71224"/>
    </inkml:brush>
  </inkml:definitions>
  <inkml:trace contextRef="#ctx0" brushRef="#br0">0 1 24575,'13'0'0,"-2"0"0,-2 3 0,2 2 0,-2 3 0,6-4 0,-2-4 0,10-1 0,-6-2 0,6 3 0,-10 0 0,8 0 0,-10 0 0,7 0 0,-6 0 0,-3 0 0,20 0 0,-7 4 0,16-3 0,-14 4 0,-4-5 0,-9 0 0,-6 0 0,-2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0.616"/>
    </inkml:context>
    <inkml:brush xml:id="br0">
      <inkml:brushProperty name="width" value="0.1" units="cm"/>
      <inkml:brushProperty name="height" value="0.1" units="cm"/>
      <inkml:brushProperty name="color" value="#E71224"/>
    </inkml:brush>
  </inkml:definitions>
  <inkml:trace contextRef="#ctx0" brushRef="#br0">116 1 24575,'-9'7'0,"-5"-2"0,8 10 0,-5-2 0,-1 3 0,3 0 0,-3 0 0,4 1 0,0-1 0,4 0 0,-4 6 0,6 3 0,-6-1 0,7-1 0,-2-7 0,3-4 0,0 10 0,0-1 0,0 22 0,0-10 0,0 10 0,0-12 0,0 0 0,0-7 0,0-5 0,0-7 0,7-4 0,-5 0 0,5 0 0,-7 0 0,4-4 0,0 4 0,1-4 0,2 0 0,-6 4 0,6-7 0,-6 6 0,2 1 0,-3-6 0,0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1.651"/>
    </inkml:context>
    <inkml:brush xml:id="br0">
      <inkml:brushProperty name="width" value="0.1" units="cm"/>
      <inkml:brushProperty name="height" value="0.1" units="cm"/>
      <inkml:brushProperty name="color" value="#E71224"/>
    </inkml:brush>
  </inkml:definitions>
  <inkml:trace contextRef="#ctx0" brushRef="#br0">16 1 24575,'5'35'0,"-2"-6"0,-3-17 0,0-3 0,0 2 0,0-3 0,0 1 0,0 2 0,0 2 0,0 3 0,0 7 0,0-6 0,0 2 0,0-3 0,0-7 0,0 2 0,0 1 0,0-3 0,-3-1 0,-2-5 0,1-6 0,0-2 0,1 1 0,2-3 0,-3 6 0,4-3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01.875"/>
    </inkml:context>
    <inkml:brush xml:id="br0">
      <inkml:brushProperty name="width" value="0.1" units="cm"/>
      <inkml:brushProperty name="height" value="0.1" units="cm"/>
      <inkml:brushProperty name="color" value="#E71224"/>
    </inkml:brush>
  </inkml:definitions>
  <inkml:trace contextRef="#ctx0" brushRef="#br0">0 0 24575,'14'32'0,"0"9"0,4 31 0,-7 1 0,-3-1 0,-8 1 0,0-1 0,0-14 0,0-13 0,-14-7 0,11-20 0,-11 6 0,9-14 0,4 0 0,-3-4 0,4-2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2.313"/>
    </inkml:context>
    <inkml:brush xml:id="br0">
      <inkml:brushProperty name="width" value="0.1" units="cm"/>
      <inkml:brushProperty name="height" value="0.1" units="cm"/>
      <inkml:brushProperty name="color" value="#E71224"/>
    </inkml:brush>
  </inkml:definitions>
  <inkml:trace contextRef="#ctx0" brushRef="#br0">1 0 24575,'12'0'0,"0"0"0,-8 0 0,0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3.451"/>
    </inkml:context>
    <inkml:brush xml:id="br0">
      <inkml:brushProperty name="width" value="0.1" units="cm"/>
      <inkml:brushProperty name="height" value="0.1" units="cm"/>
      <inkml:brushProperty name="color" value="#E71224"/>
    </inkml:brush>
  </inkml:definitions>
  <inkml:trace contextRef="#ctx0" brushRef="#br0">1 0 24575,'4'13'0,"3"-2"0,-6-3 0,6 4 0,-6 1 0,6-1 0,-6 3 0,3-2 0,-4-1 0,0 4 0,0-7 0,0 2 0,0 1 0,0-3 0,0 6 0,0-6 0,0 3 0,0-4 0,0 3 0,0-2 0,0 3 0,0-4 0,0 0 0,0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4.339"/>
    </inkml:context>
    <inkml:brush xml:id="br0">
      <inkml:brushProperty name="width" value="0.1" units="cm"/>
      <inkml:brushProperty name="height" value="0.1" units="cm"/>
      <inkml:brushProperty name="color" value="#E71224"/>
    </inkml:brush>
  </inkml:definitions>
  <inkml:trace contextRef="#ctx0" brushRef="#br0">1 40 24575,'12'3'0,"0"-2"0,-4 3 0,0 3 0,4-5 0,-3 5 0,-1-21 0,-1 11 0,-6-15 0,2 14 0,1-1 0,0 2 0,4 3 0,4-4 0,-3 0 0,3-1 0,-4 2 0,0 3 0,0 0 0,0 0 0,-4 0 0,0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5.586"/>
    </inkml:context>
    <inkml:brush xml:id="br0">
      <inkml:brushProperty name="width" value="0.1" units="cm"/>
      <inkml:brushProperty name="height" value="0.1" units="cm"/>
      <inkml:brushProperty name="color" value="#E71224"/>
    </inkml:brush>
  </inkml:definitions>
  <inkml:trace contextRef="#ctx0" brushRef="#br0">53 1 24575,'0'12'0,"0"0"0,0 0 0,0-3 0,-4 6 0,0-3 0,-4 1 0,3 2 0,-2-6 0,6 6 0,-6-2 0,6 0 0,-2-2 0,-1-3 0,3 0 0,-6 4 0,6-3 0,5-1 0,5-8 0,3-1 0,3-6 0,-6 6 0,3-6 0,-4 6 0,0-3 0,0 4 0,4 0 0,0 0 0,1 0 0,2 0 0,-6 0 0,3 0 0,-8 4 0,3 0 0,-2 5 0,3-1 0,-3 0 0,2 3 0,-6-2 0,6 3 0,-6 0 0,6-4 0,-6 8 0,2-7 0,-3 2 0,0-3 0,-7 0 0,2 1 0,-7 2 0,4-2 0,0 6 0,0-6 0,3 3 0,-5-4 0,4 0 0,-5 4 0,-1-3 0,-1 2 0,1-3 0,0 0 0,1-3 0,5 2 0,-5-6 0,11-5 0,-4-1 0,4-10 0,0 6 0,0 1 0,0 4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6.849"/>
    </inkml:context>
    <inkml:brush xml:id="br0">
      <inkml:brushProperty name="width" value="0.1" units="cm"/>
      <inkml:brushProperty name="height" value="0.1" units="cm"/>
      <inkml:brushProperty name="color" value="#E71224"/>
    </inkml:brush>
  </inkml:definitions>
  <inkml:trace contextRef="#ctx0" brushRef="#br0">8 1 24575,'21'17'0,"5"1"0,-12-12 0,-2 5 0,-1-7 0,-10 8 0,6 0 0,-1 11 0,3 1 0,1 7 0,4 14 0,-7-10 0,1 3 0,-8-11 0,0-14 0,0 2 0,0-7 0,-4 4 0,0-3 0,-1 3 0,-2-1 0,3-2 0,-4 6 0,0-2 0,-1 3 0,1 0 0,0 0 0,-3 0 0,-9 4 0,6-6 0,-5 1 0,11-11 0,0 0 0,3-8 0,2 0 0,3-14 0,13 1 0,-9 1 0,9 7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7.795"/>
    </inkml:context>
    <inkml:brush xml:id="br0">
      <inkml:brushProperty name="width" value="0.1" units="cm"/>
      <inkml:brushProperty name="height" value="0.1" units="cm"/>
      <inkml:brushProperty name="color" value="#E71224"/>
    </inkml:brush>
  </inkml:definitions>
  <inkml:trace contextRef="#ctx0" brushRef="#br0">65 1 24575,'-8'71'0,"0"-33"0,0 29 0,4-47 0,0-4 0,1-8 0,2 3 0,-7-2 0,8 7 0,-11 4 0,9-14 0,-5 1 0,7-19 0,0 7 0,0-3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8.661"/>
    </inkml:context>
    <inkml:brush xml:id="br0">
      <inkml:brushProperty name="width" value="0.1" units="cm"/>
      <inkml:brushProperty name="height" value="0.1" units="cm"/>
      <inkml:brushProperty name="color" value="#E71224"/>
    </inkml:brush>
  </inkml:definitions>
  <inkml:trace contextRef="#ctx0" brushRef="#br0">1 1 24575,'12'8'0,"0"0"0,-4 0 0,4 0 0,-3 0 0,6 0 0,-6 0 0,2-3 0,-3-2 0,-3 1 0,2 0 0,-6 4 0,6 0 0,-2 0 0,-1 1 0,3-1 0,-2 0 0,-1 3 0,3-5 0,-6 4 0,6-5 0,-6 3 0,7-4 0,-4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0:59.418"/>
    </inkml:context>
    <inkml:brush xml:id="br0">
      <inkml:brushProperty name="width" value="0.1" units="cm"/>
      <inkml:brushProperty name="height" value="0.1" units="cm"/>
      <inkml:brushProperty name="color" value="#E71224"/>
    </inkml:brush>
  </inkml:definitions>
  <inkml:trace contextRef="#ctx0" brushRef="#br0">24 1 24575,'5'12'0,"-1"0"0,-4 0 0,0 0 0,0 4 0,0 1 0,0-1 0,0 6 0,0-4 0,0 5 0,0-7 0,0 7 0,0-6 0,0 6 0,0 0 0,-8-9 0,3 11 0,-3-15 0,4-2 0,1-9 0,2-7 0,-3 4 0,4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05.299"/>
    </inkml:context>
    <inkml:brush xml:id="br0">
      <inkml:brushProperty name="width" value="0.1" units="cm"/>
      <inkml:brushProperty name="height" value="0.1" units="cm"/>
      <inkml:brushProperty name="color" value="#004F8B"/>
    </inkml:brush>
  </inkml:definitions>
  <inkml:trace contextRef="#ctx0" brushRef="#br0">0 0 24575,'7'96'0,"0"1"0,-1-22 0,-1-1 0,-4 8 0,-2-5 0,1 22 0,0-43 0,0-4 0,0 5 0,0-1 0,0-45 0,0 1 0,5 7 0,-4 5 0,4 19 0,-5-6 0,0-14 0,0-21 0,0-26 0,0-1 0,0 3 0,3 5 0,-2 8 0,3 2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06.529"/>
    </inkml:context>
    <inkml:brush xml:id="br0">
      <inkml:brushProperty name="width" value="0.1" units="cm"/>
      <inkml:brushProperty name="height" value="0.1" units="cm"/>
      <inkml:brushProperty name="color" value="#004F8B"/>
    </inkml:brush>
  </inkml:definitions>
  <inkml:trace contextRef="#ctx0" brushRef="#br0">65 17 24575,'-8'-9'0,"0"5"0,0 0 0,-1 12 0,1-7 0,0 10 0,4-6 0,-3-1 0,6 3 0,-3-2 0,4 6 0,0-2 0,0 7 0,0-8 0,0 8 0,0 0 0,0 1 0,0-1 0,0-1 0,0-2 0,0 3 0,0 0 0,9 7 0,-2 1 0,7 0 0,-5-5 0,-1-7 0,-3-4 0,2-3 0,-6 2 0,6-6 0,-3 2 0,4-6 0,0 2 0,1-3 0,-1 4 0,0 0 0,0 0 0,3-7 0,-2 5 0,3-9 0,-4 7 0,0-4 0,-3 0 0,-2 0 0,1 3 0,-3-5 0,6 4 0,-6-9 0,6 6 0,-6-6 0,6 2 0,-6 1 0,6-4 0,-6 7 0,3-6 0,-1 10 0,-2-9 0,3 8 0,-4-9 0,0 6 0,0-6 0,0 6 0,0-3 0,0 4 0,0 0 0,0 0 0,0 0 0,-8 0 0,-1 0 0,-3 0 0,4 0 0,4 7 0,4-2 0,0 7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02.856"/>
    </inkml:context>
    <inkml:brush xml:id="br0">
      <inkml:brushProperty name="width" value="0.1" units="cm"/>
      <inkml:brushProperty name="height" value="0.1" units="cm"/>
      <inkml:brushProperty name="color" value="#E71224"/>
    </inkml:brush>
  </inkml:definitions>
  <inkml:trace contextRef="#ctx0" brushRef="#br0">119 27 24575,'4'-6'0,"2"-3"0,4 3 0,0 1 0,-4 9 0,-2 3 0,-4 20 0,-17-6 0,1 16 0,-13-12 0,9 12 0,5-19 0,4 9 0,1-20 0,0 11 0,-1-6 0,6 8 0,-4-4 0,8-1 0,-4-27 0,5 3 0,0-10 0,0 9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0.514"/>
    </inkml:context>
    <inkml:brush xml:id="br0">
      <inkml:brushProperty name="width" value="0.1" units="cm"/>
      <inkml:brushProperty name="height" value="0.1" units="cm"/>
      <inkml:brushProperty name="color" value="#004F8B"/>
    </inkml:brush>
  </inkml:definitions>
  <inkml:trace contextRef="#ctx0" brushRef="#br0">109 28 24575,'-5'-8'0,"-2"4"0,6-4 0,-6 8 0,6-8 0,-3 11 0,1-2 0,-2 3 0,-3 0 0,0 0 0,0-4 0,0 8 0,4-4 0,0 4 0,4 0 0,0 0 0,-4 0 0,3 0 0,-6 1 0,6-1 0,-2 0 0,3 0 0,0 3 0,0-2 0,0 3 0,3-4 0,2-4 0,-1 4 0,4-4 0,-8 4 0,8 0 0,-4 4 0,8 0 0,0 8 0,1-6 0,-2 1 0,-2-11 0,-1 0 0,0-8 0,0 3 0,0-6 0,3 3 0,-2-1 0,-1-2 0,0 6 0,-4-6 0,1 3 0,2-4 0,-3-1 0,1 1 0,-2 0 0,-3 0 0,4 0 0,-3 0 0,6 4 0,-6-4 0,-1 8 0,-1-8 0,-3 4 0,4-4 0,0 0 0,0 0 0,4 7 0,0 2 0,1 7 0,-2 0 0,-3 0 0,0 4 0,4 0 0,-3 4 0,3 0 0,-1 1 0,2-1 0,4 6 0,-5-4 0,6 11 0,-6-15 0,2 8 0,-3-13 0,-3 3 0,0-4 0,0 4 0,0-3 0,0 2 0,0 1 0,0-3 0,0 2 0,0 1 0,0-3 0,0 3 0,0-4 0,0 3 0,0-2 0,0 3 0,0-4 0,0 0 0,0 4 0,0-3 0,-3 6 0,-2-3 0,-3 1 0,4-1 0,-7-1 0,6-2 0,-7 3 0,4-4 0,0 0 0,0 0 0,0-3 0,0-2 0,-4-3 0,-1-3 0,-3 2 0,0-3 0,4 4 0,0 0 0,7 4 0,2-7 0,-1 6 0,0-7 0,-4 4 0,0 0 0,0 0 0,0 0 0,0 0 0,-1 0 0,1 0 0,4-3 0,-3 2 0,2-3 0,-3 4 0,0-4 0,4 0 0,0-4 0,4 0 0,0 0 0,0 3 0,0 2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4.441"/>
    </inkml:context>
    <inkml:brush xml:id="br0">
      <inkml:brushProperty name="width" value="0.1" units="cm"/>
      <inkml:brushProperty name="height" value="0.1" units="cm"/>
      <inkml:brushProperty name="color" value="#004F8B"/>
    </inkml:brush>
  </inkml:definitions>
  <inkml:trace contextRef="#ctx0" brushRef="#br0">20 194 24575,'0'-16'0,"-4"4"0,3-4 0,-2 4 0,3-4 0,0 3 0,0-2 0,0 6 0,3-3 0,2 4 0,3 4 0,-4-7 0,3 9 0,-2-8 0,-1 5 0,4-7 0,-4 7 0,1-6 0,2 10 0,-3-2 0,4 3 0,0 0 0,0 0 0,0 0 0,1 3 0,-1 2 0,0 3 0,0 0 0,0 0 0,0 0 0,-4 0 0,3 0 0,-6 0 0,3 4 0,0-7 0,-4 10 0,8-6 0,-7 7 0,2 0 0,-3-4 0,0 0 0,0-4 0,0 0 0,0 0 0,0 0 0,-3 0 0,-2 0 0,1 4 0,-4-3 0,7 6 0,-2-6 0,-1-1 0,3 3 0,-6-6 0,6 7 0,-6-7 0,6 2 0,-6 1 0,3 1 0,-5 13 0,4-12 0,-3 8 0,3-6 0,-3 1 0,0-1 0,0 0 0,4-4 0,-4 0 0,4 0 0,-1 0 0,-2-4 0,6 7 0,-6-9 0,6 9 0,-6-10 0,6 6 0,-6-3 0,3 4 0,-4-3 0,-1 2 0,1-6 0,8 2 0,4-10 0,5 6 0,3-7 0,-4 8 0,0-3 0,0 2 0,0-3 0,0 4 0,4 0 0,0 0 0,1 0 0,-2 0 0,1 7 0,-3-5 0,6 9 0,-2-10 0,-4 6 0,1-6 0,-5 3 0,3-4 0,0 3 0,4-2 0,-3 6 0,2-6 0,-3 3 0,0-1 0,0-2 0,1 3 0,-1-1 0,0-2 0,-4-1 0,3-1 0,-2 5 0,6 1 0,-12 3 0,6-4 0,-12-4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5.922"/>
    </inkml:context>
    <inkml:brush xml:id="br0">
      <inkml:brushProperty name="width" value="0.1" units="cm"/>
      <inkml:brushProperty name="height" value="0.1" units="cm"/>
      <inkml:brushProperty name="color" value="#004F8B"/>
    </inkml:brush>
  </inkml:definitions>
  <inkml:trace contextRef="#ctx0" brushRef="#br0">0 1 24575,'16'7'0,"-3"-5"0,-2 5 0,-3-7 0,11 0 0,-5 0 0,8 0 0,-9 0 0,-5 0 0,-4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6.649"/>
    </inkml:context>
    <inkml:brush xml:id="br0">
      <inkml:brushProperty name="width" value="0.1" units="cm"/>
      <inkml:brushProperty name="height" value="0.1" units="cm"/>
      <inkml:brushProperty name="color" value="#004F8B"/>
    </inkml:brush>
  </inkml:definitions>
  <inkml:trace contextRef="#ctx0" brushRef="#br0">1 0 24575,'20'0'0,"0"0"0,-4 0 0,0 0 0,1 0 0,-5 0 0,0 0 0,-4 0 0,0 0 0,3 0 0,2 0 0,10 7 0,-5-5 0,2 2 0,-12-5 0,-4-3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7.523"/>
    </inkml:context>
    <inkml:brush xml:id="br0">
      <inkml:brushProperty name="width" value="0.1" units="cm"/>
      <inkml:brushProperty name="height" value="0.1" units="cm"/>
      <inkml:brushProperty name="color" value="#004F8B"/>
    </inkml:brush>
  </inkml:definitions>
  <inkml:trace contextRef="#ctx0" brushRef="#br0">9 0 24575,'-4'16'0,"3"7"0,-2 1 0,3 19 0,0-9 0,0 8 0,0-18 0,0 6 0,0-13 0,0 13 0,0-13 0,0 2 0,0-3 0,0-4 0,0 1 0,0-12 0,0-7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8.422"/>
    </inkml:context>
    <inkml:brush xml:id="br0">
      <inkml:brushProperty name="width" value="0.1" units="cm"/>
      <inkml:brushProperty name="height" value="0.1" units="cm"/>
      <inkml:brushProperty name="color" value="#004F8B"/>
    </inkml:brush>
  </inkml:definitions>
  <inkml:trace contextRef="#ctx0" brushRef="#br0">0 0 24575,'17'5'0,"-8"2"0,12 5 0,-14-6 0,16 12 0,-7-6 0,-3 2 0,2 5 0,-7-10 0,1 6 0,-5-6 0,3 2 0,-2-2 0,3 2 0,0-2 0,-4 3 0,3-4 0,-6 0 0,6-4 0,-6 4 0,7-4 0,-4 4 0,4 0 0,0 0 0,0 0 0,0 4 0,0-3 0,0 3 0,0-4 0,-7-4 0,2-4 0,-7-4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19.177"/>
    </inkml:context>
    <inkml:brush xml:id="br0">
      <inkml:brushProperty name="width" value="0.1" units="cm"/>
      <inkml:brushProperty name="height" value="0.1" units="cm"/>
      <inkml:brushProperty name="color" value="#004F8B"/>
    </inkml:brush>
  </inkml:definitions>
  <inkml:trace contextRef="#ctx0" brushRef="#br0">1 0 24575,'0'13'0,"0"2"0,0 4 0,0 5 0,0 0 0,0 6 0,0-13 0,5 13 0,-4-13 0,-1 13 0,-1-13 0,-4 6 0,5-7 0,0 0 0,0 0 0,0 1 0,0-1 0,0 0 0,4-4 0,-4 0 0,4-4 0,-4 0 0,4-3 0,-3-2 0,2-3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0.298"/>
    </inkml:context>
    <inkml:brush xml:id="br0">
      <inkml:brushProperty name="width" value="0.1" units="cm"/>
      <inkml:brushProperty name="height" value="0.1" units="cm"/>
      <inkml:brushProperty name="color" value="#004F8B"/>
    </inkml:brush>
  </inkml:definitions>
  <inkml:trace contextRef="#ctx0" brushRef="#br0">8 0 24575,'-4'25'0,"0"4"0,4-11 0,0 11 0,0 2 0,0-5 0,0 1 0,0-12 0,0-3 0,0 5 0,4-5 0,-3 3 0,2-2 0,-3-1 0,0 4 0,0-7 0,0 2 0,0-3 0,0 4 0,0-3 0,0 10 0,0-9 0,0-2 0,4-9 0,4-7 0,-3 3 0,3 2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1.305"/>
    </inkml:context>
    <inkml:brush xml:id="br0">
      <inkml:brushProperty name="width" value="0.1" units="cm"/>
      <inkml:brushProperty name="height" value="0.1" units="cm"/>
      <inkml:brushProperty name="color" value="#004F8B"/>
    </inkml:brush>
  </inkml:definitions>
  <inkml:trace contextRef="#ctx0" brushRef="#br0">57 15 24575,'-13'0'0,"2"0"0,6 3 0,2 2 0,-1-1 0,3 4 0,-3-4 0,1 1 0,2 9 0,-3-8 0,1 6 0,2-1 0,-3-6 0,4 10 0,0-6 0,0 3 0,0-1 0,0-2 0,0 3 0,0 0 0,0-3 0,0 6 0,4-6 0,0 2 0,8 1 0,1-3 0,-1 3 0,3-8 0,-6 3 0,3-6 0,-4 3 0,0-4 0,0-4 0,0-4 0,-3-1 0,2-2 0,-6-1 0,6 3 0,-6-3 0,2 4 0,-3 0 0,0 0 0,0 0 0,0-4 0,0 0 0,0-1 0,0-2 0,0 6 0,0-6 0,-9-4 0,0 1 0,-2-1 0,-3 4 0,8 6 0,-5 1 0,6 4 0,1 4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2.776"/>
    </inkml:context>
    <inkml:brush xml:id="br0">
      <inkml:brushProperty name="width" value="0.1" units="cm"/>
      <inkml:brushProperty name="height" value="0.1" units="cm"/>
      <inkml:brushProperty name="color" value="#004F8B"/>
    </inkml:brush>
  </inkml:definitions>
  <inkml:trace contextRef="#ctx0" brushRef="#br0">218 41 24575,'-16'-13'0,"-7"-2"0,8 10 0,-3-3 0,9 12 0,1-3 0,0 3 0,0-4 0,0 3 0,-3 2 0,-2-1 0,-3 3 0,0-2 0,3 3 0,-2 0 0,10 0 0,-6-4 0,10 4 0,-3-4 0,4 4 0,0 0 0,0 0 0,0 0 0,8 4 0,-7-3 0,10 6 0,-6-6 0,-1 3 0,7-1 0,-2-5 0,3 5 0,4-11 0,-8 4 0,8 0 0,-7-3 0,6 2 0,-6-3 0,6-3 0,-10-2 0,6-7 0,-6 3 0,-1-6 0,3 6 0,-2-2 0,-1 3 0,3 3 0,1 27 0,1-9 0,4 40 0,5-14 0,-4 7 0,5-3 0,-14-19 0,4-1 0,-5-4 0,0-2 0,4-1 0,-7-4 0,2-4 0,-6 0 0,2 0 0,-3 4 0,0-7 0,0 6 0,-4-7 0,-4 1 0,3 6 0,-6-10 0,3 7 0,-23-8 0,8 0 0,-16 0 0,19 0 0,5 0 0,7 0 0,4-4 0,4 0 0,0-4 0,4-4 0,0-1 0,0 1 0,0-3 0,7 2 0,-1-3 0,2 7 0,-5 2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17.753"/>
    </inkml:context>
    <inkml:brush xml:id="br0">
      <inkml:brushProperty name="width" value="0.1" units="cm"/>
      <inkml:brushProperty name="height" value="0.1" units="cm"/>
      <inkml:brushProperty name="color" value="#E71224"/>
    </inkml:brush>
  </inkml:definitions>
  <inkml:trace contextRef="#ctx0" brushRef="#br0">1 308 24575,'10'0'0,"-4"-5"0,3-1 0,-4-8 0,1 2 0,-1-2 0,-1 4 0,-3-13 0,8 9 0,-3-13 0,4 11 0,13-7 0,-5 2 0,7-10 0,-10 13 0,-8-5 0,2 17 0,-3-7 0,4 1 0,0 1 0,1 2 0,-1 14 0,0 5 0,-4 6 0,-2 4 0,-8-4 0,2 3 0,-2-3 0,-1 0 0,0 3 0,-1-3 0,-3 4 0,8 1 0,1-10 0,-10 15 0,11-12 0,-18 23 0,11-15 0,-6 2 0,7-5 0,-4-7 0,8 7 0,-4-8 0,1 8 0,-3 6 0,-4-3 0,0 16 0,5-16 0,2 8 0,4-14 0,0 3 0,0-8 0,0 4 0,0-5 0,0 0 0,0 0 0,0 1 0,0 3 0,4-2 0,-3 2 0,4-17 0,-1 1 0,-3-9 0,4 7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5.721"/>
    </inkml:context>
    <inkml:brush xml:id="br0">
      <inkml:brushProperty name="width" value="0.1" units="cm"/>
      <inkml:brushProperty name="height" value="0.1" units="cm"/>
      <inkml:brushProperty name="color" value="#004F8B"/>
    </inkml:brush>
  </inkml:definitions>
  <inkml:trace contextRef="#ctx0" brushRef="#br0">27 1 24575,'-5'8'0,"2"0"0,-1 0 0,3 0 0,-2 0 0,3 0 0,-5 10 0,4-3 0,-4 7 0,5-6 0,0 7 0,0-5 0,0 4 0,0-5 0,0-1 0,0 0 0,0 0 0,0 0 0,0 0 0,0 0 0,0-3 0,0 2 0,4-2 0,-3-1 0,6-4 0,-6 3 0,6-9 0,-6 9 0,6 0 0,-1 9 0,3 8 0,-3-4 0,7 6 0,-11-13 0,11 2 0,-12-7 0,6-8 0,-2 0 0,3-4 0,0 4 0,0-3 0,0 6 0,10-6 0,-7 2 0,14 4 0,-11-5 0,-5 5 0,-3-14 0,-10 5 0,4-5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6.649"/>
    </inkml:context>
    <inkml:brush xml:id="br0">
      <inkml:brushProperty name="width" value="0.1" units="cm"/>
      <inkml:brushProperty name="height" value="0.1" units="cm"/>
      <inkml:brushProperty name="color" value="#004F8B"/>
    </inkml:brush>
  </inkml:definitions>
  <inkml:trace contextRef="#ctx0" brushRef="#br0">85 0 24575,'-9'8'0,"-2"0"0,6 0 0,-3 1 0,4-1 0,0 3 0,-3-2 0,-2 3 0,-3-8 0,4 4 0,0-8 0,11 4 0,-2-4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7.594"/>
    </inkml:context>
    <inkml:brush xml:id="br0">
      <inkml:brushProperty name="width" value="0.1" units="cm"/>
      <inkml:brushProperty name="height" value="0.1" units="cm"/>
      <inkml:brushProperty name="color" value="#004F8B"/>
    </inkml:brush>
  </inkml:definitions>
  <inkml:trace contextRef="#ctx0" brushRef="#br0">1 1 24575,'3'75'0,"0"-8"0,-3-43 0,0 6 0,0-13 0,0 6 0,0-7 0,0-3 0,0-2 0,0-3 0,0 0 0,0 1 0,0-1 0,0-7 0,0-2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8.219"/>
    </inkml:context>
    <inkml:brush xml:id="br0">
      <inkml:brushProperty name="width" value="0.1" units="cm"/>
      <inkml:brushProperty name="height" value="0.1" units="cm"/>
      <inkml:brushProperty name="color" value="#004F8B"/>
    </inkml:brush>
  </inkml:definitions>
  <inkml:trace contextRef="#ctx0" brushRef="#br0">1 0 24575,'12'0'0,"-4"4"0,-4-7 0,-4 6 0,0-7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9.036"/>
    </inkml:context>
    <inkml:brush xml:id="br0">
      <inkml:brushProperty name="width" value="0.1" units="cm"/>
      <inkml:brushProperty name="height" value="0.1" units="cm"/>
      <inkml:brushProperty name="color" value="#004F8B"/>
    </inkml:brush>
  </inkml:definitions>
  <inkml:trace contextRef="#ctx0" brushRef="#br0">1 1 24575,'3'9'0,"-2"5"0,3 2 0,-4 1 0,0 6 0,0 0 0,0-5 0,0 1 0,3-8 0,-2 1 0,3-3 0,-4 3 0,0-1 0,0-2 0,0 14 0,0-9 0,0 6 0,0-16 0,0-5 0,0-7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29.889"/>
    </inkml:context>
    <inkml:brush xml:id="br0">
      <inkml:brushProperty name="width" value="0.1" units="cm"/>
      <inkml:brushProperty name="height" value="0.1" units="cm"/>
      <inkml:brushProperty name="color" value="#004F8B"/>
    </inkml:brush>
  </inkml:definitions>
  <inkml:trace contextRef="#ctx0" brushRef="#br0">1 24 24575,'8'-4'0,"0"-3"0,3 6 0,-2 1 0,3 1 0,0 2 0,7-3 0,5 0 0,0 0 0,-1 0 0,-7 0 0,-3 0 0,-2-3 0,1-2 0,-3 1 0,-1 0 0,-4 4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31.107"/>
    </inkml:context>
    <inkml:brush xml:id="br0">
      <inkml:brushProperty name="width" value="0.1" units="cm"/>
      <inkml:brushProperty name="height" value="0.1" units="cm"/>
      <inkml:brushProperty name="color" value="#004F8B"/>
    </inkml:brush>
  </inkml:definitions>
  <inkml:trace contextRef="#ctx0" brushRef="#br0">20 1 24575,'0'16'0,"-3"-4"0,2 3 0,-3-6 0,4 3 0,0-4 0,0 0 0,0 0 0,0 0 0,-4 0 0,4 4 0,-4 1 0,0-4 0,7-2 0,2-7 0,7-4 0,1 0 0,-2-1 0,-3-2 0,4 6 0,1-2 0,-1 6 0,0-2 0,-4 3 0,-4-1 0,3-2 0,-6 6 0,7-6 0,-4 6 0,4-2 0,-3 3 0,-2 4 0,1-4 0,4 4 0,1-4 0,-1 4 0,-1-7 0,-6 6 0,2-7 0,-3 4 0,0 1 0,-3-1 0,-2 0 0,1 0 0,-14 7 0,11-9 0,-12 12 0,7-9 0,7 4 0,-6-2 0,7-6 0,-4-2 0,0-3 0,0 0 0,3-3 0,2-2 0,3 1 0,0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32.303"/>
    </inkml:context>
    <inkml:brush xml:id="br0">
      <inkml:brushProperty name="width" value="0.1" units="cm"/>
      <inkml:brushProperty name="height" value="0.1" units="cm"/>
      <inkml:brushProperty name="color" value="#004F8B"/>
    </inkml:brush>
  </inkml:definitions>
  <inkml:trace contextRef="#ctx0" brushRef="#br0">1 0 24575,'30'34'0,"3"4"0,-23-20 0,5 5 0,-6-14 0,-1 2 0,-4-3 0,3 1 0,-2 3 0,-1-4 0,0 0 0,-1-4 0,2 14 0,-1-7 0,4 12 0,-4-7 0,0 0 0,0-3 0,0-5 0,-3-1 0,2-2 0,-3 3 0,0 3 0,0-2 0,0 7 0,-3-7 0,-2 6 0,1-6 0,0 2 0,0 1 0,0-3 0,-4 6 0,3-6 0,-2 3 0,6-4 0,-6 4 0,3 0 0,-4 4 0,0 0 0,3 0 0,-2 1 0,6-1 0,-6-4 0,6 0 0,-3-4 0,1-4 0,2-14 0,-3 0 0,4-6 0,0 9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34.505"/>
    </inkml:context>
    <inkml:brush xml:id="br0">
      <inkml:brushProperty name="width" value="0.1" units="cm"/>
      <inkml:brushProperty name="height" value="0.1" units="cm"/>
      <inkml:brushProperty name="color" value="#004F8B"/>
    </inkml:brush>
  </inkml:definitions>
  <inkml:trace contextRef="#ctx0" brushRef="#br0">1 0 24575,'0'28'0,"0"0"0,0-3 0,0 4 0,0-11 0,0 4 0,0 1 0,0 1 0,0 7 0,0-7 0,0 6 0,0-13 0,0 13 0,0-6 0,0 7 0,0-10 0,0 7 0,0-7 0,0 3 0,0 5 0,0-5 0,0 1 0,0 4 0,0-5 0,0 14 0,0-12 0,0 4 0,0-7 0,0-6 0,0 3 0,0-5 0,0-6 0,0 2 0,7-13 0,-2 0 0,3-6 0,-4 4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35.858"/>
    </inkml:context>
    <inkml:brush xml:id="br0">
      <inkml:brushProperty name="width" value="0.1" units="cm"/>
      <inkml:brushProperty name="height" value="0.1" units="cm"/>
      <inkml:brushProperty name="color" value="#004F8B"/>
    </inkml:brush>
  </inkml:definitions>
  <inkml:trace contextRef="#ctx0" brushRef="#br0">91 1 24575,'-25'16'0,"5"0"0,8-4 0,8 4 0,-3-4 0,6 4 0,-6 0 0,1 7 0,2-5 0,-1 4 0,5 1 0,0 1 0,0 1 0,0-3 0,0-5 0,4-5 0,4 0 0,1-8 0,2 0 0,-3-4 0,0 0 0,0 0 0,1 0 0,-5-4 0,3 3 0,-2-2 0,3-1 0,3 3 0,2-6 0,-1 3 0,4-1 0,-7-2 0,2 6 0,-6-6 0,-2 2 0,-3-3 0,0 0 0,0-3 0,0 2 0,0-7 0,0 7 0,0-2 0,0 3 0,0 0 0,0-4 0,-3 3 0,-2-6 0,-3 6 0,4-3 0,0 4 0,4 0 0,0 0 0,0 4 0,0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21.583"/>
    </inkml:context>
    <inkml:brush xml:id="br0">
      <inkml:brushProperty name="width" value="0.1" units="cm"/>
      <inkml:brushProperty name="height" value="0.1" units="cm"/>
      <inkml:brushProperty name="color" value="#E71224"/>
    </inkml:brush>
  </inkml:definitions>
  <inkml:trace contextRef="#ctx0" brushRef="#br0">5397 378 24575,'-6'4'0,"-3"-3"0,4 8 0,-6-3 0,1 0 0,0-2 0,0 1 0,0-4 0,-1 12 0,1-10 0,0 6 0,0-5 0,0 2 0,0 0 0,-5 3 0,3-8 0,-2 3 0,4 1 0,-1 0 0,1 6 0,0-6 0,0 0 0,0-5 0,-1 0 0,1 0 0,-4 0 0,2 0 0,-7 0 0,8 0 0,-4 0 0,9 4 0,-3-7 0,-24 6 0,3-7 0,-16 4 0,10 6 0,5-5 0,0 5 0,7-6 0,9 0 0,5 0 0,0 0 0,-13 0 0,5 0 0,-19 0 0,7 0 0,-9 0 0,11 17 0,0-13 0,11 14 0,1-18 0,2 0 0,8-5 0,-3 4 0,3-3 0,-8 13 0,2-7 0,-7 11 0,-5-6 0,2 4 0,-15-4 0,6-3 0,5-4 0,-2 0 0,17 0 0,-8 0 0,7 0 0,-2 0 0,-1 0 0,-9 0 0,-22 0 0,4 0 0,-12 0 0,23 0 0,2 0 0,14 0 0,-5 0 0,5 0 0,-6 0 0,1 0 0,-9 0 0,11 0 0,-9 0 0,11 0 0,0 0 0,1 0 0,5 0 0,0 0 0,0 0 0,-5 0 0,-14-5 0,-2-3 0,-13-5 0,-19 2 0,3-12 0,-6 14 0,20-12 0,9 14 0,19 2 0,-9-1 0,11-3 0,-4 2 0,-1-3 0,1 1 0,0 8 0,-9-4 0,7 5 0,-3 0 0,6 0 0,8 0 0,-17 0 0,15 0 0,-38-16 0,7 4 0,-6-11 0,-2 14 0,30 4 0,-7 5 0,14 0 0,-5 0 0,9 0 0,-8 0 0,-5-5 0,-7-3 0,-23-7 0,-18-2 0,21 2 0,-4-1-842,-21 2 1,-3 2 841,6-1 0,-1 2 0,-11 4 0,0 3 0,13 3 0,4 2 0,13-1 0,1 0-64,-7 0 1,4 0 63,-4 0 0,1 0 0,23 0 0,14 0 0,-29-8 1671,3-2-1671,-37-1 0,-9 1 0,37 4 0,1 2 0,-28-3 0,8 3 0,18 4 139,31 0-139,5 0 0,-1 0 0,9 0 0,-8-11 0,-18 0 0,-31-12 0,-4 12 0,3 2 0,28 9 0,20 0 0,6 0 0,8 0 0,-4 0 0,10-5 0,-9 0 0,7-1 0,-20-4 0,-14 0 0,-17-6 0,-14-2 0,22 4 0,11 5 0,25-1 0,-1 5 0,8-1 0,-2 2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37.161"/>
    </inkml:context>
    <inkml:brush xml:id="br0">
      <inkml:brushProperty name="width" value="0.1" units="cm"/>
      <inkml:brushProperty name="height" value="0.1" units="cm"/>
      <inkml:brushProperty name="color" value="#004F8B"/>
    </inkml:brush>
  </inkml:definitions>
  <inkml:trace contextRef="#ctx0" brushRef="#br0">63 29 24575,'-16'-17'0,"3"5"0,2 16 0,6 1 0,2 11 0,3-7 0,0 2 0,0 1 0,0-3 0,0 3 0,0-1 0,0 2 0,0 3 0,0 0 0,0-4 0,0 0 0,7-4 0,-2-3 0,7-2 0,-4-3 0,3 0 0,2 0 0,3 0 0,-3 0 0,2 0 0,-6 0 0,-1-3 0,-4-2 0,-1 1 0,-2-3 0,-1 2 0,-1-3 0,1 4 0,1-4 0,3 4 0,-1-1 0,2 2 0,3 3 0,0 7 0,0 2 0,-4 7 0,6 19 0,-8-8 0,11 27 0,-12-8 0,6-1 0,-7-2 0,0-12 0,0-7 0,0-1 0,0-11 0,0 0 0,0-4 0,0 7 0,0-1 0,0 2 0,0-1 0,0-6 0,0 6 0,-8-2 0,3 3 0,-8 7 0,9-6 0,-4 6 0,3-3 0,-7-7 0,3 2 0,-2-7 0,-4-3 0,1-1 0,-6-4 0,4 0 0,4-4 0,0 3 0,8-6 0,-7 2 0,9-3 0,-5 0 0,3-3 0,3-2 0,-6-3 0,3 0 0,-1 0 0,2-7 0,3 5 0,0-11 0,0 5 0,19-12 0,-14 17 0,14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38.987"/>
    </inkml:context>
    <inkml:brush xml:id="br0">
      <inkml:brushProperty name="width" value="0.1" units="cm"/>
      <inkml:brushProperty name="height" value="0.1" units="cm"/>
      <inkml:brushProperty name="color" value="#004F8B"/>
    </inkml:brush>
  </inkml:definitions>
  <inkml:trace contextRef="#ctx0" brushRef="#br0">1 57 24575,'8'-8'0,"-4"0"0,7 0 0,-6-3 0,10 2 0,-2 1 0,10 4 0,-6 4 0,13 0 0,-13 0 0,6 0 0,-10 7 0,-2-1 0,-3 9 0,-3 4 0,3 5 0,-3 0 0,4-1 0,-5-7 0,0-3 0,-1 2 0,-2-6 0,3 6 0,-4-6 0,0 3 0,0-4 0,-9 10 0,6-4 0,-9 9 0,7-7 0,-3-3 0,0 2 0,-4-3 0,3 4 0,-8 7 0,4-5 0,-1 5 0,6-11 0,0-4 0,8 3 0,-4-6 0,0 7 0,0 0 0,-4-3 0,0-1 0,3-1 0,2-3 0,-1 1 0,3 2 0,-6-6 0,6-1 0,-2 3 0,3-3 0,0 8 0,7 1 0,2-1 0,7 0 0,0 0 0,-3-4 0,2 3 0,-10-2 0,6-1 0,-7 3 0,4-6 0,0 7 0,1-8 0,-1 4 0,0-4 0,0 4 0,0-3 0,-4-1 0,0-1 0,-4-3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0.361"/>
    </inkml:context>
    <inkml:brush xml:id="br0">
      <inkml:brushProperty name="width" value="0.1" units="cm"/>
      <inkml:brushProperty name="height" value="0.1" units="cm"/>
      <inkml:brushProperty name="color" value="#004F8B"/>
    </inkml:brush>
  </inkml:definitions>
  <inkml:trace contextRef="#ctx0" brushRef="#br0">1898 141 24575,'-39'-21'0,"8"0"0,19 20 0,4-2 0,0 3 0,0 0 0,0 0 0,-4 0 0,0 0 0,-23-13 0,-39 1 0,-4-10 0,24 12 0,0 2 0,-18-2 0,14 3 0,16 7 0,18 0 0,1 0 0,10 0 0,-2 0 0,3 0 0,-11 0 0,5 0 0,-5 0 0,7 0 0,0 3 0,-6-2 0,-3 3 0,1-4 0,-5 0 0,4-9 0,5 6 0,-2-6 0,9 9 0,1 0 0,-5 14 0,4-11 0,-2 15 0,0-17 0,-4 2 0,-43-3 0,10 0 0,-31 0 0,44 0 0,-13 7 0,24-6 0,-26 6 0,20-7 0,-20 0 0,20 0 0,-2 0 0,13 3 0,7 2 0,0-1 0,0 0 0,0-4 0,-7 0 0,5 0 0,-4 0 0,5 0 0,5 0 0,0 0 0,1 0 0,2 0 0,-7 0 0,-3 0 0,2 0 0,-6 0 0,10 0 0,5-4 0,5 3 0,3-2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2.737"/>
    </inkml:context>
    <inkml:brush xml:id="br0">
      <inkml:brushProperty name="width" value="0.1" units="cm"/>
      <inkml:brushProperty name="height" value="0.1" units="cm"/>
      <inkml:brushProperty name="color" value="#004F8B"/>
    </inkml:brush>
  </inkml:definitions>
  <inkml:trace contextRef="#ctx0" brushRef="#br0">1 0 24575,'0'16'0,"0"1"0,0 5 0,0-4 0,0 23 0,0-14 0,0 28 0,0-21 0,6 20 0,-4 3 0,4-8 0,-6-1 0,0-26 0,0 1 0,0-5 0,0 11 0,0-5 0,0 7 0,0-7 0,0-1 0,0-7 0,0-3 0,4-5 0,-7-5 0,6-3 0,-7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3.804"/>
    </inkml:context>
    <inkml:brush xml:id="br0">
      <inkml:brushProperty name="width" value="0.1" units="cm"/>
      <inkml:brushProperty name="height" value="0.1" units="cm"/>
      <inkml:brushProperty name="color" value="#004F8B"/>
    </inkml:brush>
  </inkml:definitions>
  <inkml:trace contextRef="#ctx0" brushRef="#br0">0 181 24575,'0'16'0,"0"0"0,4 0 0,0 0 0,5-3 0,-5-1 0,0-4 0,-1 0 0,2 0 0,6 3 0,2-5 0,-1 5 0,4-11 0,-11 0 0,6-4 0,-10-8 0,6 3 0,-6-6 0,6 10 0,-3-10 0,4 10 0,-3-7 0,-2 1 0,1 2 0,-3-3 0,3 4 0,-4 0 0,0 0 0,0 0 0,0-4 0,0 0 0,0-1 0,0 1 0,0 4 0,0-3 0,0 2 0,0-6 0,-8 6 0,-2-20 0,-6 16 0,3-16 0,1 24 0,7 1 0,-2 5 0,6 6 0,-6-6 0,6 7 0,-6-8 0,6 8 0,-2-4 0,3 4 0,3 0 0,-2 0 0,6 0 0,-6-3 0,3-2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5.657"/>
    </inkml:context>
    <inkml:brush xml:id="br0">
      <inkml:brushProperty name="width" value="0.1" units="cm"/>
      <inkml:brushProperty name="height" value="0.1" units="cm"/>
      <inkml:brushProperty name="color" value="#004F8B"/>
    </inkml:brush>
  </inkml:definitions>
  <inkml:trace contextRef="#ctx0" brushRef="#br0">25 0 24575,'0'13'0,"-4"-1"0,3-4 0,-6 3 0,6-2 0,-6 3 0,6 0 0,-3-4 0,4 8 0,0-4 0,0 11 0,0-5 0,0 1 0,0-8 0,0 1 0,0-3 0,4 3 0,0-4 0,5-4 0,-1 0 0,0-4 0,-4-7 0,3 5 0,-6-13 0,6 14 0,-6-14 0,3 6 0,-1 0 0,-2-1 0,3 5 0,-4-3 0,0 0 0,0-4 0,4 7 0,0-2 0,0-7 0,4 4 0,-7-9 0,2 3 0,1 7 0,-3-2 0,2 3 0,-3 0 0,0-1 0,4 5 0,7 33 0,1 5 0,4 19 0,-5-17 0,-1-7 0,-1-11 0,1 11 0,-6-15 0,1 8 0,-5-10 0,0 1 0,0 9 0,0-8 0,7 8 0,-5-5 0,5-5 0,-7 3 0,0-6 0,0 6 0,0-6 0,0 3 0,-3-4 0,2 4 0,-7-3 0,4 2 0,-4 1 0,-4-3 0,0 3 0,-4-4 0,3 0 0,-2 0 0,6-4 0,-3 0 0,1-4 0,-6-11 0,4 5 0,-2-6 0,7 9 0,0-1 0,3 0 0,2-4 0,3-4 0,0-1 0,0-9 0,7 4 0,-5 2 0,5 9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6.735"/>
    </inkml:context>
    <inkml:brush xml:id="br0">
      <inkml:brushProperty name="width" value="0.1" units="cm"/>
      <inkml:brushProperty name="height" value="0.1" units="cm"/>
      <inkml:brushProperty name="color" value="#004F8B"/>
    </inkml:brush>
  </inkml:definitions>
  <inkml:trace contextRef="#ctx0" brushRef="#br0">43 1 24575,'-16'7'0,"0"61"0,12-2 0,-2 25 0,10-39 0,-4-23 0,4 15 0,1-9 0,5 15 0,-1-29 0,-4-3 0,3-10 0,-4 0 0,8 0 0,0 0 0,1 0 0,-2-3 0,-3-2 0,-3 1 0,2-3 0,-6-1 0,3-5 0,-4 1 0,0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7.425"/>
    </inkml:context>
    <inkml:brush xml:id="br0">
      <inkml:brushProperty name="width" value="0.1" units="cm"/>
      <inkml:brushProperty name="height" value="0.1" units="cm"/>
      <inkml:brushProperty name="color" value="#004F8B"/>
    </inkml:brush>
  </inkml:definitions>
  <inkml:trace contextRef="#ctx0" brushRef="#br0">1 0 24575,'3'21'0,"-2"5"0,3-8 0,0 11 0,-3-11 0,4 4 0,-5-9 0,0-1 0,0-4 0,0 0 0,0 0 0,0 0 0,0 0 0,0 0 0,0 4 0,0 0 0,0 4 0,0 7 0,0-5 0,0 4 0,0-9 0,0-1 0,0-12 0,0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8.881"/>
    </inkml:context>
    <inkml:brush xml:id="br0">
      <inkml:brushProperty name="width" value="0.1" units="cm"/>
      <inkml:brushProperty name="height" value="0.1" units="cm"/>
      <inkml:brushProperty name="color" value="#004F8B"/>
    </inkml:brush>
  </inkml:definitions>
  <inkml:trace contextRef="#ctx0" brushRef="#br0">0 0 24575,'5'8'0,"2"-3"0,-3 6 0,1-2 0,2 7 0,-2 0 0,-1 6 0,3-4 0,-1 11 0,-2-14 0,5 3 0,-8-10 0,2 0 0,1 0 0,-3 4 0,2 0 0,-3 4 0,0-3 0,0 2 0,0-6 0,0-1 0,0-4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8.041"/>
    </inkml:context>
    <inkml:brush xml:id="br0">
      <inkml:brushProperty name="width" value="0.1" units="cm"/>
      <inkml:brushProperty name="height" value="0.1" units="cm"/>
      <inkml:brushProperty name="color" value="#004F8B"/>
    </inkml:brush>
  </inkml:definitions>
  <inkml:trace contextRef="#ctx0" brushRef="#br0">1 1 24575,'12'4'0,"-3"3"0,-6-6 0,-3 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22.723"/>
    </inkml:context>
    <inkml:brush xml:id="br0">
      <inkml:brushProperty name="width" value="0.1" units="cm"/>
      <inkml:brushProperty name="height" value="0.1" units="cm"/>
      <inkml:brushProperty name="color" value="#E71224"/>
    </inkml:brush>
  </inkml:definitions>
  <inkml:trace contextRef="#ctx0" brushRef="#br0">627 1 24575,'-33'27'0,"-7"3"0,-17-5 0,-27 2 0,23-2 0,-27 4 0,31 3 0,-12-5 0,35-4 0,-18-7 0,29-6 0,4 0 0,10-4 0,9 9 0,0 1 0,4 4 0,-3 9 0,15 1 0,-3 39 0,9-8 0,-8-10 0,2 1 0,13 24 0,2 11 0,-7-29 0,-9-4 0,-3-28 0,-5-3 0,2-8 0,-4-9 0,5 8 0,1-13 0,-1 8 0,5-3 0,0-1 0,14 6 0,-7-5 0,30 17 0,-17-3 0,39 27 0,-10 0-313,-21-16 0,-1 2 313,29 26 0,-18-20 0,-44-25 0,-21-24 0,-10-5 0,5 4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49.785"/>
    </inkml:context>
    <inkml:brush xml:id="br0">
      <inkml:brushProperty name="width" value="0.1" units="cm"/>
      <inkml:brushProperty name="height" value="0.1" units="cm"/>
      <inkml:brushProperty name="color" value="#004F8B"/>
    </inkml:brush>
  </inkml:definitions>
  <inkml:trace contextRef="#ctx0" brushRef="#br0">1 9 24575,'8'-5'0,"0"2"0,0 3 0,4 0 0,7 0 0,17 0 0,-2 0 0,20 0 0,-27 0 0,8 0 0,-26 0 0,-2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1.014"/>
    </inkml:context>
    <inkml:brush xml:id="br0">
      <inkml:brushProperty name="width" value="0.1" units="cm"/>
      <inkml:brushProperty name="height" value="0.1" units="cm"/>
      <inkml:brushProperty name="color" value="#004F8B"/>
    </inkml:brush>
  </inkml:definitions>
  <inkml:trace contextRef="#ctx0" brushRef="#br0">0 0 24575,'0'13'0,"4"2"0,-3-6 0,2 6 0,-3-2 0,0 3 0,0 0 0,0-4 0,0 4 0,0-7 0,0 6 0,0-6 0,-3 2 0,2-3 0,1-3 0,8-5 0,1-5 0,13-4 0,-8 1 0,8-1 0,-9 5 0,-1 0 0,-4 4 0,-4 4 0,7-4 0,-2 11 0,3-9 0,0 5 0,-4 0 0,0 2 0,0 4 0,0-2 0,0-2 0,-3-1 0,-2 3 0,-3-2 0,4 3 0,-3-4 0,2 4 0,-3-3 0,0 2 0,0-3 0,-3 4 0,2-3 0,-3 6 0,1-2 0,-2 6 0,-3-2 0,0-1 0,0-4 0,0-7 0,0-2 0,0-10 0,0-6 0,3 4 0,2-2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2.569"/>
    </inkml:context>
    <inkml:brush xml:id="br0">
      <inkml:brushProperty name="width" value="0.1" units="cm"/>
      <inkml:brushProperty name="height" value="0.1" units="cm"/>
      <inkml:brushProperty name="color" value="#004F8B"/>
    </inkml:brush>
  </inkml:definitions>
  <inkml:trace contextRef="#ctx0" brushRef="#br0">0 0 24575,'15'5'0,"-5"2"0,5-6 0,-7 6 0,4-6 0,-3 2 0,6-3 0,5 11 0,4-8 0,1 7 0,5-6 0,-12 1 0,2-1 0,-5 0 0,-6-4 0,6 0 0,-6 0 0,6 0 0,-2 0 0,0 0 0,-2 0 0,-3-4 0,-3 3 0,-2-2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3.585"/>
    </inkml:context>
    <inkml:brush xml:id="br0">
      <inkml:brushProperty name="width" value="0.1" units="cm"/>
      <inkml:brushProperty name="height" value="0.1" units="cm"/>
      <inkml:brushProperty name="color" value="#004F8B"/>
    </inkml:brush>
  </inkml:definitions>
  <inkml:trace contextRef="#ctx0" brushRef="#br0">1 0 24575,'8'8'0,"3"4"0,2 1 0,-1-1 0,0 0 0,-4-4 0,4 4 0,-3-4 0,2 4 0,-3-4 0,0 0 0,-3 0 0,2 4 0,-2-7 0,6 6 0,2-3 0,3 5 0,2 9 0,-5-7 0,2 13 0,-7-14 0,1 9 0,-1-11 0,-4 0 0,0-4 0,-4 0 0,0 0 0,4 4 0,-3 0 0,2 11 0,-3-5 0,0 1 0,0-4 0,0-2 0,0 3 0,0 0 0,0 0 0,-7-4 0,5 10 0,-1-11 0,3 7 0,0-6 0,-4 0 0,-4 1 0,3-2 0,-2-3 0,6 1 0,-6-1 0,3 0 0,-1-11 0,2-2 0,3-4 0,0 1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4.569"/>
    </inkml:context>
    <inkml:brush xml:id="br0">
      <inkml:brushProperty name="width" value="0.1" units="cm"/>
      <inkml:brushProperty name="height" value="0.1" units="cm"/>
      <inkml:brushProperty name="color" value="#004F8B"/>
    </inkml:brush>
  </inkml:definitions>
  <inkml:trace contextRef="#ctx0" brushRef="#br0">0 1 24575,'13'0'0,"-1"0"0,-1 0 0,8 0 0,-1 0 0,5 0 0,-7 0 0,-4 0 0,4 0 0,-7 0 0,26 0 0,-17 0 0,14 0 0,-27 0 0,-2 0 0,-7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5.298"/>
    </inkml:context>
    <inkml:brush xml:id="br0">
      <inkml:brushProperty name="width" value="0.1" units="cm"/>
      <inkml:brushProperty name="height" value="0.1" units="cm"/>
      <inkml:brushProperty name="color" value="#004F8B"/>
    </inkml:brush>
  </inkml:definitions>
  <inkml:trace contextRef="#ctx0" brushRef="#br0">0 0 24575,'16'4'0,"-3"-3"0,2 2 0,-3-3 0,5 0 0,-1 0 0,-4 0 0,0 0 0,-4 0 0,0 0 0,0 0 0,4 0 0,0 0 0,4 0 0,1 0 0,-1 0 0,-4 0 0,0 0 0,-8 0 0,0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6.249"/>
    </inkml:context>
    <inkml:brush xml:id="br0">
      <inkml:brushProperty name="width" value="0.1" units="cm"/>
      <inkml:brushProperty name="height" value="0.1" units="cm"/>
      <inkml:brushProperty name="color" value="#004F8B"/>
    </inkml:brush>
  </inkml:definitions>
  <inkml:trace contextRef="#ctx0" brushRef="#br0">1 0 24575,'8'21'0,"-4"7"0,4-14 0,-3 16 0,6 6 0,-5 9 0,1 25 0,-7-10 0,0-3 0,4-14 0,-6-26 0,5 22 0,-6-25 0,3 17 0,-4-16 0,3 4 0,-7 5 0,7 7 0,-3 0 0,4 0 0,-4-7 0,3-1 0,-3-11 0,4 0 0,0-4 0,0-24 0,0 14 0,0-19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7.215"/>
    </inkml:context>
    <inkml:brush xml:id="br0">
      <inkml:brushProperty name="width" value="0.1" units="cm"/>
      <inkml:brushProperty name="height" value="0.1" units="cm"/>
      <inkml:brushProperty name="color" value="#004F8B"/>
    </inkml:brush>
  </inkml:definitions>
  <inkml:trace contextRef="#ctx0" brushRef="#br0">0 1 24575,'7'12'0,"-5"0"0,9-4 0,-7 0 0,4 4 0,4 0 0,-7 4 0,16 2 0,-10-1 0,12 1 0,-7-5 0,-4-2 0,0 1 0,-8-3 0,3 6 0,-2 5 0,3-2 0,1 12 0,-4-6 0,3 0 0,-4-1 0,1-7 0,-2-3 0,1 2 0,1-6 0,3 2 0,-4-2 0,3-1 0,-2 0 0,-1 0 0,0 0 0,-1 0 0,-2 3 0,7 9 0,-3-3 0,4 6 0,-1-7 0,-3-3 0,2-5 0,-6-1 0,6-6 0,-10 2 0,6-10 0,-7 2 0,4-3 0,0 4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1:58.431"/>
    </inkml:context>
    <inkml:brush xml:id="br0">
      <inkml:brushProperty name="width" value="0.1" units="cm"/>
      <inkml:brushProperty name="height" value="0.1" units="cm"/>
      <inkml:brushProperty name="color" value="#004F8B"/>
    </inkml:brush>
  </inkml:definitions>
  <inkml:trace contextRef="#ctx0" brushRef="#br0">1 1 24575,'0'12'0,"3"0"0,2-8 0,-1 3 0,0-2 0,-1 3 0,-2 4 0,3 0 0,-4 4 0,0 7 0,0-5 0,0 11 0,0-5 0,0 0 0,0-1 0,0-7 0,0-3 0,0-2 0,0-2 0,0-1 0,0 0 0,0 0 0,0 3 0,0-2 0,0 3 0,0-4 0,0 0 0,0 0 0,0 0 0,0 0 0,0 0 0,0 8 0,0-3 0,0 7 0,0-8 0,0 3 0,0-6 0,0 7 0,0-7 0,0 2 0,0-3 0,0 0 0,0 0 0,0 1 0,0-1 0,0 3 0,0 2 0,0 3 0,0-4 0,0 0 0,0-4 0,0 0 0,0 0 0,0 0 0,0 0 0,0 0 0,0-7 0,0-2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5:28.130"/>
    </inkml:context>
    <inkml:brush xml:id="br0">
      <inkml:brushProperty name="width" value="0.1" units="cm"/>
      <inkml:brushProperty name="height" value="0.1" units="cm"/>
      <inkml:brushProperty name="color" value="#004F8B"/>
    </inkml:brush>
  </inkml:definitions>
  <inkml:trace contextRef="#ctx0" brushRef="#br0">0 2 24575,'17'0'0,"-1"0"0,0 0 0,3 0 0,-2 0 0,0 0 0,-2 0 0,-3 0 0,1 0 0,2 0 0,-6 0 0,3 0 0,-4 0 0,0 0 0,10 0 0,-4 0 0,41 0 0,-24 0 0,37 0 0,-41 0 0,14 0 0,-23 0 0,1 0 0,-7 0 0,-1 0 0,8 0 0,43 0 0,-22 0 0,40 6 0,-33-4 0,-11 4 0,0-6 0,-27 0 0,13-3 0,-7 2 0,14-3 0,-11 1 0,5 2 0,-7-3 0,0 4 0,7 0 0,-6 0 0,38 7 0,-10-6 0,14 6 0,-21-7 0,-15 0 0,-7 0 0,-3 0 0,-2 0 0,1 0 0,0 0 0,11 0 0,1 0 0,7 0 0,0 0 0,1 0 0,6 0 0,-12 0 0,1 0 0,-16 0 0,5 0 0,-3 0 0,10 0 0,-9 0 0,1 0 0,-7 0 0,-7 0 0,5 0 0,-1 0 0,4 0 0,2 0 0,-3 0 0,0 0 0,-3 0 0,-2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50.014"/>
    </inkml:context>
    <inkml:brush xml:id="br0">
      <inkml:brushProperty name="width" value="0.1" units="cm"/>
      <inkml:brushProperty name="height" value="0.1" units="cm"/>
      <inkml:brushProperty name="color" value="#E71224"/>
    </inkml:brush>
  </inkml:definitions>
  <inkml:trace contextRef="#ctx0" brushRef="#br0">76 204 24575,'10'-4'0,"0"-6"0,-4-2 0,3 2 0,-3-8 0,4 15 0,0-16 0,-4 9 0,3 3 0,-4-11 0,1 12 0,3-5 0,-3 2 0,-1 4 0,9-6 0,-7 1 0,7 5 0,-3-4 0,-1 3 0,0-4 0,0 4 0,0 2 0,1 4 0,-1 0 0,0 0 0,0 0 0,0 0 0,1 0 0,-1 0 0,0 0 0,0 0 0,0 0 0,5 0 0,-4 4 0,9-3 0,-9 8 0,4-3 0,-5 4 0,0-4 0,-4 3 0,3-8 0,-8 8 0,8-3 0,-8 8 0,3-2 0,1 2 0,-4-3 0,8-1 0,-8 0 0,4 0 0,-1 0 0,-2 5 0,2-4 0,-4 4 0,0-5 0,0 5 0,-4-8 0,-2 11 0,-4-11 0,-1 7 0,6 1 0,0-4 0,1 4 0,-2-5 0,-4 5 0,0 1 0,0 0 0,4-2 0,-3-3 0,8-1 0,-4 0 0,5 0 0,-4-4 0,3 3 0,-9-3 0,5 4 0,-1 0 0,-3 5 0,3-4 0,-4 8 0,0-12 0,0 2 0,4 0 0,-3-2 0,4 3 0,-6-5 0,1-5 0,4 4 0,-3 2 0,4 4 0,-18 1 0,9 0 0,-13 0 0,16-1 0,-4-4 0,0 8 0,4-12 0,-4 12 0,5-13 0,-5 8 0,-1-8 0,1 3 0,-5 5 0,9-2 0,-4 8 0,5-9 0,0-2 0,0-4 0,4 5 0,-3-4 0,3-1 0,1 3 0,14-6 0,3 7 0,9 1 0,-2-4 0,-8 8 0,8-8 0,-7 8 0,2-8 0,-3-1 0,-1-1 0,0-3 0,0 4 0,0 0 0,1 0 0,-1 0 0,0 0 0,0 0 0,0 0 0,0 0 0,1 0 0,-1 4 0,-5 2 0,5 0 0,-5-2 0,5-4 0,1 0 0,-1 0 0,0 0 0,0 0 0,-4 5 0,3-4 0,-8 8 0,8-8 0,-8 8 0,8-8 0,-8-1 0,8-1 0,-7 1 0,7 6 0,-4-1 0,1-5 0,3-1 0,-3-3 0,-1 8 0,4-3 0,-12 4 0,11-5 0,-7 0 0,5 4 0,3-3 0,-8 9 0,8-9 0,-3 3 0,-1 1 0,4-4 0,-8 8 0,4-3 0,-1-1 0,-2 4 0,2-3 0,1 4 0,0-4 0,5 7 0,1-15 0,-10 10 0,2-17 0,-7 3 0,-1 1 0,4-9 0,-8 12 0,8-7 0,-4 9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5:33.769"/>
    </inkml:context>
    <inkml:brush xml:id="br0">
      <inkml:brushProperty name="width" value="0.1" units="cm"/>
      <inkml:brushProperty name="height" value="0.1" units="cm"/>
      <inkml:brushProperty name="color" value="#004F8B"/>
    </inkml:brush>
  </inkml:definitions>
  <inkml:trace contextRef="#ctx0" brushRef="#br0">0 68 24575,'13'0'0,"-5"4"0,-1-3 0,-3 2 0,4-3 0,1 4 0,-1-3 0,0 2 0,0-3 0,0 0 0,0 0 0,4 0 0,-4 0 0,8 0 0,-7 0 0,6 0 0,-6 0 0,6 0 0,-6 0 0,6 0 0,-6 0 0,6 0 0,-2 0 0,3 0 0,7 0 0,-5 0 0,1 0 0,-4 0 0,4 0 0,-1 0 0,11 0 0,-11 0 0,4 0 0,-6 0 0,1 0 0,-5 0 0,3 4 0,-2-3 0,-1-1 0,10-1 0,-8-3 0,9 4 0,0 10 0,1-8 0,0 7 0,17-9 0,-20 0 0,20 0 0,-23 0 0,4 0 0,2 0 0,-10 0 0,5 0 0,-11 0 0,0 0 0,0 0 0,0 0 0,0 0 0,10 0 0,-3 0 0,14 0 0,7 0 0,-2 0 0,8 0 0,-11 0 0,-7 0 0,-1 0 0,-7 0 0,-3 0 0,-2 0 0,-3 0 0,1 0 0,-1 0 0,0 0 0,3 0 0,2 0 0,3 0 0,7 0 0,-6 0 0,13 0 0,-13 0 0,6 0 0,0 0 0,-6 0 0,3 0 0,-5 0 0,-6-4 0,2 3 0,-3-6 0,1 6 0,2-6 0,2 6 0,3-2 0,7 3 0,-6 0 0,6-4 0,-11 3 0,0-6 0,0 6 0,-3-2 0,2-1 0,-3 3 0,1-6 0,-1 6 0,0-2 0,3-1 0,-2 3 0,3-6 0,-4 6 0,4-3 0,-3 4 0,2 0 0,1 0 0,0-3 0,5 2 0,-1-6 0,6 6 0,-4-3 0,5 4 0,-11 0 0,0 0 0,-4 0 0,4 0 0,-3-3 0,2 2 0,1-3 0,-3 4 0,3 0 0,-8-3 0,3 2 0,1-3 0,1 4 0,-1 0 0,-4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2:35:36.883"/>
    </inkml:context>
    <inkml:brush xml:id="br0">
      <inkml:brushProperty name="width" value="0.1" units="cm"/>
      <inkml:brushProperty name="height" value="0.1" units="cm"/>
      <inkml:brushProperty name="color" value="#004F8B"/>
    </inkml:brush>
  </inkml:definitions>
  <inkml:trace contextRef="#ctx0" brushRef="#br0">1 43 24575,'12'0'0,"0"0"0,-4 0 0,0 0 0,0 0 0,0 0 0,0 0 0,0 0 0,1 0 0,-1 0 0,0 0 0,0 0 0,3 0 0,8 0 0,-4 0 0,13 0 0,-7 0 0,3 0 0,-5 0 0,-7 0 0,-4 0 0,0 0 0,0 0 0,0 0 0,0 0 0,4 0 0,-3 0 0,6 0 0,4 0 0,-1 0 0,11 0 0,-11 0 0,4 0 0,-6 0 0,-3 0 0,-1 0 0,-1 0 0,-2 0 0,6 0 0,5 0 0,-6 0 0,7 0 0,-12 0 0,25 0 0,13 0 0,14 7 0,8-6 0,12-3 0,-18 0 0,6-6 0,-36 8 0,-12 0 0,-15-3 0,5 2 0,-7-3 0,5-10 0,3 11 0,2-11 0,-2 14 0,0 0 0,-8 0 0,0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2:19.452"/>
    </inkml:context>
    <inkml:brush xml:id="br0">
      <inkml:brushProperty name="width" value="0.05" units="cm"/>
      <inkml:brushProperty name="height" value="0.05" units="cm"/>
      <inkml:brushProperty name="color" value="#E71224"/>
    </inkml:brush>
  </inkml:definitions>
  <inkml:trace contextRef="#ctx0" brushRef="#br0">641 0 24575,'-3'3'0,"-2"-3"0,2 3 0,0-1 0,-3-1 0,3 2 0,-10 0 0,-2-2 0,-15 6 0,-2 4 0,4-2 0,-1 1 0,16-5 0,-1-2 0,6 0 0,2 0 0,0-1 0,1-1 0,-4 4 0,0-4 0,-2 4 0,-1-2 0,1 0 0,-14 9 0,11-10 0,-11 10 0,14-9 0,-1 0 0,3 0 0,1-1 0,2-1 0,3 4 0,-5-4 0,4 6 0,-6-5 0,1 5 0,-3-6 0,3 4 0,-2-2 0,5 3 0,-2-3 0,2 2 0,0-1 0,-2-1 0,1 2 0,-3-5 0,3 6 0,-8-3 0,7 1 0,-7 2 0,8-6 0,-4 3 0,5-1 0,-2-1 0,2 4 0,0-4 0,-7 5 0,6-6 0,-6 4 0,7-2 0,0-1 0,3 1 0,0-2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2:20.892"/>
    </inkml:context>
    <inkml:brush xml:id="br0">
      <inkml:brushProperty name="width" value="0.05" units="cm"/>
      <inkml:brushProperty name="height" value="0.05" units="cm"/>
      <inkml:brushProperty name="color" value="#E71224"/>
    </inkml:brush>
  </inkml:definitions>
  <inkml:trace contextRef="#ctx0" brushRef="#br0">779 0 24575,'-11'5'0,"-6"-3"0,0 6 0,0-7 0,1 0 0,7-2 0,-2-2 0,-3 3 0,-3 4 0,-5-4 0,0 4 0,0-4 0,0 3 0,0-2 0,7 2 0,0-3 0,8 0 0,-4 0 0,3 0 0,-4 0 0,-4 0 0,-1 0 0,-5 0 0,0 0 0,7 0 0,2 0 0,7 3 0,-2-3 0,-14 3 0,-23-3 0,-8 0 0,-24 0 0,23 0 0,5 0 0,19 3 0,18-2 0,2 2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2:21.980"/>
    </inkml:context>
    <inkml:brush xml:id="br0">
      <inkml:brushProperty name="width" value="0.05" units="cm"/>
      <inkml:brushProperty name="height" value="0.05" units="cm"/>
      <inkml:brushProperty name="color" value="#E71224"/>
    </inkml:brush>
  </inkml:definitions>
  <inkml:trace contextRef="#ctx0" brushRef="#br0">0 0 24575,'60'46'0,"-9"-9"0,-38-25 0,5-5 0,-3 6 0,0-6 0,-9 1 0,0-2 0,-1 0 0,2 7 0,7-2 0,-2 6 0,3-4 0,-1-1 0,-4 0 0,6-1 0,-6 4 0,2-7 0,2 12 0,7-2 0,-5 5 0,2-1 0,-6-6 0,-6-5 0,0-2 0,-1 0 0,-2-1 0,1 1 0,1 0 0,-5-1 0,3-2 0,-6-3 0,0-1 0,0-2 0,0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2:23.020"/>
    </inkml:context>
    <inkml:brush xml:id="br0">
      <inkml:brushProperty name="width" value="0.05" units="cm"/>
      <inkml:brushProperty name="height" value="0.05" units="cm"/>
      <inkml:brushProperty name="color" value="#E71224"/>
    </inkml:brush>
  </inkml:definitions>
  <inkml:trace contextRef="#ctx0" brushRef="#br0">299 1 24575,'-21'38'0,"2"-2"0,-11-11 0,10-5 0,9-9 0,-1 1 0,3 4 0,0-4 0,3 5 0,0-6 0,-2-2 0,1 2 0,-1-2 0,0 2 0,-1-2 0,-3 0 0,3-1 0,1-4 0,0 3 0,1-3 0,-1 4 0,2-2 0,3 5 0,-2-7 0,2 6 0,-3-6 0,3 4 0,0 1 0,3 4 0,-2 0 0,1 0 0,-2-2 0,1-2 0,1 0 0,-1 0 0,2 3 0,-3-4 0,0 5 0,0-7 0,-2 0 0,4-1 0,-4-2 0,4 0 0,-1-3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2:24.284"/>
    </inkml:context>
    <inkml:brush xml:id="br0">
      <inkml:brushProperty name="width" value="0.05" units="cm"/>
      <inkml:brushProperty name="height" value="0.05" units="cm"/>
      <inkml:brushProperty name="color" value="#E71224"/>
    </inkml:brush>
  </inkml:definitions>
  <inkml:trace contextRef="#ctx0" brushRef="#br0">64 1 24575,'-4'17'0,"1"-1"0,3-7 0,-3 7 0,2-6 0,-5 6 0,3-4 0,0-1 0,0-2 0,3-1 0,0-2 0,0 0 0,-3 0 0,3 2 0,-6 5 0,3 0 0,-5 8 0,5-11 0,-3 6 0,3-10 0,0 2 0,0-5 0,3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2:26.636"/>
    </inkml:context>
    <inkml:brush xml:id="br0">
      <inkml:brushProperty name="width" value="0.05" units="cm"/>
      <inkml:brushProperty name="height" value="0.05" units="cm"/>
      <inkml:brushProperty name="color" value="#E71224"/>
    </inkml:brush>
  </inkml:definitions>
  <inkml:trace contextRef="#ctx0" brushRef="#br0">153 7 24575,'-10'-3'0,"-2"0"0,-10 3 0,0 0 0,0 0 0,5 0 0,1 3 0,7 0 0,0 0 0,6 34 0,3-23 0,1 28 0,1-26 0,-2-6 0,0 5 0,0-8 0,0 4 0,-2-5 0,-1 0 0,-1 2 0,-1-5 0,31-2 0,-3-5 0,13-2 0,-12 1 0,-15 5 0,0 0 0,-4 0 0,4 6 0,0-3 0,0 6 0,1-1 0,-3-2 0,1 0 0,-2-1 0,-3-2 0,0 3 0,-3 0 0,-3 2 0,0-4 0,-3 4 0,3-5 0,-2 0 0,2 2 0,-3-2 0,0 1 0,0 1 0,1-2 0,-1 0 0,0 0 0,0-1 0,1 1 0,-4 1 0,3-2 0,-2 1 0,2-3 0,0 3 0,0-1 0,1-1 0,-1 2 0,0-3 0,0 2 0,-7-1 0,3 4 0,-3-4 0,7 4 0,1-5 0,4 3 0,-1-3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04.479"/>
    </inkml:context>
    <inkml:brush xml:id="br0">
      <inkml:brushProperty name="width" value="0.05" units="cm"/>
      <inkml:brushProperty name="height" value="0.05" units="cm"/>
      <inkml:brushProperty name="color" value="#E71224"/>
    </inkml:brush>
  </inkml:definitions>
  <inkml:trace contextRef="#ctx0" brushRef="#br0">0 7 24575,'35'-4'0,"1"2"0,40 2 0,-14 0 0,7 0 0,-10 0 0,-7 0 0,-16 0 0,-14 0 0,-14 0 0,5 0 0,10 0 0,10 0 0,8 0 0,-9 0 0,-1 0 0,-16 0 0,-3 0 0,-6 0 0,3 0 0,4 0 0,4 0 0,14 0 0,10 0 0,-7 0 0,14 0 0,-29 0 0,6 0 0,-17 0 0,1 0 0,4 0 0,18 0 0,12 0 0,26 0 0,-7 0 0,6 0 0,-17 0 0,-2 0 0,-21 0 0,-6 0 0,-13 0 0,-1 0 0,14 0 0,6 0 0,21 0 0,-6 0 0,6 0 0,-8 0 0,0 0 0,-8 0 0,-3 0 0,-13 0 0,-3 0 0,-6 0 0,-2 0 0,2 0 0,6 0 0,12 0 0,6 0 0,9 0 0,0 4 0,0-3 0,0 4 0,-9-5 0,-6 0 0,-12 0 0,1 0 0,0 0 0,24 0 0,4 0 0,17 0 0,-1 0 0,-7 0 0,-16 0 0,-11 0 0,-16 0 0,14 5 0,3-4 0,23 9 0,-6-9 0,15 4 0,-7-5 0,-8 0 0,-4 0 0,-22 5 0,-3-3 0,10 3 0,10-5 0,17 10 0,9-7 0,-9 8 0,-10-11 0,-18 0 0,-7 0 0,-10 0 0,3 0 0,-1 0 0,5 0 0,5-4 0,4 4 0,-5-4 0,-3 4 0,-35 0 0,-10 0 0,-2 0 0,6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07.420"/>
    </inkml:context>
    <inkml:brush xml:id="br0">
      <inkml:brushProperty name="width" value="0.05" units="cm"/>
      <inkml:brushProperty name="height" value="0.05" units="cm"/>
      <inkml:brushProperty name="color" value="#E71224"/>
    </inkml:brush>
  </inkml:definitions>
  <inkml:trace contextRef="#ctx0" brushRef="#br0">0 30 24575,'13'-3'0,"-5"0"0,12-1 0,3-3 0,9 6 0,18-4 0,1 5 0,1 0 0,-3 0 0,-21 0 0,-6 0 0,-14 0 0,56 0 0,-11 0 0,-2 0 0,2 0 0,17 0 0,-2 0 0,-8 0 0,-8 0 0,-19 3 0,-11-3 0,-14 3 0,14-3 0,14 0 0,24 0 0,2 0 0,6 0 0,-8 0 0,-21 0 0,-2 0 0,-27 0 0,10 0 0,12-6 0,3 5 0,14-4 0,-8 5 0,-9 0 0,-1 0 0,-14 0 0,-3 0 0,-3 0 0,2 0 0,13 0 0,6 0 0,9 0 0,0 0 0,-8 0 0,5 0 0,-13 0 0,13 0 0,-14 0 0,15 0 0,-19 0 0,4 0 0,-15 0 0,-1 0 0,-2 0 0,7 0 0,2 0 0,15 0 0,3 0 0,-1 0 0,-1 0 0,-9 0 0,-8 0 0,2 0 0,6 0 0,6 0 0,13 0 0,-9 3 0,7-2 0,-15 2 0,6-3 0,1 0 0,1 0 0,1 0 0,-10 0 0,-10 0 0,-7 0 0,2 0 0,22 0 0,0 0 0,20 0 0,-9 0 0,-14 0 0,-5 0 0,-11 0 0,-4 0 0,4 0 0,-2 0 0,15 0 0,4 0 0,4 0 0,-6 0 0,-12 0 0,-11 0 0,17 0 0,-15 0 0,16 0 0,-15 0 0,2 0 0,-2 0 0,0-2 0,-3 1 0,-3-2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57.325"/>
    </inkml:context>
    <inkml:brush xml:id="br0">
      <inkml:brushProperty name="width" value="0.1" units="cm"/>
      <inkml:brushProperty name="height" value="0.1" units="cm"/>
      <inkml:brushProperty name="color" value="#E71224"/>
    </inkml:brush>
  </inkml:definitions>
  <inkml:trace contextRef="#ctx0" brushRef="#br0">1 0 24575,'0'11'0,"4"-1"0,2 5 0,4 0 0,1 14 0,1 2 0,1 8 0,0 0 0,0 0 0,-1-9 0,-1-6 0,0-9 0,-6-5 0,5 13 0,-4-9 0,7 21 0,-2-17 0,0 11 0,6 0 0,4-2 0,-1 2 0,-6-4 0,-5-9 0,-7-1 0,2-1 0,1 2 0,0 5 0,1-1 0,3 0 0,-3 1 0,4-1 0,-4-4 0,3 3 0,-4-7 0,1 2 0,3 1 0,-8 1 0,14 21 0,-1 14 0,4-7 0,2 25 0,-7-35 0,1 12 0,-2-9 0,0-6 0,-5-1 0,4-6 0,-10-4 0,8-5 0,-8 1 0,9 12 0,-4-10 0,6 10 0,-1 1 0,7 2 0,2 8 0,23 20 0,-13-15 0,5 7 0,-13-22 0,-6 0 0,0-11 0,-6 6 0,-1-14 0,-8 5 0,8-4 0,-3 8 0,0-3 0,3 5 0,-3 7 0,0-5 0,5 1 0,-10-5 0,8-8 0,-3 9 0,-1-5 0,6 14 0,-5-7 0,0 7 0,3-4 0,-3-4 0,4 4 0,1-4 0,-6-5 0,0 3 0,0 5 0,3 7 0,3-1 0,1-1 0,-6-9 0,3-4 0,-8-1 0,3-5 0,-4 0 0,5 5 0,-4-4 0,3 9 0,-4-5 0,5 6 0,-4-5 0,4 3 0,-1 1 0,2-3 0,-1 7 0,4-8 0,-3 4 0,4 1 0,1-1 0,-6 9 0,0-12 0,-5 6 0,0-12 0,0-1 0,4 0 0,-3 0 0,8 5 0,-7-4 0,7 8 0,-4-3 0,1 5 0,-2-6 0,-4 13 0,0-10 0,0 11 0,0-9 0,0 0 0,0 9 0,0-11 0,0 18 0,0-23 0,0 14 0,0-11 0,5 14 0,1 1 0,-1 1 0,0 23 0,-5-28 0,0 27 0,0-32 0,0 7 0,0-9 0,0 1 0,0-1 0,0 1 0,0-1 0,0 9 0,0 1 0,0 18 0,0 8 0,0-4 0,0 17 0,0-26 0,0 10 0,0-14 0,0-8 0,0 6 0,0-15 0,0 15 0,0-6 0,0 8 0,0-8 0,0 5 0,0-13 0,0 24 0,0-27 0,0 13 0,0-18 0,0-4 0,0 16 0,0 9 0,0-3 0,0 12 0,0-14 0,0 8 0,0 0 0,0 15 0,0-11 0,0 10 0,0-14 0,0 0 0,0 0 0,0 15 0,0-19 0,0 16 0,0-20 0,0 0 0,-6 6 0,5-7 0,-5 1 0,6 6 0,0-15 0,0 7 0,0 14 0,-5-25 0,4 23 0,-9-22 0,0 27 0,-3-3 0,-2 10 0,-1 1 0,-8 4 0,-7 29-1179,1 4 1179,10-31 0,-2 1 0,1-5 0,0-2 0,-13 37 0,-1-22 0,18-38 0,9-3 0,-5-12 0,12 3 0,-9-7 1179,9 2-1179,-8-3 0,8 3 0,-17 2 0,10 0 0,-11 3 0,13-8 0,-3 0 0,8-11 0,-13-6 0,8-4 0,-5 4 0,7 2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10.460"/>
    </inkml:context>
    <inkml:brush xml:id="br0">
      <inkml:brushProperty name="width" value="0.05" units="cm"/>
      <inkml:brushProperty name="height" value="0.05" units="cm"/>
      <inkml:brushProperty name="color" value="#E71224"/>
    </inkml:brush>
  </inkml:definitions>
  <inkml:trace contextRef="#ctx0" brushRef="#br0">72 1 24575,'-4'18'0,"-1"-11"0,5 14 0,-6-15 0,6 2 0,-5-1 0,4 1 0,-1-2 0,-1 2 0,2 1 0,-4 0 0,2 2 0,0-5 0,0 3 0,1-4 0,-1 1 0,-3 0 0,0 0 0,3 2 0,-2-4 0,4 3 0,-1-3 0,2 17 0,0-11 0,0 11 0,0-13 0,0-1 0,0 1 0,0-2 0,0 2 0,0-2 0,-3 5 0,46-13 0,-17 1 0,32-6 0,-32 2 0,-5 5 0,-11 0 0,3 3 0,-7 0 0,-1 0 0,1-1 0,0-2 0,0 3 0,-1-2 0,1 1 0,-3-2 0,0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11.581"/>
    </inkml:context>
    <inkml:brush xml:id="br0">
      <inkml:brushProperty name="width" value="0.05" units="cm"/>
      <inkml:brushProperty name="height" value="0.05" units="cm"/>
      <inkml:brushProperty name="color" value="#E71224"/>
    </inkml:brush>
  </inkml:definitions>
  <inkml:trace contextRef="#ctx0" brushRef="#br0">28 1 24575,'-11'28'0,"5"-4"0,1-15 0,5-1 0,0-2 0,0 0 0,0 0 0,0-1 0,0 1 0,0 0 0,0 0 0,0-1 0,0 4 0,0-3 0,0 2 0,0-2 0,0 0 0,0 0 0,0-1 0,0 1 0,0 0 0,0 0 0,0-1 0,0 1 0,0 0 0,0 0 0,0 2 0,0-2 0,0 3 0,-2-1 0,1-4 0,-1 1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12.684"/>
    </inkml:context>
    <inkml:brush xml:id="br0">
      <inkml:brushProperty name="width" value="0.05" units="cm"/>
      <inkml:brushProperty name="height" value="0.05" units="cm"/>
      <inkml:brushProperty name="color" value="#E71224"/>
    </inkml:brush>
  </inkml:definitions>
  <inkml:trace contextRef="#ctx0" brushRef="#br0">46 0 24575,'4'9'0,"-2"0"0,-2-4 0,0 1 0,0 0 0,-2 0 0,1-1 0,-4 1 0,4 0 0,-1 0 0,-4-1 0,3-1 0,-6 1 0,4-5 0,-1 3 0,3-1 0,-2-1 0,4 2 0,-2-3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17.613"/>
    </inkml:context>
    <inkml:brush xml:id="br0">
      <inkml:brushProperty name="width" value="0.05" units="cm"/>
      <inkml:brushProperty name="height" value="0.05" units="cm"/>
      <inkml:brushProperty name="color" value="#E71224"/>
    </inkml:brush>
  </inkml:definitions>
  <inkml:trace contextRef="#ctx0" brushRef="#br0">14 93 24575,'2'-28'0,"1"6"0,0 12 0,3 3 0,-6-1 0,3 2 0,-3 0 0,5 3 0,-1 1 0,4 4 0,-2 1 0,2 1 0,-2 1 0,3-5 0,-3 5 0,-1-4 0,4 4 0,-3-2 0,2 3 0,-2-3 0,-3 2 0,2-1 0,-1 1 0,-1 1 0,2 0 0,-5 0 0,6-1 0,-3 4 0,3-3 0,-1 5 0,1-7 0,-3 3 0,0-3 0,-3 1 0,0 1 0,0 0 0,0 0 0,0 2 0,0-2 0,-3 3 0,0-4 0,0 1 0,0 0 0,0 7 0,2-6 0,-5 6 0,6-4 0,-5-3 0,-1 5 0,2-2 0,-6 0 0,9-1 0,-5-2 0,4-1 0,-4 1 0,0-3 0,-3 3 0,1-6 0,2 5 0,-5-4 0,5 4 0,-5-4 0,7 4 0,-4-5 0,5 3 0,-3 0 0,3 0 0,-2 0 0,2-1 0,0 1 0,-3-2 0,6 4 0,-5-5 0,1 3 0,11-6 0,-2-1 0,11 0 0,-9-1 0,0 5 0,-4-3 0,3 3 0,-3-2 0,2 1 0,-1-2 0,1 3 0,1 0 0,0 0 0,-3 3 0,2-2 0,-2 4 0,3-5 0,0 5 0,0-1 0,2 4 0,-2-2 0,5 3 0,-4-6 0,1-1 0,-2-2 0,-3-9 0,-1 6 0,-2-7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18.964"/>
    </inkml:context>
    <inkml:brush xml:id="br0">
      <inkml:brushProperty name="width" value="0.05" units="cm"/>
      <inkml:brushProperty name="height" value="0.05" units="cm"/>
      <inkml:brushProperty name="color" value="#E71224"/>
    </inkml:brush>
  </inkml:definitions>
  <inkml:trace contextRef="#ctx0" brushRef="#br0">50 1 24575,'-5'25'0,"0"4"0,3-19 0,1 3 0,-1-2 0,2-4 0,-3 3 0,2-3 0,-4 1 0,5-2 0,-3 0 0,0-1 0,3 1 0,-3 0 0,1-3 0,1 2 0,-1-2 0,-1 3 0,2 2 0,-4-1 0,5 1 0,-3-2 0,3 0 0,0-1 0,0 8 0,0-5 0,0 5 0,0-7 0,0-1 0,0-1 0,0-2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21.468"/>
    </inkml:context>
    <inkml:brush xml:id="br0">
      <inkml:brushProperty name="width" value="0.05" units="cm"/>
      <inkml:brushProperty name="height" value="0.05" units="cm"/>
      <inkml:brushProperty name="color" value="#E71224"/>
    </inkml:brush>
  </inkml:definitions>
  <inkml:trace contextRef="#ctx0" brushRef="#br0">176 1 24575,'-6'3'0,"0"-3"0,0 3 0,3-1 0,-9-1 0,0 1 0,-19-2 0,7 0 0,-6 0 0,12 0 0,5 0 0,7 6 0,4 0 0,2 5 0,0-2 0,0 0 0,0-1 0,0-2 0,0 3 0,0-4 0,0 4 0,0-3 0,-3 2 0,2-2 0,-1 0 0,2 0 0,18-8 0,-11 4 0,17-7 0,-18 5 0,3 0 0,-4 0 0,1 5 0,0-3 0,0 3 0,-3-3 0,2 1 0,-2 1 0,3 1 0,-3-2 0,5 3 0,-7-1 0,7 1 0,-8 3 0,3-3 0,-1 2 0,-3-5 0,2 3 0,-3-3 0,2 5 0,-3-2 0,3 3 0,-5-4 0,1 1 0,1 0 0,-2 0 0,2-1 0,-5 1 0,1-3 0,-1 0 0,2 0 0,0-3 0,1 3 0,-1-3 0,3 2 0,-2-1 0,1 1 0,-1-2 0,2 3 0,-3-2 0,3 1 0,-3 1 0,1-3 0,-1 3 0,8-3 0,2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22.396"/>
    </inkml:context>
    <inkml:brush xml:id="br0">
      <inkml:brushProperty name="width" value="0.05" units="cm"/>
      <inkml:brushProperty name="height" value="0.05" units="cm"/>
      <inkml:brushProperty name="color" value="#E71224"/>
    </inkml:brush>
  </inkml:definitions>
  <inkml:trace contextRef="#ctx0" brushRef="#br0">46 1 24575,'0'8'0,"0"-2"0,0 13 0,0-11 0,-2 5 0,1-7 0,-4-6 0,5 5 0,-3-2 0,0 1 0,3 1 0,-5-2 0,4 3 0,-4-1 0,4 1 0,-4 0 0,2-3 0,-3 0 0,3-3 0,0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26.620"/>
    </inkml:context>
    <inkml:brush xml:id="br0">
      <inkml:brushProperty name="width" value="0.05" units="cm"/>
      <inkml:brushProperty name="height" value="0.05" units="cm"/>
      <inkml:brushProperty name="color" value="#E71224"/>
    </inkml:brush>
  </inkml:definitions>
  <inkml:trace contextRef="#ctx0" brushRef="#br0">125 1 24575,'-6'3'0,"0"-1"0,1 1 0,-1-2 0,-2 4 0,1-5 0,-1 8 0,0-4 0,1 7 0,-1-5 0,2 5 0,3-5 0,-2 5 0,2-4 0,-3 1 0,0-2 0,3-1 0,-2 1 0,2 0 0,0 0 0,0-1 0,3 1 0,0 0 0,0 0 0,0-1 0,0 1 0,0 3 0,0-3 0,0 5 0,0-5 0,0 5 0,0-2 0,0 2 0,0 1 0,0-1 0,0-2 0,0 2 0,0-4 0,0 3 0,0-3 0,0 1 0,0-2 0,5 0 0,-4-1 0,7 1 0,-5 0 0,3 0 0,-3-1 0,2 1 0,-2-3 0,6 0 0,4-3 0,0-3 0,1 3 0,-6-3 0,-2 3 0,6-18 0,-5 11 0,6-17 0,-8 18 0,1-5 0,-3 4 0,0-1 0,-1 2 0,-1-2 0,2 2 0,-3-3 0,0 4 0,0-1 0,0-3 0,-19 1 0,10 2 0,-13 1 0,13 5 0,4 0 0,-1 3 0,0-3 0,0 3 0,1 0 0,-1-3 0,0 3 0,3-1 0,-2-1 0,2 2 0,-3-3 0,3 2 0,-2-1 0,2 1 0,-3 1 0,-3-3 0,3 3 0,-2-3 0,2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28.316"/>
    </inkml:context>
    <inkml:brush xml:id="br0">
      <inkml:brushProperty name="width" value="0.05" units="cm"/>
      <inkml:brushProperty name="height" value="0.05" units="cm"/>
      <inkml:brushProperty name="color" value="#E71224"/>
    </inkml:brush>
  </inkml:definitions>
  <inkml:trace contextRef="#ctx0" brushRef="#br0">16 1 24575,'0'11'0,"0"1"0,0-3 0,0-1 0,0-2 0,0-1 0,0 1 0,0 0 0,0 0 0,0 2 0,0-2 0,-3 5 0,0-7 0,0 6 0,0-3 0,3 2 0,-2-1 0,1 0 0,1-4 0,1 4 0,6-8 0,-3 3 0,7-3 0,-2 0 0,0 2 0,2-1 0,-2 4 0,2-2 0,-2 1 0,-1-2 0,5 1 0,-3 1 0,7 0 0,-6 1 0,-2-2 0,-3 0 0,-4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29.279"/>
    </inkml:context>
    <inkml:brush xml:id="br0">
      <inkml:brushProperty name="width" value="0.05" units="cm"/>
      <inkml:brushProperty name="height" value="0.05" units="cm"/>
      <inkml:brushProperty name="color" value="#E71224"/>
    </inkml:brush>
  </inkml:definitions>
  <inkml:trace contextRef="#ctx0" brushRef="#br0">7 0 24575,'0'6'0,"-3"0"0,2-1 0,-1 4 0,2-3 0,0 2 0,0-2 0,0 0 0,0 2 0,0-1 0,0 3 0,0-3 0,0 1 0,0 0 0,0 1 0,0 0 0,0 0 0,5-4 0,-4 4 0,2-3 0,-4 2 0,-1-2 0,2 0 0,0 2 0,0-1 0,0 3 0,0-3 0,0 1 0,0-2 0,0 0 0,0-1 0,0 1 0,2 2 0,-1-1 0,1 1 0,-2-2 0,4-13 0,-4 5 0,4-9 0,-4 9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6:59.157"/>
    </inkml:context>
    <inkml:brush xml:id="br0">
      <inkml:brushProperty name="width" value="0.1" units="cm"/>
      <inkml:brushProperty name="height" value="0.1" units="cm"/>
      <inkml:brushProperty name="color" value="#E71224"/>
    </inkml:brush>
  </inkml:definitions>
  <inkml:trace contextRef="#ctx0" brushRef="#br0">1209 1 24575,'-4'14'0,"2"-2"0,-7 2 0,4-3 0,-10 8 0,4-2 0,-4 8 0,0-9 0,-3 11 0,-3-9 0,-2 11 0,-12 6 0,8-3 0,-12 14 0,16 23 0,-10 7 0,11 15 0,2-39 0,-1 1 0,7 2 0,-1-1 0,-5-5 0,0 0 0,6 3 0,0 1 0,-18 36 0,13-12 0,-3-2 0,-4-6 0,11-27 0,-11 27 0,13-26 0,-5 26 0,2-12 0,-10 16 0,6-1 0,-6 1-623,-3 14 623,7 4 0,2-38 0,0 0 0,-2 38 0,2-39 0,0-1 0,-12 40 0,16-39 0,-1 2-745,-3 5 1,-2 3 744,-2 6 0,1 3 0,2 7 0,2 3-1223,-7 12 0,4 2 1223,13 2 0,5-1 0,-2-7 0,0-1-885,-5 5 0,0-1 885,3-11 0,-1-3-338,-3-6 1,0-1 337,4 6 0,5-3 0,2-19 0,2 0 127,-1 12 0,0 2-127,0-7 0,0 0 0,0 1 0,0-1 0,0-1 0,0-1 0,0 1 0,0-1 0,0-6 0,0 2 0,0 12 0,0-1 0,0 28 0,0-30 0,0 2 0,0 4 0,0 0 0,0-4 0,0-1 0,0 5 0,0-4 1779,0 21-1779,0-1 0,19-28 0,6 5 0,-6 15 0,1 3 0,13 2 0,2 0 0,-6-2 0,-4-4 0,-10-22 0,0-3 0,7 1 0,-2-4 0,-2 3 1940,13 14-1940,-14-44 1449,25 25-1449,-1-8 1154,11 7-1154,-6-9 427,-7-12-427,15 5 0,-20-16 0,5 2 0,-20-13 0,-7-3 0,7 4 0,-3-5 0,4 0 0,-4 0 0,-1 0 0,-5 0 0,-5-5 0,0 0 0,-19-51 0,3 7 0,-7-3 0,1 0 0,4 8 0,-6-4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30.691"/>
    </inkml:context>
    <inkml:brush xml:id="br0">
      <inkml:brushProperty name="width" value="0.05" units="cm"/>
      <inkml:brushProperty name="height" value="0.05" units="cm"/>
      <inkml:brushProperty name="color" value="#E71224"/>
    </inkml:brush>
  </inkml:definitions>
  <inkml:trace contextRef="#ctx0" brushRef="#br0">41 0 24575,'-7'3'0,"0"-3"0,3 5 0,-1-1 0,1 4 0,-1-2 0,5 5 0,-3-4 0,1 3 0,1-3 0,-2 4 0,3-5 0,0 5 0,0-2 0,0 0 0,0-1 0,0 0 0,0-1 0,0 1 0,0-2 0,3-3 0,-2 2 0,4-2 0,-5 3 0,5 0 0,1-3 0,1 2 0,3-4 0,-3 4 0,4-4 0,-5 4 0,2-5 0,-2 3 0,0-3 0,2 0 0,-1 0 0,1 0 0,-2 0 0,-1 0 0,-4-3 0,1 0 0,-2-3 0,3 1 0,0-1 0,2 0 0,-1 0 0,-1 1 0,-1-4 0,1 6 0,-3-5 0,3 5 0,-3-3 0,0 0 0,0-2 0,0 1 0,0-1 0,-5 2 0,4 1 0,-10-4 0,10 3 0,-7-2 0,5 2 0,-5 0 0,4 3 0,-1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35.588"/>
    </inkml:context>
    <inkml:brush xml:id="br0">
      <inkml:brushProperty name="width" value="0.05" units="cm"/>
      <inkml:brushProperty name="height" value="0.05" units="cm"/>
      <inkml:brushProperty name="color" value="#E71224"/>
    </inkml:brush>
  </inkml:definitions>
  <inkml:trace contextRef="#ctx0" brushRef="#br0">3039 0 24575,'-11'3'0,"-6"-3"0,0 3 0,-13-3 0,-3 0 0,1 0 0,1 0 0,17 0 0,-2 0 0,10 0 0,-5 0 0,4 0 0,-1 0 0,0 0 0,-1 0 0,-7 0 0,-2 0 0,-4 0 0,-8 0 0,6 0 0,-15 0 0,15 0 0,-2 0 0,10 0 0,5 0 0,-14 0 0,-28 0 0,-20 0 0,-8 0 0,-4 0 0,23 0 0,2 0 0,19 0 0,16 0 0,11 0 0,-1 0 0,-9 0 0,-25 0 0,-13 0 0,-17 0 0,1 0 0,16 0 0,4 0 0,25 0 0,10 0 0,8 0 0,-16 0 0,-7 0 0,-30 0 0,-3 0 0,10 0 0,-6 0 0,24 0 0,2 0 0,16 0 0,11 0 0,-1 0 0,0 0 0,-24 0 0,-4 0 0,-25 0 0,6 0 0,-6 0 0,16 0 0,3 0 0,16 0 0,8 0 0,11 0 0,3 0 0,-11 0 0,-6 0 0,-4 0 0,-7 0 0,7 0 0,-1 0 0,3 0 0,15 0 0,2 0 0,-8 0 0,11 0 0,-14 0 0,18 0 0,-3 0 0,4 0 0,-4 0 0,0 0 0,-2 0 0,-1 0 0,-4 0 0,-1 0 0,2 0 0,-5 0 0,5 0 0,-7 0 0,0 0 0,5 0 0,1 0 0,7 0 0,-7 0 0,1 0 0,1 0 0,1 0 0,10 0 0,0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38.332"/>
    </inkml:context>
    <inkml:brush xml:id="br0">
      <inkml:brushProperty name="width" value="0.05" units="cm"/>
      <inkml:brushProperty name="height" value="0.05" units="cm"/>
      <inkml:brushProperty name="color" value="#E71224"/>
    </inkml:brush>
  </inkml:definitions>
  <inkml:trace contextRef="#ctx0" brushRef="#br0">3002 31 24575,'-6'4'0,"-2"-2"0,-22-7 0,-17-2 0,-24 0 0,-7 1 0,7 6 0,12 0 0,9 0 0,18 0 0,1 0 0,14 0 0,-4 0 0,4 0 0,0 0 0,-13 0 0,11 0 0,-20 0 0,15 0 0,-15 0 0,15 0 0,-6 0 0,8 0 0,4 0 0,2 0 0,7 0 0,-2 0 0,3-2 0,-9 1 0,-5-4 0,-1 4 0,-4-1 0,5 2 0,0 0 0,0 0 0,0 0 0,0 0 0,0 0 0,4 0 0,-2 0 0,2 0 0,-4 0 0,5 0 0,-4 0 0,8 0 0,-7 0 0,7 0 0,-1 0 0,-1 0 0,5 0 0,-6 0 0,-1 0 0,0 0 0,-1 0 0,2 0 0,-1 0 0,0 0 0,0 0 0,-4 0 0,4 0 0,-1 0 0,2 0 0,5 0 0,-1 0 0,1 0 0,-5 0 0,3 0 0,-8 0 0,-5 0 0,-15 0 0,-10 0 0,0 0 0,1 0 0,9 0 0,1 0 0,-3 0 0,10 3 0,2-2 0,13 2 0,2-3 0,0 0 0,-1 0 0,-14 0 0,7 0 0,-6 0 0,8 0 0,5 0 0,-4 0 0,8 0 0,-3 0 0,4 0 0,-4 0 0,-1 0 0,-5 0 0,-8 0 0,5 0 0,-13 0 0,4 6 0,6-1 0,2 2 0,14-5 0,1-2 0,-1 0 0,-4 0 0,-1 0 0,-1 0 0,2 0 0,5 0 0,-5 0 0,-2 0 0,-12 0 0,-3 0 0,1 0 0,2 0 0,8 0 0,7 0 0,2 0 0,7 0 0,-2 0 0,-6 0 0,-3 0 0,-5 0 0,5 0 0,3 0 0,6 0 0,2 0 0,-7 0 0,3 0 0,-6 0 0,7 0 0,0 0 0,1 0 0,2 0 0,-3 0 0,4 0 0,-1 0 0,0-2 0,0-1 0,1-1 0,2 4 0,0 1 0,3 2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1.012"/>
    </inkml:context>
    <inkml:brush xml:id="br0">
      <inkml:brushProperty name="width" value="0.05" units="cm"/>
      <inkml:brushProperty name="height" value="0.05" units="cm"/>
      <inkml:brushProperty name="color" value="#E71224"/>
    </inkml:brush>
  </inkml:definitions>
  <inkml:trace contextRef="#ctx0" brushRef="#br0">48 0 24575,'0'15'0,"-3"0"0,3-8 0,-5 1 0,4-2 0,-4 0 0,4-1 0,-4-2 0,0 18 0,1-6 0,-3 8 0,4-8 0,-3-8 0,3 3 0,6-6 0,0 1 0,6-5 0,-4 0 0,1 0 0,3 0 0,-1 0 0,1 0 0,2 0 0,3 0 0,-4 0 0,6 0 0,-10 0 0,5 0 0,-2 3 0,2 0 0,1 0 0,-3 2 0,-1-4 0,-2 2 0,-1-3 0,1 0 0,7 0 0,-3 0 0,6 0 0,-7 0 0,-3 0 0,-3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1.948"/>
    </inkml:context>
    <inkml:brush xml:id="br0">
      <inkml:brushProperty name="width" value="0.05" units="cm"/>
      <inkml:brushProperty name="height" value="0.05" units="cm"/>
      <inkml:brushProperty name="color" value="#E71224"/>
    </inkml:brush>
  </inkml:definitions>
  <inkml:trace contextRef="#ctx0" brushRef="#br0">53 0 24575,'0'9'0,"0"2"0,0-2 0,0 0 0,0 2 0,0-5 0,0 2 0,0-2 0,0 0 0,0 0 0,0-1 0,0 1 0,0 0 0,-3-3 0,2 5 0,-4-7 0,5 9 0,-3-6 0,1 7 0,-2-2 0,1 2 0,1 1 0,2-3 0,-3-1 0,2-2 0,-1 0 0,2 2 0,0-2 0,-3 5 0,0-4 0,0 3 0,0-3 0,3 4 0,0-5 0,0 5 0,-5-5 0,4 3 0,-4-6 0,5-1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3.220"/>
    </inkml:context>
    <inkml:brush xml:id="br0">
      <inkml:brushProperty name="width" value="0.05" units="cm"/>
      <inkml:brushProperty name="height" value="0.05" units="cm"/>
      <inkml:brushProperty name="color" value="#E71224"/>
    </inkml:brush>
  </inkml:definitions>
  <inkml:trace contextRef="#ctx0" brushRef="#br0">35 0 24575,'2'4'0,"-1"1"0,1 0 0,-2 2 0,0 4 0,0-5 0,-2 5 0,-1-5 0,-1 3 0,-1-4 0,5 1 0,-5 2 0,1-1 0,-1 1 0,1-2 0,-1 0 0,5-3 0,-3-1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5.532"/>
    </inkml:context>
    <inkml:brush xml:id="br0">
      <inkml:brushProperty name="width" value="0.05" units="cm"/>
      <inkml:brushProperty name="height" value="0.05" units="cm"/>
      <inkml:brushProperty name="color" value="#E71224"/>
    </inkml:brush>
  </inkml:definitions>
  <inkml:trace contextRef="#ctx0" brushRef="#br0">1 61 24575,'5'-9'0,"-1"-1"0,-2 1 0,1 0 0,-3 0 0,6 4 0,-6-1 0,21 3 0,-11 3 0,12 3 0,-7 3 0,-5-2 0,4 1 0,-3-4 0,-2 7 0,0-4 0,-1 4 0,-2-5 0,-3 2 0,2-4 0,-4 4 0,1 1 0,-2 0 0,0 2 0,3-2 0,-3 0 0,3 0 0,-3-1 0,0 1 0,-3 0 0,3 2 0,-5-1 0,4 1 0,-4 0 0,2-1 0,-3 1 0,0-2 0,3-1 0,-2 1 0,4 0 0,-4 2 0,4 1 0,-4 0 0,5-1 0,-5-2 0,4 2 0,-4-1 0,4 4 0,-4-5 0,4 5 0,-4-5 0,2 0 0,0 2 0,-2-7 0,4 7 0,-4-8 0,2 3 0,-3-1 0,0-1 0,1 2 0,-1-3 0,0 2 0,0-1 0,3 4 0,-2-4 0,2 1 0,0-4 0,0-2 0,8-1 0,-3-1 0,5 3 0,12 9 0,-7-4 0,10 8 0,-11-8 0,-5-1 0,0 4 0,-1-4 0,-1 4 0,4-5 0,-2 5 0,5-4 0,-7 4 0,11-4 0,-8 1 0,9 1 0,-7 0 0,2 0 0,-4 0 0,4-3 0,-5 0 0,0 0 0,-4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6.492"/>
    </inkml:context>
    <inkml:brush xml:id="br0">
      <inkml:brushProperty name="width" value="0.05" units="cm"/>
      <inkml:brushProperty name="height" value="0.05" units="cm"/>
      <inkml:brushProperty name="color" value="#E71224"/>
    </inkml:brush>
  </inkml:definitions>
  <inkml:trace contextRef="#ctx0" brushRef="#br0">1 1 24575,'0'28'0,"0"-4"0,0-8 0,0 2 0,0 4 0,0-5 0,0-1 0,0-4 0,0-3 0,0-1 0,0 0 0,0-1 0,0 1 0,0-2 0,0-3 0,0-1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8.508"/>
    </inkml:context>
    <inkml:brush xml:id="br0">
      <inkml:brushProperty name="width" value="0.05" units="cm"/>
      <inkml:brushProperty name="height" value="0.05" units="cm"/>
      <inkml:brushProperty name="color" value="#E71224"/>
    </inkml:brush>
  </inkml:definitions>
  <inkml:trace contextRef="#ctx0" brushRef="#br0">116 0 24575,'-16'7'0,"6"-1"0,-10 1 0,12-4 0,-5 0 0,10 0 0,-2-3 0,2 6 0,-3-6 0,0 8 0,1-2 0,-1 6 0,0-3 0,3 2 0,0-5 0,3 2 0,-2-5 0,4 0 0,-4 0 0,4 2 0,-2 4 0,0 0 0,0 0 0,0-4 0,0 1 0,0 0 0,0 0 0,6-3 0,0-6 0,5-1 0,1-4 0,-1 5 0,1 0 0,-3 3 0,-1 0 0,-2 0 0,2 0 0,-1 5 0,1-1 0,-2 5 0,2-4 0,-2 1 0,0 0 0,-3 0 0,-3-1 0,0 1 0,0 0 0,0-1 0,0 1 0,-3 0 0,0 0 0,0-1 0,0 1 0,1 0 0,-2 0 0,-1-1 0,1 1 0,-1-3 0,2 5 0,-3-7 0,1 7 0,-4-5 0,0 3 0,-2 0 0,2-3 0,-2 2 0,2-4 0,3 4 0,-2-5 0,7 3 0,-1-3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49.372"/>
    </inkml:context>
    <inkml:brush xml:id="br0">
      <inkml:brushProperty name="width" value="0.05" units="cm"/>
      <inkml:brushProperty name="height" value="0.05" units="cm"/>
      <inkml:brushProperty name="color" value="#E71224"/>
    </inkml:brush>
  </inkml:definitions>
  <inkml:trace contextRef="#ctx0" brushRef="#br0">52 1 24575,'3'5'0,"-2"6"0,1-4 0,-2 4 0,0-5 0,0 0 0,0-1 0,-2-1 0,1 1 0,-4-5 0,-1 6 0,-3-6 0,0 5 0,1-4 0,2 1 0,1-2 0,1 3 0,2-2 0,2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8:52:59.074"/>
    </inkml:context>
    <inkml:brush xml:id="br0">
      <inkml:brushProperty name="width" value="0.1" units="cm"/>
      <inkml:brushProperty name="height" value="0.1" units="cm"/>
      <inkml:brushProperty name="color" value="#E71224"/>
    </inkml:brush>
  </inkml:definitions>
  <inkml:trace contextRef="#ctx0" brushRef="#br0">1 1 24575,'6'8'0,"2"1"0,4-5 0,-2 0 0,-3 0 0,1-1 0,-1 1 0,0 3 0,0 0 0,1 1 0,-1-1 0,0 0 0,0 0 0,1 1 0,-1-4 0,0 2 0,0-2 0,1 0 0,-1 3 0,0-7 0,-3 7 0,3-6 0,-3 5 0,3-5 0,-3 5 0,2-5 0,-2 6 0,0-3 0,0 3 0,-4 0 0,0 1 0,0 2 0,-7-2 0,6 3 0,-6-4 0,7 0 0,-3-3 0,2 3 0,-9-3 0,6 3 0,-7 0 0,4 0 0,0 1 0,-4-1 0,6 0 0,-4-3 0,5-1 0,-4 1 0,4 0 0,-2 0 0,5 2 0,-5-2 0,1 13 0,0-8 0,-2 4 0,6-3 0,-5-9 0,5 9 0,-5-6 0,2 3 0,-4 1 0,4-1 0,-5-3 0,4 2 0,1-2 0,5 1 0,6 1 0,3-5 0,-2 2 0,3-3 0,-4 0 0,0 0 0,1 0 0,-1 0 0,3 6 0,-2-4 0,3 5 0,-4-7 0,0-7 0,10 5 0,-8-1 0,8 4 0,-10 2 0,-6-3 0,4 0 0,-4 0 0,6 0 0,4 0 0,-3 0 0,6 0 0,-6 0 0,5 0 0,-4 0 0,-2-3 0,-1 2 0,-5-2 0,2 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7:25.891"/>
    </inkml:context>
    <inkml:brush xml:id="br0">
      <inkml:brushProperty name="width" value="0.1" units="cm"/>
      <inkml:brushProperty name="height" value="0.1" units="cm"/>
      <inkml:brushProperty name="color" value="#E71224"/>
    </inkml:brush>
  </inkml:definitions>
  <inkml:trace contextRef="#ctx0" brushRef="#br0">1 11 24575,'10'5'0,"0"-4"0,5 3 0,0-4 0,1 0 0,-1 0 0,0-4 0,1-2 0,-1 0 0,0 2 0,-5 4 0,1 0 0,-1 0 0,4 0 0,2 0 0,0 0 0,3 0 0,-7 0 0,7 0 0,-8 0 0,8 0 0,-7 0 0,7 4 0,-8 2 0,4 0 0,-5-2 0,0-4 0,1 0 0,3 5 0,2-4 0,5 3 0,-6 1 0,-9-13 0,-7 6 0,-5-8 0,2 5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53.308"/>
    </inkml:context>
    <inkml:brush xml:id="br0">
      <inkml:brushProperty name="width" value="0.05" units="cm"/>
      <inkml:brushProperty name="height" value="0.05" units="cm"/>
      <inkml:brushProperty name="color" value="#E71224"/>
    </inkml:brush>
  </inkml:definitions>
  <inkml:trace contextRef="#ctx0" brushRef="#br0">108 0 24575,'0'6'0,"0"0"0,-3-3 0,2 2 0,-4-4 0,5 4 0,-3-2 0,3 3 0,-2-3 0,-2-1 0,-1 3 0,1-1 0,-1 5 0,5-4 0,-3 1 0,3 0 0,0 0 0,-2-3 0,1 4 0,-2-3 0,1 2 0,1-1 0,-4-2 0,4 3 0,-1 0 0,2 0 0,-3-1 0,3 4 0,-5-6 0,4 5 0,-2-2 0,1 3 0,-1 0 0,-1 6 0,-1-5 0,2 7 0,0-6 0,-2 1 0,2-1 0,-3-2 0,3-1 0,0-2 0,1-3 0,1 2 0,50-11 0,-17 7 0,42-7 0,-41 6 0,-10 0 0,-12-18 0,-9 8 0,-2-12 0,0 14 0,0 2 0,0 0 0,-10 0 0,5 2 0,-8-1 0,8 1 0,-1-1 0,0 1 0,3-1 0,-2 5 0,2-3 0,-3 1 0,0 1 0,0-2 0,1 3 0,-1 0 0,0 0 0,0 3 0,1-2 0,-1 4 0,0-5 0,0 3 0,1-1 0,1-1 0,2 2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54.284"/>
    </inkml:context>
    <inkml:brush xml:id="br0">
      <inkml:brushProperty name="width" value="0.05" units="cm"/>
      <inkml:brushProperty name="height" value="0.05" units="cm"/>
      <inkml:brushProperty name="color" value="#E71224"/>
    </inkml:brush>
  </inkml:definitions>
  <inkml:trace contextRef="#ctx0" brushRef="#br0">30 0 24575,'0'2'0,"0"0"0,-3 6 0,0-2 0,-3-3 0,3 2 0,-2-4 0,2 4 0,-1-5 0,2 3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56.020"/>
    </inkml:context>
    <inkml:brush xml:id="br0">
      <inkml:brushProperty name="width" value="0.05" units="cm"/>
      <inkml:brushProperty name="height" value="0.05" units="cm"/>
      <inkml:brushProperty name="color" value="#E71224"/>
    </inkml:brush>
  </inkml:definitions>
  <inkml:trace contextRef="#ctx0" brushRef="#br0">55 0 24575,'-3'18'0,"0"-5"0,0 3 0,-2-9 0,1 9 0,1-7 0,-2 0 0,5 2 0,-6-5 0,6 2 0,-3-2 0,1 0 0,-1 0 0,-3-1 0,3 1 0,-3-3 0,11 2 0,-4-4 0,8 4 0,-4-4 0,1 1 0,0 1 0,-1-2 0,1 1 0,0 1 0,0-3 0,-1 3 0,4-1 0,-3-1 0,2 2 0,-2-1 0,0-1 0,-3 4 0,2-4 0,-2 1 0,3 1 0,0-3 0,2 3 0,-1-1 0,1-1 0,-2 2 0,-1-3 0,4 0 0,-3 0 0,2 0 0,-2 0 0,0 0 0,0 2 0,-1-1 0,1 1 0,-3-4 0,0 1 0,-3-1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56.964"/>
    </inkml:context>
    <inkml:brush xml:id="br0">
      <inkml:brushProperty name="width" value="0.05" units="cm"/>
      <inkml:brushProperty name="height" value="0.05" units="cm"/>
      <inkml:brushProperty name="color" value="#E71224"/>
    </inkml:brush>
  </inkml:definitions>
  <inkml:trace contextRef="#ctx0" brushRef="#br0">69 1 24575,'-2'17'0,"1"-3"0,-4-4 0,2-1 0,0 0 0,-2 0 0,4-1 0,-2-2 0,3 3 0,0-4 0,0 4 0,-2-3 0,1 2 0,-1-2 0,-1-3 0,3 2 0,-6-1 0,6 4 0,-3-2 0,1 3 0,1-4 0,-4 1 0,4 2 0,-4-4 0,5 4 0,-3-5 0,3 3 0,-3-3 0,3 2 0,-5-4 0,4 1 0,-2-2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3:58.732"/>
    </inkml:context>
    <inkml:brush xml:id="br0">
      <inkml:brushProperty name="width" value="0.05" units="cm"/>
      <inkml:brushProperty name="height" value="0.05" units="cm"/>
      <inkml:brushProperty name="color" value="#E71224"/>
    </inkml:brush>
  </inkml:definitions>
  <inkml:trace contextRef="#ctx0" brushRef="#br0">24 16 24575,'0'15'0,"-3"-2"0,2-7 0,-4-1 0,5 4 0,-3-3 0,1 5 0,1-5 0,-4 5 0,4-4 0,-1 1 0,2-2 0,0-1 0,0 4 0,0-3 0,2 0 0,-1-1 0,4-4 0,-2 4 0,5-2 0,6 0 0,-4 2 0,6-4 0,-10 1 0,2-2 0,-2 0 0,0-5 0,-3 1 0,0-4 0,-1 5 0,-1-2 0,1 2 0,-2-3 0,3 3 0,-2-2 0,1 1 0,-2-1 0,0-1 0,3 3 0,-3-2 0,3 1 0,-1 1 0,-1-2 0,2 2 0,-3-3 0,2 3 0,-1-2 0,1 2 0,-2-3 0,0 0 0,3 3 0,-2-2 0,1 2 0,-2-3 0,0 0 0,0 0 0,0 1 0,-10-5 0,5 3 0,-8 0 0,5 5 0,-14 2 0,3 0 0,-7 0 0,15 0 0,6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04.804"/>
    </inkml:context>
    <inkml:brush xml:id="br0">
      <inkml:brushProperty name="width" value="0.05" units="cm"/>
      <inkml:brushProperty name="height" value="0.05" units="cm"/>
      <inkml:brushProperty name="color" value="#E71224"/>
    </inkml:brush>
  </inkml:definitions>
  <inkml:trace contextRef="#ctx0" brushRef="#br0">170 1 24575,'-2'15'0,"-2"-3"0,-1-6 0,-4 0 0,3-3 0,-2 2 0,2-2 0,0 1 0,-2 16 0,2-10 0,-1 12 0,-2-11 0,3-2 0,-2 0 0,-1 2 0,3-2 0,-2-3 0,4 2 0,-1-5 0,5 3 0,-3 7 0,3 1 0,-3 4 0,3-2 0,-6 0 0,2 1 0,-3 1 0,0 2 0,4-9 0,-3 4 0,5-9 0,-1 5 0,2 3 0,0-4 0,0 10 0,-3-12 0,3 7 0,-3-6 0,3 3 0,0-3 0,0-1 0,0 0 0,27 7 0,-18-5 0,23 4 0,-25-11 0,1 2 0,-2-2 0,-1 1 0,1 1 0,0-2 0,0 3 0,2-1 0,-2 1 0,5 0 0,-4-3 0,-2 2 0,-2-9 0,-6 2 0,3-3 0,-3 2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07.332"/>
    </inkml:context>
    <inkml:brush xml:id="br0">
      <inkml:brushProperty name="width" value="0.05" units="cm"/>
      <inkml:brushProperty name="height" value="0.05" units="cm"/>
      <inkml:brushProperty name="color" value="#E71224"/>
    </inkml:brush>
  </inkml:definitions>
  <inkml:trace contextRef="#ctx0" brushRef="#br0">12 0 24575,'4'15'0,"-1"0"0,-3-8 0,0 1 0,0-2 0,0 2 0,0 1 0,0 0 0,0 2 0,0-5 0,0 3 0,0-4 0,0 1 0,0 0 0,0 0 0,0-1 0,0 4 0,5-3 0,-3 5 0,5-5 0,-6 3 0,2-4 0,-1 1 0,-1 0 0,6 0 0,0-3 0,2 2 0,-1-5 0,-2 3 0,0 0 0,-1-3 0,1 3 0,0-3 0,0 0 0,-1 0 0,1 0 0,0 0 0,0 0 0,1-18 0,0 11 0,0-17 0,-4 17 0,0-1 0,-3 2 0,0 0 0,0 1 0,0-1 0,0 0 0,0 0 0,0 1 0,-3-1 0,3 0 0,-3 0 0,1 1 0,1-1 0,-4-2 0,2-1 0,0-3 0,-3 3 0,6 1 0,-8 5 0,4 0 0,-4 3 0,2-2 0,1 1 0,-4-4 0,3 4 0,-2-1 0,2 2 0,0 0 0,0 0 0,1 0 0,-1 0 0,0 0 0,0 0 0,1 0 0,-1 0 0,0 2 0,0-1 0,1 1 0,1-2 0,2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08.54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10.100"/>
    </inkml:context>
    <inkml:brush xml:id="br0">
      <inkml:brushProperty name="width" value="0.05" units="cm"/>
      <inkml:brushProperty name="height" value="0.05" units="cm"/>
      <inkml:brushProperty name="color" value="#E71224"/>
    </inkml:brush>
  </inkml:definitions>
  <inkml:trace contextRef="#ctx0" brushRef="#br0">1 0 24575,'6'10'0,"0"-5"0,-2 10 0,1-8 0,-1 4 0,1-2 0,-2-1 0,3 3 0,-6-4 0,5 1 0,-4-2 0,2 2 0,-3 1 0,0 0 0,0-1 0,0-2 0,0 0 0,0-1 0,0 1 0,2-3 0,-1 3 0,4-6 0,1 3 0,0-3 0,2 0 0,-2 0 0,7 0 0,-5 0 0,7 0 0,-9 0 0,5 0 0,-4 0 0,4 2 0,-5 1 0,2 1 0,-2-2 0,0 1 0,2-3 0,1 6 0,0-6 0,-1 5 0,-2-4 0,-3-1 0,2-1 0,-2-1 0,3 2 0,0 0 0,-5-5 0,1 3 0,-5-3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11.284"/>
    </inkml:context>
    <inkml:brush xml:id="br0">
      <inkml:brushProperty name="width" value="0.05" units="cm"/>
      <inkml:brushProperty name="height" value="0.05" units="cm"/>
      <inkml:brushProperty name="color" value="#E71224"/>
    </inkml:brush>
  </inkml:definitions>
  <inkml:trace contextRef="#ctx0" brushRef="#br0">0 1 24575,'0'25'0,"0"-1"0,0-18 0,0 5 0,0-2 0,0 3 0,0-1 0,0-2 0,0 2 0,0-5 0,0 5 0,0-4 0,0 1 0,0-2 0,0-1 0,0 4 0,0-3 0,0 2 0,0-2 0,0 0 0,0 0 0,0 2 0,0-2 0,0 3 0,0-6 0,0-1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7:27.168"/>
    </inkml:context>
    <inkml:brush xml:id="br0">
      <inkml:brushProperty name="width" value="0.1" units="cm"/>
      <inkml:brushProperty name="height" value="0.1" units="cm"/>
      <inkml:brushProperty name="color" value="#E71224"/>
    </inkml:brush>
  </inkml:definitions>
  <inkml:trace contextRef="#ctx0" brushRef="#br0">0 0 24575,'5'6'0,"-4"3"0,4-3 0,-5 4 0,0 0 0,4-4 0,-3 3 0,4-4 0,-5 10 0,0-3 0,0 2 0,0-4 0,4-4 0,-3 8 0,-1-12 0,-1 16 0,-3-11 0,8 8 0,-3-5 0,4 0 0,-5 0 0,5 5 0,-4-4 0,3 4 0,-4-5 0,0 0 0,5 0 0,-4 1 0,3 3 0,1 7 0,-4-4 0,4 2 0,-5-4 0,0-4 0,4-1 0,-7-5 0,11-5 0,-12 9 0,9-7 0,-5 7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14.740"/>
    </inkml:context>
    <inkml:brush xml:id="br0">
      <inkml:brushProperty name="width" value="0.05" units="cm"/>
      <inkml:brushProperty name="height" value="0.05" units="cm"/>
      <inkml:brushProperty name="color" value="#E71224"/>
    </inkml:brush>
  </inkml:definitions>
  <inkml:trace contextRef="#ctx0" brushRef="#br0">92 3 24575,'-2'-3'0,"1"3"0,-4 3 0,2 1 0,-3 1 0,0-2 0,1 3 0,-4-1 0,3-1 0,-2 1 0,2-2 0,3 5 0,-2-2 0,4 3 0,-2-3 0,1-1 0,1 4 0,-4-3 0,4 5 0,-4-7 0,5 3 0,-3-1 0,3 0 0,-2 3 0,1-3 0,-2-1 0,3 4 0,0-3 0,0 5 0,0-5 0,0 5 0,0-2 0,0 0 0,0-1 0,3-2 0,-2 0 0,4 0 0,-5-1 0,3 1 0,-3-5 0,2-2 0,2-2 0,-1-2 0,2 4 0,-2-4 0,3 4 0,-3-4 0,2 5 0,-4-6 0,4 3 0,-2-2 0,0-1 0,2 0 0,-1 0 0,1 3 0,1-5 0,0 5 0,0-3 0,-1 1 0,1 4 0,0-1 0,0-1 0,-3 0 0,2 0 0,-4-3 0,4 6 0,-5-5 0,5 2 0,-4-3 0,2 0 0,-3 0 0,0 1 0,0-1 0,2 0 0,-1 0 0,1 1 0,-2-1 0,0 0 0,0 0 0,0 1 0,0-1 0,0 0 0,-5 3 0,1 0 0,-4 3 0,2 0 0,3 0 0,1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16.636"/>
    </inkml:context>
    <inkml:brush xml:id="br0">
      <inkml:brushProperty name="width" value="0.05" units="cm"/>
      <inkml:brushProperty name="height" value="0.05" units="cm"/>
      <inkml:brushProperty name="color" value="#E71224"/>
    </inkml:brush>
  </inkml:definitions>
  <inkml:trace contextRef="#ctx0" brushRef="#br0">1 1 24575,'2'14'0,"2"-3"0,-1-6 0,-1 1 0,1 0 0,-3 2 0,3 1 0,0-3 0,-3 2 0,3-2 0,-1 0 0,-1 0 0,2-1 0,-3 4 0,0-3 0,0 2 0,0-2 0,0 2 0,0-1 0,0 4 0,0-5 0,0 2 0,0-2 0,0 0 0,0 0 0,0 2 0,0-2 0,0 5 0,0-2 0,0 2 0,0 1 0,0-3 0,0-6 0,0-4 0,2-2 0,-1 1 0,1 2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19.172"/>
    </inkml:context>
    <inkml:brush xml:id="br0">
      <inkml:brushProperty name="width" value="0.05" units="cm"/>
      <inkml:brushProperty name="height" value="0.05" units="cm"/>
      <inkml:brushProperty name="color" value="#E71224"/>
    </inkml:brush>
  </inkml:definitions>
  <inkml:trace contextRef="#ctx0" brushRef="#br0">155 32 24575,'0'-5'0,"-10"-5"0,5 3 0,-8 0 0,5 4 0,-1 6 0,-3 0 0,4 3 0,-1-3 0,6 2 0,-2-2 0,2 3 0,-3 0 0,0 0 0,0-1 0,1 1 0,-1 2 0,0-4 0,0 4 0,1-5 0,2 3 0,0 0 0,0-1 0,0 1 0,0 0 0,0 0 0,3-1 0,0 1 0,0 2 0,-2-1 0,1 4 0,-1-5 0,2 5 0,0-5 0,0 3 0,0-4 0,5-1 0,1-2 0,6-2 0,-1 0 0,1 0 0,-1 0 0,-2 0 0,-1 0 0,-4-2 0,1-2 0,-2 1 0,0-2 0,2 2 0,-2 0 0,3-2 0,-3 1 0,3 1 0,-6-2 0,5 2 0,-4-3 0,4 3 0,-4-2 0,4 2 0,-5-3 0,3 0 0,-3 0 0,3 3 0,-3-2 0,3 2 0,-3-3 0,2 3 0,-1-2 0,1 2 0,-2-3 0,0 0 0,3 3 0,0 0 0,4 13 0,-1-2 0,1 13 0,-4-9 0,3 4 0,-3-4 0,0-1 0,2 1 0,-4-3 0,2-1 0,-1 0 0,-1-1 0,1 1 0,-2-2 0,0 0 0,0 2 0,0-2 0,0 3 0,0-4 0,0 1 0,0 2 0,0-1 0,0 4 0,0-5 0,0 2 0,0-2 0,0 7 0,0-5 0,0 7 0,0-9 0,0 3 0,0-3 0,-2-3 0,1-11 0,-1 1 0,2-4 0,0 6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20.644"/>
    </inkml:context>
    <inkml:brush xml:id="br0">
      <inkml:brushProperty name="width" value="0.05" units="cm"/>
      <inkml:brushProperty name="height" value="0.05" units="cm"/>
      <inkml:brushProperty name="color" value="#E71224"/>
    </inkml:brush>
  </inkml:definitions>
  <inkml:trace contextRef="#ctx0" brushRef="#br0">1 1 24575,'13'15'0,"-3"-2"0,-1-10 0,-3 2 0,-1-2 0,1 3 0,0 0 0,0-3 0,-3 2 0,2-4 0,-2 6 0,3-3 0,0 7 0,-1-5 0,1 5 0,-3-4 0,5 1 0,-7-2 0,7-1 0,-8 4 0,6-5 0,-6 3 0,3-1 0,-1 0 0,-1 3 0,4-4 0,-4 1 0,1 2 0,1-1 0,-3 1 0,3-2 0,0 0 0,-3 2 0,5-2 0,-4 5 0,4-2 0,-4 0 0,4-1 0,-5-2 0,0 0 0,0 0 0,-3-1 0,3 1 0,0 0 0,0 0 0,0-1 0,0 1 0,0 2 0,0-1 0,0 4 0,0-5 0,-2 5 0,-1-2 0,-3 0 0,0 2 0,3 2 0,-2-3 0,4 3 0,-4-7 0,4 0 0,-4 0 0,2-1 0,-3 1 0,-2 0 0,2 0 0,-5 2 0,2 1 0,-3 0 0,1-1 0,4-2 0,2-6 0,5 2 0,0-4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22.964"/>
    </inkml:context>
    <inkml:brush xml:id="br0">
      <inkml:brushProperty name="width" value="0.05" units="cm"/>
      <inkml:brushProperty name="height" value="0.05" units="cm"/>
      <inkml:brushProperty name="color" value="#E71224"/>
    </inkml:brush>
  </inkml:definitions>
  <inkml:trace contextRef="#ctx0" brushRef="#br0">191 0 24575,'-3'15'0,"-7"-1"0,-5-8 0,-2 1 0,0 0 0,1-1 0,4 2 0,-2 0 0,3-3 0,7 0 0,-1-1 0,5 1 0,0 1 0,-2-3 0,1 2 0,-1 1 0,-1 3 0,2 0 0,-4 7 0,1-9 0,-2 9 0,-1-3 0,1 0 0,2 3 0,-1-7 0,2 2 0,0-5 0,-2 3 0,4-4 0,-1 4 0,2-3 0,-3 2 0,2-2 0,-1 2 0,2 1 0,0 3 0,0-1 0,0 1 0,0-1 0,0 1 0,0-1 0,0 1 0,0-3 0,0 2 0,0-5 0,0 2 0,2-2 0,2-3 0,-1 2 0,-1 1 0,1 0 0,-2 3 0,1-4 0,1-1 0,-3-2 0,3-2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24.492"/>
    </inkml:context>
    <inkml:brush xml:id="br0">
      <inkml:brushProperty name="width" value="0.05" units="cm"/>
      <inkml:brushProperty name="height" value="0.05" units="cm"/>
      <inkml:brushProperty name="color" value="#E71224"/>
    </inkml:brush>
  </inkml:definitions>
  <inkml:trace contextRef="#ctx0" brushRef="#br0">77 1 24575,'0'9'0,"0"-1"0,2 0 0,4 1 0,0 0 0,5-1 0,-7-2 0,4 0 0,-5 0 0,3-1 0,-1 4 0,1-3 0,-3 2 0,2-2 0,-1 0 0,1 2 0,-1-1 0,-2 1 0,1-2 0,-3 7 0,5-6 0,-4 6 0,2-5 0,-1-4 0,-1 6 0,1-6 0,-2 7 0,0-4 0,0 1 0,3-2 0,-2 2 0,1-2 0,-2 10 0,0-9 0,0 9 0,0-7 0,0 0 0,0 2 0,-5-5 0,4 5 0,-7-5 0,7 3 0,-4-1 0,2-2 0,-3 3 0,1-1 0,-4-2 0,-4 7 0,3-7 0,-11 5 0,7-5 0,-8 2 0,4-2 0,2 1 0,5-2 0,4 1 0,2-5 0,5 1 0,0-5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31.133"/>
    </inkml:context>
    <inkml:brush xml:id="br0">
      <inkml:brushProperty name="width" value="0.05" units="cm"/>
      <inkml:brushProperty name="height" value="0.05" units="cm"/>
      <inkml:brushProperty name="color" value="#E71224"/>
    </inkml:brush>
  </inkml:definitions>
  <inkml:trace contextRef="#ctx0" brushRef="#br0">104 97 24575,'4'-3'0,"1"3"0,-5-6 0,5 6 0,-4-12 0,2 7 0,-3-11 0,0 10 0,2-3 0,-1 4 0,4 1 0,-2-1 0,3 5 0,0-5 0,-1 1 0,1 1 0,2-2 0,-1 2 0,1 0 0,-2 0 0,0 3 0,-1 0 0,1 0 0,0 3 0,2 0 0,-2 0 0,5 2 0,-4-2 0,1 3 0,-2 0 0,0 0 0,-1-3 0,-2 2 0,0-2 0,-3 3 0,0 0 0,0-1 0,-3 1 0,3 0 0,-5 0 0,2-1 0,-3 1 0,3 0 0,-3 2 0,3-1 0,-5 3 0,2-3 0,-3 4 0,4-5 0,-4 5 0,3-5 0,-5 3 0,5-4 0,0 1 0,1 0 0,2-3 0,-1 2 0,-3-2 0,3 3 0,-7 0 0,5-3 0,-3 2 0,1-2 0,-1 6 0,-2-3 0,-1 2 0,3-2 0,-2 0 0,5 0 0,-2-3 0,4 2 0,-1-5 0,5 6 0,-8-3 0,4 3 0,-7-1 0,5-2 0,0 3 0,1-6 0,4-15 0,-1 7 0,2-15 0,0 16 0,5 1 0,-1 1 0,2 2 0,-1-3 0,0 3 0,2 1 0,1 2 0,-2 0 0,0 0 0,2 2 0,-2 1 0,3 1 0,-4-2 0,1 1 0,2-3 0,-1 5 0,1-1 0,-2 1 0,0-1 0,-1 1 0,1-5 0,-3 5 0,2-4 0,-1 2 0,1-1 0,1-1 0,2 1 0,-1 1 0,1-2 0,-2 1 0,0 1 0,-1-3 0,1 3 0,-3-1 0,2-1 0,-1 2 0,1-3 0,-2 2 0,0-4 0,-3 7 0,5-7 0,-1 4 0,2-2 0,-4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31.772"/>
    </inkml:context>
    <inkml:brush xml:id="br0">
      <inkml:brushProperty name="width" value="0.05" units="cm"/>
      <inkml:brushProperty name="height" value="0.05" units="cm"/>
      <inkml:brushProperty name="color" value="#E71224"/>
    </inkml:brush>
  </inkml:definitions>
  <inkml:trace contextRef="#ctx0" brushRef="#br0">0 0 24575,'3'3'0,"2"-2"0,-4 1 0,1-2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37.028"/>
    </inkml:context>
    <inkml:brush xml:id="br0">
      <inkml:brushProperty name="width" value="0.05" units="cm"/>
      <inkml:brushProperty name="height" value="0.05" units="cm"/>
      <inkml:brushProperty name="color" value="#E71224"/>
    </inkml:brush>
  </inkml:definitions>
  <inkml:trace contextRef="#ctx0" brushRef="#br0">1 1 24575,'0'9'0,"0"-1"0,2 0 0,-1-1 0,1 4 0,-2-5 0,0 2 0,0-2 0,0 0 0,0 0 0,0-1 0,0 1 0,0 0 0,0 0 0,0-1 0,0 4 0,0-3 0,0 5 0,0-5 0,0 5 0,0-4 0,0 1 0,0-2 0,0-1 0,0 1 0,0 0 0,0 0 0,3-3 0,-3 2 0,6-4 0,-3 1 0,3 1 0,2 0 0,-2 0 0,3 0 0,-6-1 0,2-1 0,-2 1 0,3-2 0,0 0 0,-1 0 0,1 0 0,0 0 0,0 0 0,-1 0 0,-2-2 0,3 1 0,-6-7 0,5 7 0,-4-6 0,2 3 0,-3-1 0,2-1 0,-1 0 0,1 0 0,-2 1 0,0-4 0,0 3 0,0-2 0,0 2 0,0 0 0,0-2 0,0 1 0,-2-1 0,-1 2 0,-3 1 0,3-1 0,-3 0 0,6 0 0,-5 1 0,2-1 0,-1 0 0,-1 0 0,2 1 0,-3-1 0,1 0 0,-1 3 0,-3-5 0,3 4 0,-2-4 0,5 2 0,0 3 0,3 1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38.885"/>
    </inkml:context>
    <inkml:brush xml:id="br0">
      <inkml:brushProperty name="width" value="0.05" units="cm"/>
      <inkml:brushProperty name="height" value="0.05" units="cm"/>
      <inkml:brushProperty name="color" value="#E71224"/>
    </inkml:brush>
  </inkml:definitions>
  <inkml:trace contextRef="#ctx0" brushRef="#br0">1 0 24575,'0'6'0,"0"0"0,0 0 0,0-1 0,0 1 0,3 2 0,0-1 0,0 1 0,-1-2 0,1 0 0,-2-1 0,1 1 0,1-3 0,-3 5 0,6-7 0,-6 7 0,0-5 0,0 3 0,-3 0 0,3-1 0,0 1 0,0 2 0,0-1 0,0 1 0,0-2 0,0 0 0,0 2 0,0-2 0,0 3 0,0-4 0,0 1 0,0 0 0,0 0 0,0-1 0,0 4 0,0-3 0,0 2 0,0-2 0,0 0 0,0 0 0,0-1 0,0 1 0,3-3 0,0-10 0,3 0 0,-2-5 0,-1 7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7:29.812"/>
    </inkml:context>
    <inkml:brush xml:id="br0">
      <inkml:brushProperty name="width" value="0.1" units="cm"/>
      <inkml:brushProperty name="height" value="0.1" units="cm"/>
      <inkml:brushProperty name="color" value="#E71224"/>
    </inkml:brush>
  </inkml:definitions>
  <inkml:trace contextRef="#ctx0" brushRef="#br0">0 62 24575,'15'-6'0,"-3"-3"0,7 8 0,-8-8 0,8 8 0,-7-4 0,2 1 0,-3 3 0,3-4 0,-2 1 0,2 3 0,1-9 0,-4 9 0,4-3 0,-5 4 0,0 0 0,5 0 0,9 0 0,7 0 0,0 0 0,-7 9 0,-14-7 0,-6 7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40.085"/>
    </inkml:context>
    <inkml:brush xml:id="br0">
      <inkml:brushProperty name="width" value="0.05" units="cm"/>
      <inkml:brushProperty name="height" value="0.05" units="cm"/>
      <inkml:brushProperty name="color" value="#E71224"/>
    </inkml:brush>
  </inkml:definitions>
  <inkml:trace contextRef="#ctx0" brushRef="#br0">7 0 24575,'0'6'0,"-3"2"0,2-1 0,-1 1 0,2-2 0,0-1 0,0 4 0,0-3 0,0 2 0,0-2 0,0 0 0,2 0 0,-1-1 0,4 1 0,-4 0 0,1 0 0,1-1 0,-3 1 0,3 0 0,-3 2 0,0-1 0,0 1 0,0-2 0,0-1 0,0 1 0,0 0 0,0 0 0,0-1 0,0 1 0,0 0 0,0 0 0,0-1 0,0 1 0,0 0 0,0 0 0,0-1 0,0 1 0,0 0 0,0 0 0,-3-3 0,5-3 0,-1-3 0,5-3 0,-3 3 0,-1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41.814"/>
    </inkml:context>
    <inkml:brush xml:id="br0">
      <inkml:brushProperty name="width" value="0.05" units="cm"/>
      <inkml:brushProperty name="height" value="0.05" units="cm"/>
      <inkml:brushProperty name="color" value="#E71224"/>
    </inkml:brush>
  </inkml:definitions>
  <inkml:trace contextRef="#ctx0" brushRef="#br0">0 0 24575,'0'9'0,"0"0"0,0-1 0,0 1 0,0 0 0,0-1 0,0-2 0,0 0 0,0-1 0,0 1 0,0 0 0,3 0 0,-2-1 0,1 1 0,-2 2 0,0-1 0,0 4 0,0-5 0,3 0 0,0-1 0,5-4 0,6 1 0,3-2 0,-2 0 0,-2 0 0,-7 0 0,-1 0 0,1 0 0,0 0 0,0 0 0,-1 0 0,1 0 0,0 0 0,0 0 0,-1 0 0,1 0 0,0 0 0,2 0 0,-1 0 0,1 0 0,-2 0 0,2 0 0,-2 0 0,3 0 0,-6-2 0,-1-2 0,-2 1 0,0 1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4:42.812"/>
    </inkml:context>
    <inkml:brush xml:id="br0">
      <inkml:brushProperty name="width" value="0.05" units="cm"/>
      <inkml:brushProperty name="height" value="0.05" units="cm"/>
      <inkml:brushProperty name="color" value="#E71224"/>
    </inkml:brush>
  </inkml:definitions>
  <inkml:trace contextRef="#ctx0" brushRef="#br0">6 0 24575,'-3'18'0,"1"-11"0,2 15 0,0-14 0,0-2 0,0 5 0,0-4 0,0 4 0,0-5 0,0 2 0,0-2 0,0 0 0,0-1 0,0 1 0,0 0 0,0 0 0,0-1 0,0 1 0,0 0 0,0 0 0,0-1 0,0 1 0,0 0 0,0 0 0,2-3 0,-1 2 0,1-2 0,1 0 0,-2 3 0,1-1 0,-2 2 0,0 1 0,0-2 0,-2-3 0,1-1 0,-2-2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21.612"/>
    </inkml:context>
    <inkml:brush xml:id="br0">
      <inkml:brushProperty name="width" value="0.05" units="cm"/>
      <inkml:brushProperty name="height" value="0.05" units="cm"/>
      <inkml:brushProperty name="color" value="#E71224"/>
    </inkml:brush>
  </inkml:definitions>
  <inkml:trace contextRef="#ctx0" brushRef="#br0">206 1 24575,'6'5'0,"-1"-1"0,-5 4 0,-9-5 0,4 2 0,-11-2 0,7 3 0,-2 0 0,2-3 0,-2 2 0,5-2 0,-3 1 0,4 1 0,-1-2 0,0 3 0,0-1 0,1 4 0,-1-3 0,-3 2 0,3-2 0,-2 0 0,-1 0 0,3-1 0,-2 1 0,2-3 0,3 3 0,-2-3 0,4 5 0,-4-2 0,4 3 0,-4-4 0,5 4 0,-5 0 0,1 2 0,1 1 0,-2-3 0,4 1 0,-4-3 0,5 4 0,-3-2 0,3 0 0,0 1 0,0-3 0,0 4 0,0-5 0,0 2 0,3 1 0,-3-3 0,5 5 0,-1 3 0,2-4 0,1 5 0,-4-8 0,-1 3 0,1-6 0,-2 4 0,1-2 0,3 3 0,2 2 0,2 1 0,-1-1 0,0 1 0,-4-3 0,4-1 0,-8-5 0,3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23.707"/>
    </inkml:context>
    <inkml:brush xml:id="br0">
      <inkml:brushProperty name="width" value="0.05" units="cm"/>
      <inkml:brushProperty name="height" value="0.05" units="cm"/>
      <inkml:brushProperty name="color" value="#E71224"/>
    </inkml:brush>
  </inkml:definitions>
  <inkml:trace contextRef="#ctx0" brushRef="#br0">18 15 24575,'3'5'0,"-1"-1"0,-2 5 0,0-1 0,0-2 0,0 3 0,0-4 0,0 1 0,0 0 0,0 0 0,0-1 0,0 4 0,0-3 0,-2 5 0,1-5 0,-4 3 0,4-4 0,-1 1 0,-1 0 0,3 0 0,-5-1 0,4 4 0,1-3 0,1 5 0,-1-5 0,-1 5 0,-2-5 0,3 5 0,0-4 0,0 1 0,0-2 0,27 8 0,-15-7 0,18 7 0,-19-8 0,-5-3 0,0 2 0,-3-22 0,-1 12 0,-1-16 0,4 18 0,-4-35 0,1 24 0,-2-27 0,0 32 0,-2 1 0,1 2 0,-4 3 0,4-10 0,-4 11 0,4-10 0,-6-7 0,4 9 0,-5-14 0,0 15 0,1-2 0,1 2 0,4 3 0,2 3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24.644"/>
    </inkml:context>
    <inkml:brush xml:id="br0">
      <inkml:brushProperty name="width" value="0.05" units="cm"/>
      <inkml:brushProperty name="height" value="0.05" units="cm"/>
      <inkml:brushProperty name="color" value="#E71224"/>
    </inkml:brush>
  </inkml:definitions>
  <inkml:trace contextRef="#ctx0" brushRef="#br0">10 1 24575,'-6'0'0,"3"2"0,5-1 0,0 4 0,3-4 0,-5 1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34.508"/>
    </inkml:context>
    <inkml:brush xml:id="br0">
      <inkml:brushProperty name="width" value="0.05" units="cm"/>
      <inkml:brushProperty name="height" value="0.05" units="cm"/>
      <inkml:brushProperty name="color" value="#E71224"/>
    </inkml:brush>
  </inkml:definitions>
  <inkml:trace contextRef="#ctx0" brushRef="#br0">1 6 24575,'5'0'0,"1"0"0,2-3 0,-1 3 0,1-3 0,-2 3 0,2 0 0,-2 0 0,3 0 0,-3 0 0,-1 0 0,4 0 0,-3 0 0,2 0 0,-2 0 0,0 0 0,0 0 0,-1 0 0,1 0 0,0 0 0,-1 0 0,1 0 0,0 0 0,0 0 0,-3 3 0,2-3 0,-4 5 0,1-1 0,1-1 0,-3 9 0,0-9 0,-3 9 0,0-9 0,-2 0 0,4 2 0,-4-4 0,5 4 0,-6-2 0,3 3 0,-3-3 0,1 0 0,-1-3 0,3 2 0,-5 2 0,4-1 0,-1 2 0,-1-4 0,3 4 0,-2-2 0,-1 0 0,0 2 0,0-2 0,3 3 0,1 0 0,2 0 0,2-1 0,1 1 0,3-3 0,0 0 0,2-1 0,-2-1 0,3 2 0,-3-1 0,-1-1 0,1 1 0,0 1 0,-1-2 0,1 1 0,-3 1 0,3-3 0,-3 3 0,2 2 0,-1-1 0,-2 4 0,1-5 0,-3 2 0,3-1 0,-3 1 0,3 1 0,-3 7 0,0-5 0,0 5 0,-3-8 0,3 1 0,0 0 0,-3-3 0,3 2 0,-5-4 0,4 4 0,-4-4 0,2 4 0,-3-5 0,0 3 0,3-1 0,-2-1 0,4-1 0,-4-1 0,5 1 0,-6 1 0,3 2 0,-2-3 0,1 2 0,-1-1 0,2 1 0,-3-2 0,3 3 0,-2-2 0,2 1 0,-3-2 0,3 3 0,-2-3 0,4 3 0,-1-3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37.579"/>
    </inkml:context>
    <inkml:brush xml:id="br0">
      <inkml:brushProperty name="width" value="0.05" units="cm"/>
      <inkml:brushProperty name="height" value="0.05" units="cm"/>
      <inkml:brushProperty name="color" value="#E71224"/>
    </inkml:brush>
  </inkml:definitions>
  <inkml:trace contextRef="#ctx0" brushRef="#br0">0 11 24575,'15'4'0,"-2"-1"0,-7-3 0,2 0 0,-2 0 0,3 0 0,-1 0 0,-2 0 0,5 0 0,-4 0 0,1 0 0,-5-2 0,2 1 0,-2-2 0,3 1 0,0 1 0,0-4 0,-1 4 0,1-1 0,0 2 0,2 2 0,-1 2 0,1-1 0,-2 2 0,-1-2 0,-1 3 0,1 0 0,-5-1 0,3 1 0,-3 0 0,0 0 0,0-1 0,0 1 0,-5 0 0,4 0 0,-7-1 0,5 1 0,-3 0 0,0-3 0,0 2 0,3 1 0,-2-2 0,2 3 0,-3-6 0,0 4 0,1-4 0,-1 4 0,0-2 0,0 3 0,1 2 0,-1-4 0,0 1 0,3-2 0,-2-3 0,2 5 0,-3-1 0,0 1 0,0-2 0,1 3 0,4-6 0,2 3 0,4-3 0,1 0 0,0 2 0,2 2 0,-1-1 0,4 2 0,-5-5 0,2 6 0,-2-6 0,0 3 0,-3-1 0,2-1 0,-2 4 0,3-2 0,0 3 0,-1-3 0,1 0 0,-3-1 0,0 2 0,-3 1 0,0 1 0,0 0 0,-3-3 0,0 2 0,-3-2 0,1 0 0,2 3 0,-3-6 0,3 3 0,0-1 0,-2 2 0,2-1 0,-3 2 0,0-2 0,0 0 0,1 2 0,-1-4 0,3 4 0,-5-4 0,4 4 0,-4-5 0,0 3 0,1 0 0,-1-3 0,2 5 0,0-4 0,3 2 0,1-3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41.182"/>
    </inkml:context>
    <inkml:brush xml:id="br0">
      <inkml:brushProperty name="width" value="0.05" units="cm"/>
      <inkml:brushProperty name="height" value="0.05" units="cm"/>
      <inkml:brushProperty name="color" value="#E71224"/>
    </inkml:brush>
  </inkml:definitions>
  <inkml:trace contextRef="#ctx0" brushRef="#br0">58 1 24575,'0'6'0,"-3"-3"0,3 4 0,-3-3 0,1 2 0,1 2 0,-2-5 0,1 3 0,1 2 0,-1-4 0,-1 7 0,3-5 0,-6 2 0,6 1 0,-5-3 0,4 5 0,-4-5 0,2 5 0,-3-5 0,3 3 0,-2-4 0,4 1 0,-2 0 0,3 0 0,0-1 0,3 1 0,0-3 0,3 3 0,2-3 0,-1 2 0,4-1 0,-5 1 0,5-5 0,-7 6 0,3-6 0,-1 3 0,0-3 0,5 0 0,-2 0 0,0 0 0,-1 0 0,-2 0 0,0 0 0,0 0 0,-1 0 0,1 0 0,0 0 0,0 0 0,-1 0 0,1 2 0,2 1 0,-1 1 0,1-2 0,-2 1 0,0-3 0,-1 3 0,-1-3 0,-2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42.428"/>
    </inkml:context>
    <inkml:brush xml:id="br0">
      <inkml:brushProperty name="width" value="0.05" units="cm"/>
      <inkml:brushProperty name="height" value="0.05" units="cm"/>
      <inkml:brushProperty name="color" value="#E71224"/>
    </inkml:brush>
  </inkml:definitions>
  <inkml:trace contextRef="#ctx0" brushRef="#br0">12 0 24575,'3'6'0,"-3"0"0,3 2 0,-3-2 0,0 3 0,0-4 0,0 1 0,0 0 0,2-3 0,-1 5 0,-1-7 0,-1 7 0,-4-2 0,2 2 0,0 1 0,0 2 0,1-4 0,1 4 0,-1-5 0,2 5 0,0-5 0,0 2 0,0-2 0,0 0 0,0 0 0,0 2 0,0-2 0,0 3 0,0-4 0,0 1 0,0 0 0,0 2 0,0-1 0,0-2 0,0-2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57:30.885"/>
    </inkml:context>
    <inkml:brush xml:id="br0">
      <inkml:brushProperty name="width" value="0.1" units="cm"/>
      <inkml:brushProperty name="height" value="0.1" units="cm"/>
      <inkml:brushProperty name="color" value="#E71224"/>
    </inkml:brush>
  </inkml:definitions>
  <inkml:trace contextRef="#ctx0" brushRef="#br0">1 52 24575,'10'0'0,"4"0"0,-7-5 0,7 4 0,-4-8 0,10 3 0,-3 1 0,7-4 0,-8 3 0,0 0 0,-1 2 0,-10 13 0,4-7 0,-3 7 0,9-9 0,0-4 0,6 2 0,-5-2 0,3 4 0,-8 0 0,9-5 0,-9 4 0,4-3 0,-5 4 0,4 0 0,2 0 0,5 0 0,-1 0 0,-4 0 0,-1 0 0,-10 0 0,0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44.261"/>
    </inkml:context>
    <inkml:brush xml:id="br0">
      <inkml:brushProperty name="width" value="0.05" units="cm"/>
      <inkml:brushProperty name="height" value="0.05" units="cm"/>
      <inkml:brushProperty name="color" value="#E71224"/>
    </inkml:brush>
  </inkml:definitions>
  <inkml:trace contextRef="#ctx0" brushRef="#br0">8 1 24575,'3'2'0,"0"1"0,-3 3 0,0 3 0,0-3 0,0 2 0,0 1 0,0-1 0,0 1 0,0 0 0,0-4 0,0 1 0,0 3 0,0-3 0,0 2 0,0-2 0,0 0 0,0-1 0,0 1 0,0 0 0,-3-3 0,2 2 0,-1-2 0,-1 10 0,2-5 0,-2 5 0,3-7 0,0-1 0,0 4 0,5-5 0,1 1 0,6-8 0,-1 2 0,1-1 0,4 2 0,-6 0 0,3 0 0,-7 0 0,-1 0 0,-2 2 0,3-1 0,-3 4 0,3-4 0,-1 1 0,1-2 0,0 0 0,0 3 0,-1-2 0,1-1 0,2-1 0,-1-2 0,-2 1 0,-2 1 0,-3-1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45.403"/>
    </inkml:context>
    <inkml:brush xml:id="br0">
      <inkml:brushProperty name="width" value="0.05" units="cm"/>
      <inkml:brushProperty name="height" value="0.05" units="cm"/>
      <inkml:brushProperty name="color" value="#E71224"/>
    </inkml:brush>
  </inkml:definitions>
  <inkml:trace contextRef="#ctx0" brushRef="#br0">0 0 24575,'0'6'0,"0"0"0,0 0 0,0 2 0,0-2 0,0 3 0,0-4 0,0 1 0,0 0 0,0 0 0,0-1 0,0 4 0,0-3 0,0 2 0,0 1 0,0 0 0,0 2 0,0 1 0,0-1 0,3-4 0,-3 0 0,6-1 0,-6 3 0,5 0 0,-4-1 0,1-2 0,-2 0 0,0-1 0,0 4 0,-2-5 0,1 1 0,-1-5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5:47.012"/>
    </inkml:context>
    <inkml:brush xml:id="br0">
      <inkml:brushProperty name="width" value="0.05" units="cm"/>
      <inkml:brushProperty name="height" value="0.05" units="cm"/>
      <inkml:brushProperty name="color" value="#E71224"/>
    </inkml:brush>
  </inkml:definitions>
  <inkml:trace contextRef="#ctx0" brushRef="#br0">0 1 24575,'3'2'0,"0"1"0,-1 3 0,2 0 0,1 0 0,-1-1 0,1 1 0,-2 0 0,3 2 0,-1 1 0,1 3 0,0-3 0,0-1 0,-1-2 0,-1-1 0,1 1 0,-5 0 0,5-3 0,-4 5 0,4-4 0,-4 6 0,4-3 0,-4 4 0,4-5 0,-5 5 0,5-7 0,-4 3 0,2-3 0,-3 1 0,0 4 0,0-3 0,0 2 0,0-2 0,0 2 0,0-1 0,-3 1 0,0-5 0,0 2 0,-2 1 0,1 1 0,-1-2 0,-1 3 0,3-4 0,-2 2 0,1-1 0,-1-2 0,-1 0 0,3 2 0,-2-4 0,1 1 0,1 1 0,-2-2 0,2 1 0,-3-2 0,0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33.579"/>
    </inkml:context>
    <inkml:brush xml:id="br0">
      <inkml:brushProperty name="width" value="0.05" units="cm"/>
      <inkml:brushProperty name="height" value="0.05" units="cm"/>
      <inkml:brushProperty name="color" value="#E71224"/>
    </inkml:brush>
  </inkml:definitions>
  <inkml:trace contextRef="#ctx0" brushRef="#br0">0 46 24575,'6'0'0,"2"0"0,-1 2 0,1-1 0,-2 1 0,0-2 0,-1 0 0,1 0 0,0 0 0,2 0 0,-1-2 0,3-1 0,-1-1 0,3-1 0,-1 5 0,-2-3 0,2 1 0,-4 1 0,1-2 0,22 3 0,39-6 0,25 4-686,-28-2 0,2 1 686,-8 3 0,0 0 0,3 0 0,-1 0 0,-2 0 0,-2 0-54,-7 0 1,-2 0 53,30 0 0,-35 0 0,2-5 0,1 4 0,41-5 0,-39 6 0,2 0 272,7 0 0,1 0-272,0 0 0,-1 0 0,-3 0 0,-1 0 0,43 0 110,-26 0-110,-22 0 0,-23 0 0,29 0 0,-4 0 0,44 0 0,-5 6-433,-1-4 433,-1 4 0,-18-6 807,-10 0-807,-24 0 0,-11 0 0,-19-2 0,4 1 0,18-1 451,10 2-451,31 11 0,-8-8 0,16 9 0,-23-12 0,3 0 0,-29 0 0,-6 0 0,-19 2 0,-3-1 0,-3 2 0,0-3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36.412"/>
    </inkml:context>
    <inkml:brush xml:id="br0">
      <inkml:brushProperty name="width" value="0.05" units="cm"/>
      <inkml:brushProperty name="height" value="0.05" units="cm"/>
      <inkml:brushProperty name="color" value="#E71224"/>
    </inkml:brush>
  </inkml:definitions>
  <inkml:trace contextRef="#ctx0" brushRef="#br0">0 29 24575,'6'0'0,"0"0"0,2 0 0,1 0 0,0 0 0,2 0 0,-2 0 0,7 0 0,1 0 0,14 0 0,1 0 0,17 0 0,-6 0 0,7 0 0,-18 0 0,-6 0 0,-12-2 0,-4-1 0,-3-1 0,1-1 0,0 5 0,-1-3 0,1 3 0,-2 0 0,2 0 0,-1 0 0,3-3 0,-3 3 0,4-3 0,-5 3 0,5 0 0,19 0 0,9 0 0,29 0 0,2 0 0,18 0-550,1 0 550,0 0 0,-10 0 0,-10 0 0,-18 0 0,-10 0 0,-15 0 0,-10 0 0,-7 0 550,-1 0-550,-2 0 0,15 0 0,4 0 0,42 0 0,14 0-387,-32 0 0,2 0 387,2 0 0,0 0 0,37 0 0,-11 0 0,-28 0 0,-17 0 0,-20 0 0,-3-2 0,2 1 774,0-1-774,8 2 0,4 0 0,8 0 0,-1 0 0,-1 0 0,-14 0 0,-3 0 0,-3 0 0,-5 0 0,2 0 0,5 0 0,19 0 0,2 9 0,33-7 0,-5 7 0,8-9 0,-10 0 0,-11 0 0,-16 0 0,-3 3 0,-15-2 0,-7 2 0,-1-3 0,9 0 0,21 0 0,6 0 0,6 0 0,-8 0 0,0 0 0,-16 0 0,-4 0 0,-15 0 0,3 0 0,-3 0 0,5 0 0,2 0 0,0 0 0,3 0 0,-7 0 0,-1 0 0,1 0 0,-3 0 0,2 0 0,-4 3 0,-4-3 0,-4 3 0,-1-3 0,-4-5 0,0 1 0,3-2 0,1 4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38.756"/>
    </inkml:context>
    <inkml:brush xml:id="br0">
      <inkml:brushProperty name="width" value="0.05" units="cm"/>
      <inkml:brushProperty name="height" value="0.05" units="cm"/>
      <inkml:brushProperty name="color" value="#E71224"/>
    </inkml:brush>
  </inkml:definitions>
  <inkml:trace contextRef="#ctx0" brushRef="#br0">1 349 24575,'3'-12'0,"3"-4"0,-3 6 0,4-10 0,-1 10 0,-4-4 0,-1 6 0,-3 2 0,2 1 0,2 1 0,-1-1 0,2-1 0,-1 0 0,-1-5 0,4 2 0,-2-2 0,0 2 0,2-2 0,-1 2 0,1-2 0,-1 2 0,1 0 0,-5 4 0,5 1 0,-1-8 0,2 4 0,1-8 0,-4 0 0,2 3 0,-1-7 0,-1 7 0,1-3 0,-2 7 0,1 3 0,0 39 0,0-20 0,-3 29 0,0-31 0,0 1 0,0-3 0,3-1 0,-5-5 0,4 2 0,-5 14 0,8-9 0,-4 11 0,5-12 0,-6 0 0,0 2 0,0 0 0,0-2 0,0 0 0,0-4 0,0 4 0,0-3 0,0 2 0,-3-2 0,2 3 0,-1-3 0,-1 9 0,2-7 0,-3 8 0,2-8 0,1 4 0,-1-1 0,2-2 0,0 2 0,-3-4 0,3 3 0,-6-3 0,6 1 0,0 0 0,0-1 0,-4 8 0,3-7 0,-9 12 0,7-10 0,-1 6 0,-1-4 0,1-3 0,1-1 0,1-5 0,2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40.404"/>
    </inkml:context>
    <inkml:brush xml:id="br0">
      <inkml:brushProperty name="width" value="0.05" units="cm"/>
      <inkml:brushProperty name="height" value="0.05" units="cm"/>
      <inkml:brushProperty name="color" value="#E71224"/>
    </inkml:brush>
  </inkml:definitions>
  <inkml:trace contextRef="#ctx0" brushRef="#br0">29 29 24575,'-2'1'0,"1"-2"0,-4-2 0,4-2 0,-4 4 0,5-4 0,0 5 0,3-5 0,3 1 0,-1 1 0,1 1 0,0 2 0,0 0 0,-1 0 0,1 0 0,0 0 0,0 0 0,-3 2 0,2 1 0,-2 1 0,0 1 0,2-5 0,-4 5 0,2-1 0,-3 1 0,0 1 0,0 0 0,0 0 0,0-1 0,-5 1 0,3 2 0,-5-4 0,3 4 0,1-2 0,-2-3 0,4 5 0,-4-7 0,5 4 0,-5-5 0,4 6 0,-4-6 0,2 8 0,-1-4 0,-1 1 0,0 1 0,-2-3 0,-1 3 0,2-1 0,0-2 0,3-3 0,1 0 0,2-3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42.413"/>
    </inkml:context>
    <inkml:brush xml:id="br0">
      <inkml:brushProperty name="width" value="0.05" units="cm"/>
      <inkml:brushProperty name="height" value="0.05" units="cm"/>
      <inkml:brushProperty name="color" value="#E71224"/>
    </inkml:brush>
  </inkml:definitions>
  <inkml:trace contextRef="#ctx0" brushRef="#br0">26 1 24575,'4'9'0,"-2"-1"0,-2 8 0,0-4 0,0 4 0,0-4 0,0 9 0,0-11 0,0 6 0,-2-7 0,-2 0 0,1-1 0,1-2 0,2 2 0,-3 1 0,0 0 0,0 2 0,0-2 0,3 0 0,0 2 0,-2-2 0,1 0 0,-2-1 0,1-5 0,4 0 0,-2-3 0,6-3 0,0 2 0,0-1 0,-1 2 0,4 0 0,0 0 0,0 0 0,-1 0 0,-2 0 0,-1 0 0,4 0 0,-3 0 0,5 0 0,-2 0 0,0 0 0,-1 0 0,-2 0 0,0 0 0,-1 0 0,4 0 0,0 2 0,0-1 0,-1 2 0,-2-3 0,2 0 0,-2 0 0,5 2 0,-2 1 0,0 1 0,-1-2 0,-7-2 0,1 3 0,-7-3 0,2-2 0,-1 0 0,2-3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43.340"/>
    </inkml:context>
    <inkml:brush xml:id="br0">
      <inkml:brushProperty name="width" value="0.05" units="cm"/>
      <inkml:brushProperty name="height" value="0.05" units="cm"/>
      <inkml:brushProperty name="color" value="#E71224"/>
    </inkml:brush>
  </inkml:definitions>
  <inkml:trace contextRef="#ctx0" brushRef="#br0">12 0 24575,'0'43'0,"0"-11"0,0-17 0,0-6 0,0 0 0,0-1 0,0 1 0,0-3 0,0 2 0,0-2 0,0 0 0,0 2 0,0-1 0,0 3 0,0-3 0,0 4 0,0-2 0,0 2 0,0-2 0,0 2 0,0-5 0,-2 0 0,1-1 0,-4-4 0,4 1 0,-1-2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46.716"/>
    </inkml:context>
    <inkml:brush xml:id="br0">
      <inkml:brushProperty name="width" value="0.05" units="cm"/>
      <inkml:brushProperty name="height" value="0.05" units="cm"/>
      <inkml:brushProperty name="color" value="#E71224"/>
    </inkml:brush>
  </inkml:definitions>
  <inkml:trace contextRef="#ctx0" brushRef="#br0">0 22 24575,'0'6'0,"0"0"0,0-1 0,0 1 0,0 0 0,0 0 0,0-1 0,0 1 0,0 0 0,0 0 0,0-1 0,0 1 0,0 0 0,0 0 0,0-1 0,0 1 0,0 0 0,0 0 0,0-1 0,0 1 0,0 0 0,0 0 0,0-1 0,0 1 0,0 0 0,0 2 0,0-2 0,0 5 0,0-4 0,0 1 0,0-2 0,0 0 0,3-1 0,0 1 0,3-3 0,2 2 0,-1-1 0,4-1 0,-8 2 0,5-5 0,-5 6 0,3-6 0,-3 5 0,2-4 0,-2 1 0,3-2 0,0 0 0,0 0 0,-1 0 0,1 0 0,0 0 0,-3-2 0,0-8 0,-1 2 0,-1-5 0,1 7 0,-2 1 0,0-1 0,0 0 0,0 0 0,3 1 0,-2-1 0,4 0 0,-5 0 0,6 1 0,-6-1 0,3-3 0,-1 6 0,-1-5 0,1 5 0,-2-3 0,0 0 0,0-2 0,0 2 0,0-3 0,0 4 0,0-1 0,0 0 0,0 0 0,0 1 0,0-1 0,0 0 0,0 0 0,0-2 0,0 2 0,0-3 0,0 4 0,-2-1 0,-1 0 0,-6 0 0,3 3 0,-2-2 0,2 4 0,0-1 0,0 2 0,1 0 0,-1 0 0,0 0 0,0 0 0,1 0 0,-1 0 0,0-3 0,0 3 0,1-3 0,-1 3 0,0 0 0,0 0 0,1 0 0,2 3 0,-3-3 0,6 5 0,-5-4 0,4-1 0,-2 2 0,3-1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15.883"/>
    </inkml:context>
    <inkml:brush xml:id="br0">
      <inkml:brushProperty name="width" value="0.1" units="cm"/>
      <inkml:brushProperty name="height" value="0.1" units="cm"/>
      <inkml:brushProperty name="color" value="#E71224"/>
    </inkml:brush>
  </inkml:definitions>
  <inkml:trace contextRef="#ctx0" brushRef="#br0">1 67 24575,'75'-13'0,"0"0"0,-19 3 0,24-1 0,-7 2 0,-51 9 0,-2-5 0,-7 4 0,-7-3 0,32 4 0,7 0 0,4 0 0,4 0 0,27 0 0,7 0 0,-33 0 0,-28 0 0,-7 0 0,-15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49.532"/>
    </inkml:context>
    <inkml:brush xml:id="br0">
      <inkml:brushProperty name="width" value="0.05" units="cm"/>
      <inkml:brushProperty name="height" value="0.05" units="cm"/>
      <inkml:brushProperty name="color" value="#E71224"/>
    </inkml:brush>
  </inkml:definitions>
  <inkml:trace contextRef="#ctx0" brushRef="#br0">130 26 24575,'0'-12'0,"-9"4"0,4 5 0,-8 1 0,0 5 0,3-5 0,-4 5 0,6-3 0,5 3 0,0 0 0,0 3 0,0 2 0,-2-2 0,-4 5 0,5-5 0,-1 3 0,3-3 0,1-1 0,-4 1 0,4 0 0,-1 0 0,2-1 0,-3-2 0,3 5 0,-3-4 0,0 4 0,3-2 0,-3 0 0,8-1 0,-1 4 0,5-5 0,-4 3 0,1-4 0,0 1 0,-3 1 0,2-2 0,-2 0 0,0-3 0,3 0 0,-3-3 0,3 3 0,2 0 0,1 5 0,0-4 0,-1 7 0,-2-7 0,-1-1 0,1-1 0,0-2 0,0 3 0,-1 0 0,1 0 0,0 0 0,0 0 0,2 0 0,-2 0 0,3 0 0,-1-2 0,1 1 0,-3-4 0,2 5 0,-5-6 0,3 6 0,-3-5 0,2 1 0,-2 1 0,3-2 0,0 5 0,-3-6 0,2 6 0,-7-5 0,2 1 0,-3-1 0,0-1 0,0 3 0,0-2 0,-3-1 0,3 0 0,-2 0 0,5 1 0,-6 2 0,3-3 0,-3 3 0,3-3 0,-2 6 0,5-5 0,-6 4 0,3-1 0,-3 2 0,3-3 0,1 2 0,2-1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51.436"/>
    </inkml:context>
    <inkml:brush xml:id="br0">
      <inkml:brushProperty name="width" value="0.05" units="cm"/>
      <inkml:brushProperty name="height" value="0.05" units="cm"/>
      <inkml:brushProperty name="color" value="#E71224"/>
    </inkml:brush>
  </inkml:definitions>
  <inkml:trace contextRef="#ctx0" brushRef="#br0">41 0 24575,'3'6'0,"2"0"0,-2-1 0,0 1 0,0 0 0,0 0 0,-3-1 0,3 1 0,-3 0 0,0 0 0,2-3 0,-1 2 0,1-2 0,-4 0 0,1 3 0,-1-3 0,2 2 0,0 1 0,0 0 0,0 0 0,0-1 0,0 4 0,0-3 0,0 5 0,0-5 0,0 5 0,0-4 0,-3 1 0,3-2 0,-6-1 0,6 1 0,-3 0 0,3 0 0,0-1 0,-2 1 0,1 0 0,-4 0 0,4-1 0,-1 1 0,-1 0 0,3 0 0,-3-1 0,3 1 0,0-5 0,0 6 0,0-3 0,0 7 0,-3-2 0,0-1 0,0-2 0,-2-3 0,7 5 0,-7-7 0,5 7 0,-6-7 0,0 1 0,3 1 0,0-3 0,3 3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53.052"/>
    </inkml:context>
    <inkml:brush xml:id="br0">
      <inkml:brushProperty name="width" value="0.05" units="cm"/>
      <inkml:brushProperty name="height" value="0.05" units="cm"/>
      <inkml:brushProperty name="color" value="#E71224"/>
    </inkml:brush>
  </inkml:definitions>
  <inkml:trace contextRef="#ctx0" brushRef="#br0">0 1 24575,'3'8'0,"-3"-2"0,3 3 0,-3-3 0,0-1 0,0 1 0,0 0 0,0 0 0,0-1 0,0 1 0,0 0 0,0 0 0,0-1 0,0 4 0,0-3 0,0 5 0,0-5 0,0 3 0,0-1 0,0-2 0,0 3 0,0-4 0,0-2 0,0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6:58.380"/>
    </inkml:context>
    <inkml:brush xml:id="br0">
      <inkml:brushProperty name="width" value="0.05" units="cm"/>
      <inkml:brushProperty name="height" value="0.05" units="cm"/>
      <inkml:brushProperty name="color" value="#E71224"/>
    </inkml:brush>
  </inkml:definitions>
  <inkml:trace contextRef="#ctx0" brushRef="#br0">29 64 24575,'-6'-6'0,"-2"0"0,5 0 0,0 1 0,0-1 0,3 0 0,0 0 0,0 1 0,0-1 0,0 0 0,3 3 0,0 0 0,3 3 0,0 0 0,-1 0 0,-1 3 0,1 0 0,-2 0 0,3 2 0,-1-1 0,1 1 0,-3 1 0,0 0 0,-3 0 0,0 2 0,0-2 0,0 3 0,0-4 0,0 1 0,0 0 0,0 0 0,0-1 0,0 4 0,0-3 0,0 2 0,-3-2 0,0-3 0,0 2 0,0-1 0,3 1 0,0 1 0,-2 2 0,-1-4 0,-1 4 0,2-2 0,-1-2 0,3 3 0,-5-4 0,1 3 0,-1 0 0,-1 0 0,0-1 0,0-1 0,3-2 0,1-2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7:00.940"/>
    </inkml:context>
    <inkml:brush xml:id="br0">
      <inkml:brushProperty name="width" value="0.05" units="cm"/>
      <inkml:brushProperty name="height" value="0.05" units="cm"/>
      <inkml:brushProperty name="color" value="#E71224"/>
    </inkml:brush>
  </inkml:definitions>
  <inkml:trace contextRef="#ctx0" brushRef="#br0">0 35 24575,'3'3'0,"0"0"0,5-6 0,-1 2 0,1-1 0,0 2 0,-1 0 0,1 0 0,-5-3 0,2 3 0,1-3 0,0 3 0,3 0 0,-1 0 0,-2 0 0,5 0 0,-2 0 0,0 0 0,-1-2 0,1 1 0,-6-4 0,5 4 0,-5-1 0,3-1 0,0 2 0,0-4 0,-1 2 0,1 0 0,0 0 0,0 3 0,-1 0 0,4 0 0,-3 0 0,2 0 0,-4 3 0,1 0 0,0 5 0,-1-1 0,1 1 0,-5-2 0,0 2 0,0 1 0,0 3 0,0-1 0,0 1 0,0-3 0,0 1 0,0-1 0,0 3 0,0-3 0,0 2 0,0-2 0,0 0 0,0-1 0,0-2 0,0-1 0,-2 1 0,-1 2 0,-1-1 0,-1 4 0,5-2 0,-3 2 0,3-2 0,0 2 0,0-5 0,0 3 0,0-4 0,0 1 0,0 0 0,-2 0 0,-2-1 0,1 4 0,1-3 0,-1 2 0,2-2 0,-4 5 0,2-1 0,0 1 0,-2-3 0,4-2 0,-4 0 0,4 0 0,-4-3 0,2 2 0,0-2 0,-2 0 0,4 2 0,-1-4 0,2 2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7:02.548"/>
    </inkml:context>
    <inkml:brush xml:id="br0">
      <inkml:brushProperty name="width" value="0.05" units="cm"/>
      <inkml:brushProperty name="height" value="0.05" units="cm"/>
      <inkml:brushProperty name="color" value="#E71224"/>
    </inkml:brush>
  </inkml:definitions>
  <inkml:trace contextRef="#ctx0" brushRef="#br0">1 0 24575,'9'0'0,"-1"0"0,-2 0 0,0 0 0,-1 0 0,1 0 0,0 0 0,0 0 0,-1 0 0,1 0 0,0 0 0,0 0 0,-1 0 0,1 0 0,0 0 0,0 0 0,-1 0 0,1 0 0,0 0 0,0 0 0,-1 0 0,1 3 0,0-2 0,0 1 0,-1-2 0,-2 0 0,0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7:03.821"/>
    </inkml:context>
    <inkml:brush xml:id="br0">
      <inkml:brushProperty name="width" value="0.05" units="cm"/>
      <inkml:brushProperty name="height" value="0.05" units="cm"/>
      <inkml:brushProperty name="color" value="#E71224"/>
    </inkml:brush>
  </inkml:definitions>
  <inkml:trace contextRef="#ctx0" brushRef="#br0">55 0 24575,'3'6'0,"-2"0"0,1-1 0,-2 4 0,0-3 0,0 5 0,0-2 0,0 2 0,0 1 0,0-1 0,0 1 0,0-3 0,0-1 0,-2-2 0,1-1 0,-2 4 0,1-3 0,1 5 0,-4-2 0,5 2 0,-6 1 0,3-1 0,-3 6 0,0-5 0,2 9 0,-2-4 0,3 1 0,-1-2 0,-1-7 0,4-1 0,-1-2 0,2 0 0,0-8 0,0-2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0:57:05.388"/>
    </inkml:context>
    <inkml:brush xml:id="br0">
      <inkml:brushProperty name="width" value="0.05" units="cm"/>
      <inkml:brushProperty name="height" value="0.05" units="cm"/>
      <inkml:brushProperty name="color" value="#E71224"/>
    </inkml:brush>
  </inkml:definitions>
  <inkml:trace contextRef="#ctx0" brushRef="#br0">35 4 24575,'0'9'0,"-5"-1"0,1-2 0,-4 2 0,2-1 0,3 8 0,0 0 0,3 0 0,-2-2 0,1-8 0,-2 1 0,3 0 0,0 0 0,0-1 0,0 1 0,0 0 0,0 0 0,0-1 0,0 1 0,0 0 0,0 0 0,0-1 0,0 1 0,3 0 0,-2 2 0,4-1 0,-5 1 0,5-2 0,-7-3 0,14-1 0,-7-2 0,9 0 0,-3-2 0,-2-1 0,2-3 0,1 0 0,-4 3 0,1-2 0,-3 4 0,-3-6 0,-1 3 0,1-5 0,-3 4 0,3-1 0,-3 0 0,0 0 0,0 1 0,0-1 0,0 0 0,0 0 0,0 1 0,0-1 0,0 0 0,0 0 0,0 1 0,0-4 0,0 3 0,0-2 0,0 2 0,0-2 0,3 4 0,-5-1 0,4 0 0,-5-2 0,3-2 0,-3 1 0,0 2 0,-10 0 0,6 2 0,-9-1 0,12 4 0,-1-2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3:31.508"/>
    </inkml:context>
    <inkml:brush xml:id="br0">
      <inkml:brushProperty name="width" value="0.05" units="cm"/>
      <inkml:brushProperty name="height" value="0.05" units="cm"/>
      <inkml:brushProperty name="color" value="#E71224"/>
    </inkml:brush>
  </inkml:definitions>
  <inkml:trace contextRef="#ctx0" brushRef="#br0">6045 265 24575,'-90'0'0,"41"-16"0,0-1 0,-32 3 0,9-24 0,27 28 0,23 5 0,-10 2 0,-13-8 0,-25 2 0,-17-17 0,14 7 0,5-1 0,27 8 0,11 8 0,8 4 0,-17 5 0,4-3 0,-14 3 0,16-5 0,8 0 0,8 0 0,1 3 0,-18-2 0,-9 2 0,-8-3 0,1 0 0,18 0 0,6 0 0,10 0 0,7 0 0,-2 0 0,-2 0 0,-13-4 0,-7-2 0,-7 0 0,7 2 0,3 4 0,8 0 0,7 0 0,-1 0 0,10 0 0,-2 0 0,2 0 0,-2 0 0,-6 0 0,-12 0 0,2 0 0,-15 0 0,15 0 0,-6 6 0,13-4 0,3 4 0,3-3 0,5-2 0,-5 4 0,2-2 0,-3 3 0,1-3 0,-1-1 0,1-2 0,-1 0 0,-4 0 0,4 0 0,-9 0 0,8 0 0,-16 0 0,10 7 0,-12-5 0,14 7 0,-4-9 0,4 6 0,-5-2 0,4 0 0,-2-1 0,7 0 0,-3-2 0,4 1 0,-4-2 0,-1 0 0,-5 0 0,4 0 0,-2 0 0,-6 0 0,-7 5 0,-17-4 0,19 3 0,-3-4 0,23 0 0,2 0 0,-2 0 0,4 0 0,-3 0 0,-4 0 0,-3 0 0,-5 0 0,0 0 0,-9 0 0,7 0 0,-23 0 0,12 0 0,-14 0 0,8 5 0,9-4 0,1 4 0,1-5 0,6-4 0,-12 4 0,18-4 0,-8 4 0,0 0 0,-15 0 0,-10 0 0,-17 0 0,-11 0 0,-2 0 0,-6 0 0,8 0 0,8 0 0,3 0 0,17 0 0,1 0 0,23 0 0,-3 0 0,18 0 0,-9 0 0,8 0 0,-8 0 0,-4 0 0,-8 0 0,-16 0 0,-3 0 0,1 5 0,-25-4 0,29 4 0,-8-5 0,26 0 0,16 0 0,-8 0 0,4 0 0,-5 0 0,0 0 0,-8 0 0,6 0 0,-23 0 0,12 0 0,-14 0 0,8 0 0,-9 0 0,-1 0 0,-9 0 0,-8 0 0,6 0 0,-6 0 0,16 0 0,11 0 0,16 0 0,11 0 0,-1 0 0,4 0 0,-18 0 0,10 0 0,-12 0 0,1 0 0,6 0 0,-6 0 0,-1 0 0,12 0 0,-6 0 0,16 0 0,1 0 0,2 0 0,-41 0 0,-18-26 0,8 13 0,-3-1-456,0-11 1,0-1 455,5 9 0,2 3 0,-35-7 0,37 15 0,19 6 0,22 0 0,8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5:39.100"/>
    </inkml:context>
    <inkml:brush xml:id="br0">
      <inkml:brushProperty name="width" value="0.05" units="cm"/>
      <inkml:brushProperty name="height" value="0.05" units="cm"/>
      <inkml:brushProperty name="color" value="#E71224"/>
    </inkml:brush>
  </inkml:definitions>
  <inkml:trace contextRef="#ctx0" brushRef="#br0">1 0 24575,'11'0'0,"6"0"0,9 0 0,15 0 0,19 12 0,10-3 0,26 10-646,-4-11 646,6 4 0,-19-10 0,-3 4 0,-31-6 0,3 0 0,-27 0 0,-3 0 0,-2 0 0,-5 0 646,-2 0-646,7 0 0,-1 0 0,2 0 0,12 0 0,-1 0 0,13 0 0,0 0 0,8 0 0,3 0 0,-1 0 0,-2 0 0,-16 0 0,-3 0 0,-12 0 0,-5 0 0,-2 0 0,-5 0 0,10 0 0,-1 0 0,15 0 0,-6 0 0,15 0 0,-7 0 0,9 0 0,-8 0 0,-3 0 0,-12 0 0,-5-3 0,-5 2 0,-2-4 0,2 7 0,15-4 0,21 5 0,27-3 0,18 0 0,0 0 0,-10 0 0,-19 0 0,-19 0 0,-18 0 0,-10 0 0,-4 0 0,13 4 0,14-3 0,24 4 0,2-5 0,23 0 0,-13 0 0,16 0 0,-27 0 0,-3 0 0,-30 0 0,-6 0 0,-11-3 0,2 3 0,5-3 0,12 3 0,-6 0 0,15 0 0,-6 0 0,-6 0 0,3 0 0,-20 0 0,3 0 0,-8 0 0,1 0 0,2-2 0,6 1 0,3-1 0,14 2 0,1 0 0,1 0 0,-3 0 0,-13 0 0,0 0 0,-6 0 0,1 0 0,-3 0 0,6 0 0,-5 0 0,6 0 0,-7 0 0,2 0 0,-2 0 0,7 0 0,2 0 0,12 0 0,11 0 0,10 0 0,9 0 0,0 0 0,-17 0 0,-4 0 0,-24 0 0,0 0 0,-1 0 0,11 0 0,8 0 0,-1 0 0,-8 0 0,-9 0 0,7 0 0,-3 0 0,12 0 0,-1 0 0,3 0 0,-8 0 0,-4 0 0,-8-4 0,2 3 0,16-2 0,-7 3 0,6 0 0,-15 0 0,-2 0 0,-10 0 0,-1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17.043"/>
    </inkml:context>
    <inkml:brush xml:id="br0">
      <inkml:brushProperty name="width" value="0.1" units="cm"/>
      <inkml:brushProperty name="height" value="0.1" units="cm"/>
      <inkml:brushProperty name="color" value="#E71224"/>
    </inkml:brush>
  </inkml:definitions>
  <inkml:trace contextRef="#ctx0" brushRef="#br0">1 160 24575,'10'-6'0,"0"1"0,0 5 0,-4-4 0,3 3 0,-3-4 0,4 10 0,4-4 0,-2 3 0,15 2 0,-1-4 0,1 3 0,8-5 0,-9 0 0,13 0 0,-8 0 0,6 0 0,-15 0 0,3 0 0,-6 0 0,-8 0 0,17 0 0,-2 0 0,4 0 0,-1 0 0,-9 0 0,1 0 0,-5 0 0,3 0 0,-8 0 0,17 6 0,13-4 0,1 3 0,0-5 0,-15 0 0,-16 0 0,4 0 0,8-5 0,18-13 0,17 0 0,29-19-466,-34 20 1,0 1 465,-4-1 0,-3 2 0,24-8 0,-38 15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6:32.500"/>
    </inkml:context>
    <inkml:brush xml:id="br0">
      <inkml:brushProperty name="width" value="0.05" units="cm"/>
      <inkml:brushProperty name="height" value="0.05" units="cm"/>
      <inkml:brushProperty name="color" value="#E71224"/>
    </inkml:brush>
  </inkml:definitions>
  <inkml:trace contextRef="#ctx0" brushRef="#br0">1 16 24575,'8'0'0,"6"0"0,20-5 0,9 3 0,17-3 0,-17 5 0,-4-3 0,16 2 0,1 4 0,31 4 0,1 0 0,1 5 0,-16-10 0,-7 0 0,-38-4 0,1-5 0,14 6 0,19-2 0,18 3 0,8 0 0,-10 0 0,-24 0 0,-11 0 0,-30 0 0,3 0 0,15-6 0,38 5 0,5-4 0,14 5 0,-41 0 0,-17 0 0,-24 0 0,-4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6:35.879"/>
    </inkml:context>
    <inkml:brush xml:id="br0">
      <inkml:brushProperty name="width" value="0.05" units="cm"/>
      <inkml:brushProperty name="height" value="0.05" units="cm"/>
      <inkml:brushProperty name="color" value="#E71224"/>
    </inkml:brush>
  </inkml:definitions>
  <inkml:trace contextRef="#ctx0" brushRef="#br0">0 6 24575,'71'0'0,"5"0"0,3 0 0,2 0 0,-2 0 0,-11 0 0,-25 0 0,-9 0 0,-20 0 0,-8-2 0,23 1 0,4-2 0,35 15 0,-6-9 0,6 9 0,-8-12 0,-17 0 0,-9 0 0,-17 0 0,-9 0 0,59 0 0,-23 0 0,50 0 0,-34 5 0,-9 1 0,-10 0 0,-11-1 0,-15-5 0,-2 2 0,-7-1 0,7 2 0,18-3 0,12 0 0,9 0 0,6 0 0,-15 0 0,-7 0 0,-7 0 0,-19 0 0,3 0 0,0 0 0,10-5 0,1 4 0,24-4 0,-22 5 0,5 0 0,-15 0 0,-10 0 0,5 0 0,-2 0 0,0 0 0,7 0 0,-6 0 0,3 0 0,11 0 0,-7 0 0,22 0 0,-7 0 0,9 0 0,0 0 0,0 0 0,-13 0 0,-4 0 0,-12 0 0,-3 0 0,2 0 0,-5 0 0,5 0 0,3 0 0,-2 0 0,9 0 0,-8 0 0,8 0 0,-11 0 0,3 0 0,-8 0 0,-1-2 0,1 1 0,-5 1 0,5 1 0,1 1 0,25 4 0,24-5 0,26 11 0,17-5 0,-26 6 0,3 5 0,-40-8 0,-4 2 0,-18-7 0,9-9 0,-5 6 0,21-7 0,-18 5 0,4 0 0,-8 0 0,-3 0 0,1 0 0,-3 0 0,-5 0 0,2 0 0,-2 0 0,0 0 0,7 0 0,-3 0 0,11 0 0,-4 0 0,13 0 0,-6 0 0,7 0 0,-14 0 0,-1 0 0,-7 0 0,0-2 0,-1 1 0,14-6 0,6 6 0,13-4 0,-9 2 0,-9 0 0,-10-1 0,-7-1 0,7 4 0,-3-1 0,1-1 0,-3 5 0,-43-4 0,29 5 0,-29-3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8:47.212"/>
    </inkml:context>
    <inkml:brush xml:id="br0">
      <inkml:brushProperty name="width" value="0.05" units="cm"/>
      <inkml:brushProperty name="height" value="0.05" units="cm"/>
      <inkml:brushProperty name="color" value="#E71224"/>
    </inkml:brush>
  </inkml:definitions>
  <inkml:trace contextRef="#ctx0" brushRef="#br0">0 1 24575,'17'0'0,"4"0"0,-11 0 0,11 0 0,-7 0 0,8 0 0,0 0 0,9 0 0,-7 0 0,15 0 0,-15 0 0,14 0 0,-13 0 0,5 0 0,-8 0 0,0 0 0,0 0 0,8 0 0,-6 0 0,7 0 0,-9 0 0,-5 0 0,-1 0 0,-7 0 0,2 0 0,8 0 0,-1 0 0,9 0 0,4 0 0,-7 0 0,15 0 0,10 0 0,-4 0 0,21 0 0,-23 0 0,15 0 0,-23 0 0,-1 0 0,-13 0 0,-11 0 0,3 0 0,-5 0 0,1 0 0,7 0 0,10 0 0,6 0 0,12 16 0,15 0 0,6 2 0,13 12 0,-7-21 0,-3 21 0,-8-17 0,0 4 0,-9-10 0,-2 3 0,-8-4 0,0 4 0,0-5 0,0 0 0,-8-5 0,5 0 0,-14 0 0,7 0 0,-9 0 0,-5 0 0,-1 0 0,-4 0 0,-1 0 0,1 0 0,-1 0 0,5 0 0,-3 3 0,16 2 0,-1-2 0,5 2 0,14-5 0,-4 0 0,35 0 0,-22 0 0,3 0 0,-29 0 0,-8 0 0,-4 0 0,-5 0 0,-2-5 0,-2 4 0,3-5 0,-1 6 0,1-2 0,12 1 0,-5-5 0,20 6 0,-6-8 0,25 7 0,-5-4 0,7 5 0,-11 0 0,-8 0 0,0 0 0,-9 0 0,-1 0 0,-9-3 0,-7 2 0,-2-2 0,-8 0 0,4 3 0,13-3 0,14 3 0,15 0 0,18 0 0,9 0 0,-14 0 0,3 0 0,-42 0 0,12-4 0,-3-3 0,9 1 0,14 1 0,-14 5 0,15 0 0,-23 0 0,-1-3 0,-18 0 0,0 0 0,-3-2 0,0 2 0,-2-1 0,-2 2 0,3-1 0,4-1 0,-3 1 0,3 0 0,-5 3 0,-2 0 0,7 0 0,15 0 0,12 0 0,9 0 0,-5 21 0,-15-16 0,-9 17 0,-9-22 0,-8 2 0,-4-1 0,-2 1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9:24.068"/>
    </inkml:context>
    <inkml:brush xml:id="br0">
      <inkml:brushProperty name="width" value="0.05" units="cm"/>
      <inkml:brushProperty name="height" value="0.05" units="cm"/>
      <inkml:brushProperty name="color" value="#E71224"/>
    </inkml:brush>
  </inkml:definitions>
  <inkml:trace contextRef="#ctx0" brushRef="#br0">1 99 24575,'35'-15'0,"-17"6"0,38-8 0,-32 10 0,15-3 0,-20 5 0,6-2 0,16 1 0,-9 2 0,17-2 0,-10 6 0,-15 0 0,15 0 0,2 0 0,10 5 0,-8 0 0,-4 1 0,-21-5 0,-5-2 0,-2-2 0,3 3 0,11 0 0,25 0 0,12 0 0,16 0 0,-7 0 0,-12 0 0,-25 3 0,-12-2 0,-17 1 0,4-2 0,13 0 0,-3 0 0,11 0 0,-8 0 0,-4 0 0,-2 3 0,-7-3 0,-1 0 0,5 0 0,2-3 0,7 3 0,8 0 0,-6 0 0,2 0 0,-5 0 0,-11 0 0,3 0 0,-7 0 0,2 0 0,6 0 0,11 0 0,-1 0 0,2 0 0,-5 0 0,-11 0 0,6 0 0,-10 0 0,5 0 0,-5 0 0,5 0 0,-2 0 0,2 0 0,6 0 0,-5 0 0,9 0 0,-4 0 0,1 0 0,3 0 0,-9 0 0,9 0 0,-8 0 0,0 0 0,-4-2 0,-4 1 0,1-2 0,7 3 0,2 0 0,7 0 0,0 0 0,0 0 0,-5 0 0,-3 0 0,-6 0 0,-2 0 0,7-3 0,-6 2 0,9 1 0,6 0 0,14 3 0,7-3 0,-2 0 0,-11 0 0,-12 0 0,-5 0 0,-4 0 0,-4 0 0,4 0 0,-3-3 0,5 0 0,-5 0 0,10-3 0,-6 5 0,6-2 0,-7 3 0,-1 0 0,1 0 0,-3-3 0,2 3 0,1-3 0,21 3 0,8 0 0,22 0 0,0 0 0,-9 0 0,-14 0 0,-15 0 0,-11 0 0,-5 0 0,0 0 0,-4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9:30.124"/>
    </inkml:context>
    <inkml:brush xml:id="br0">
      <inkml:brushProperty name="width" value="0.05" units="cm"/>
      <inkml:brushProperty name="height" value="0.05" units="cm"/>
      <inkml:brushProperty name="color" value="#E71224"/>
    </inkml:brush>
  </inkml:definitions>
  <inkml:trace contextRef="#ctx0" brushRef="#br0">0 12 24575,'33'0'0,"-3"0"0,-8 0 0,8 0 0,3 0 0,-1 0 0,7 0 0,-19 0 0,2 0 0,-12-2 0,-3 1 0,1-1 0,0-1 0,1 3 0,3-3 0,-1 3 0,1 0 0,-1 0 0,6 0 0,0 0 0,13 0 0,-6 0 0,7 0 0,-9 0 0,-5 0 0,4 0 0,-4 0 0,5 0 0,0 0 0,0 0 0,0 0 0,0 0 0,0 0 0,0 0 0,-5 0 0,4 0 0,-3 0 0,12 0 0,-6 0 0,6 0 0,-8 0 0,0 0 0,-4 0 0,-2 0 0,-7 0 0,2 0 0,0 0 0,6 0 0,3 0 0,2 0 0,8 9 0,3-2 0,-1 10 0,7-7 0,-7 3 0,18-2 0,-7-6 0,6 1 0,-8-6 0,-9 0 0,-1 0 0,-14 0 0,-1 0 0,-4 0 0,-3 0 0,2 0 0,-5 0 0,5 0 0,11-5 0,14 4 0,24-4 0,10 5 0,1 6 0,5-5 0,-22 4 0,4-5 0,-33 0 0,-4 0 0,-15 0 0,2-5 0,14 0 0,6-2 0,13 3 0,0 4 0,8 0 0,-6 0 0,7 0 0,-23 0 0,-2-3 0,-16 3 0,-3-6 0,-1 6 0,14-7 0,14 6 0,27-4 0,27 5 0,-3 0-247,-32 3 1,0 0 246,29-1 0,-19 4 0,-20-6 0,-31 0 0,-5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9:33.817"/>
    </inkml:context>
    <inkml:brush xml:id="br0">
      <inkml:brushProperty name="width" value="0.05" units="cm"/>
      <inkml:brushProperty name="height" value="0.05" units="cm"/>
      <inkml:brushProperty name="color" value="#E71224"/>
    </inkml:brush>
  </inkml:definitions>
  <inkml:trace contextRef="#ctx0" brushRef="#br0">0 23 24575,'49'-6'0,"3"5"0,8-4 0,8 5 0,-15 0 0,-8 0 0,-23 0 0,2-5 0,35 4 0,24-3 0,-29 3 0,1 2 0,43-1 0,-2 0 0,-24 0 0,-12 0 0,-28 0 0,-17 0 0,24 0 0,19 0 0,40 0-479,-49 3 1,2 0 478,7-3 0,-1 1 0,26 11 0,-6-11 0,-44 5 0,-11-6 0,-9 0 0,27 0 0,22 0 0,10 0 0,13 0 957,-31 0-957,-5 0 0,-18 0 0,-17 0 0,2 0 0,-2 0 0,11 0 0,25 0 0,-5 0 0,21 0 0,-15 0 0,-8 0 0,5 0 0,-29 0 0,0 0 0,-14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7T21:19:36.164"/>
    </inkml:context>
    <inkml:brush xml:id="br0">
      <inkml:brushProperty name="width" value="0.05" units="cm"/>
      <inkml:brushProperty name="height" value="0.05" units="cm"/>
      <inkml:brushProperty name="color" value="#E71224"/>
    </inkml:brush>
  </inkml:definitions>
  <inkml:trace contextRef="#ctx0" brushRef="#br0">0 79 24575,'41'-6'0,"0"2"0,17 4 0,12 0 0,11 0 0,15 0 0,-15 0 0,-2 0 0,-28 0 0,-12 0 0,-22 0 0,-1 0 0,-4 0 0,-1 0 0,14 0 0,3 0 0,21 0 0,2 0 0,1 0 0,6 0 0,-7 0 0,-8 0 0,-4 0 0,-22 0 0,12 0 0,8 0 0,22 0 0,12 0 0,16 0-514,2 0 514,1 0 0,-20 0 0,-12 0 0,-30 0 0,-6 0 0,-14 0 0,-2-3 0,2 0 514,6 0-514,3 0 0,5 3 0,9 0 0,1 0 0,17 0 0,-6 0 0,-2 0 0,-10 0 0,-9 0 0,-5 0 0,-3 0 0,26 0 0,-2 0 0,39 0 0,-15 0 0,15 0 0,1-6 0,-5 5 0,-5-6 0,-18 7 0,-23 0 0,-2 0 0,-16-2 0,6-2 0,17-5 0,3 5 0,22-2 0,-5 6 0,-1 0 0,-10 0 0,-15 0 0,-13 0 0,-4 0 0,-4-2 0,8 1 0,19-1 0,11-4 0,17 5 0,0-4 0,8 5 0,-23 0 0,2 3 0,-29-2 0,-7 2 0,-6-3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17.963"/>
    </inkml:context>
    <inkml:brush xml:id="br0">
      <inkml:brushProperty name="width" value="0.1" units="cm"/>
      <inkml:brushProperty name="height" value="0.1" units="cm"/>
      <inkml:brushProperty name="color" value="#E71224"/>
    </inkml:brush>
  </inkml:definitions>
  <inkml:trace contextRef="#ctx0" brushRef="#br0">1 0 24575,'0'16'0,"0"3"0,0 5 0,11 7 0,0 23 0,19 4 0,-12-1 0,9 27 0,-19-51 0,1 33 0,-9-40 0,0 5 0,0 6 0,0-15 0,0 2 0,0-4 0,0-9 0,6 16 0,-5-9 0,5 11 0,-6-1 0,0-5 0,0 6 0,0-9 0,0 0 0,0-4 0,0-1 0,0-5 0,-4-9 0,3-2 0,-4-5 0,5 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19.426"/>
    </inkml:context>
    <inkml:brush xml:id="br0">
      <inkml:brushProperty name="width" value="0.1" units="cm"/>
      <inkml:brushProperty name="height" value="0.1" units="cm"/>
      <inkml:brushProperty name="color" value="#E71224"/>
    </inkml:brush>
  </inkml:definitions>
  <inkml:trace contextRef="#ctx0" brushRef="#br0">1 262 24575,'4'-6'0,"2"2"0,0-1 0,3 4 0,-4-8 0,10 3 0,-4-4 0,9 0 0,-5 0 0,1-5 0,4 4 0,-5-4 0,8-8 0,-2 10 0,5-23 0,-5 22 0,1-9 0,-1 9 0,-1 2 0,-4-2 0,-1 8 0,-5 2 0,5 13 0,29 21 0,22 15 0,-19-23 0,2 0-287,-3 2 0,-1-1 287,8-6 0,-3-2 0,11 12 0,-5-7 0,-33-10 0,-13-4 0,-4 9 0,3-4 0,-8 8 574,8-7-574,-8 7 0,4-8 0,-5 4 0,0-5 0,0 0 0,0 5 0,0 9 0,0-1 0,0 5 0,0-7 0,-9-6 0,6 5 0,-10-9 0,7 8 0,-4-7 0,0-2 0,0-1 0,-1-4 0,-3 6 0,2-1 0,-7 0 0,3-4 0,-4-2 0,4-4 0,1 0 0,-8 0 0,10 0 0,-10 0 0,8 0 0,-9 0 0,-6 0 0,-9 0 0,12 0 0,4 0 0,13 0 0,0-4 0,0 3 0,0-4 0,4 5 0,2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0.347"/>
    </inkml:context>
    <inkml:brush xml:id="br0">
      <inkml:brushProperty name="width" value="0.1" units="cm"/>
      <inkml:brushProperty name="height" value="0.1" units="cm"/>
      <inkml:brushProperty name="color" value="#E71224"/>
    </inkml:brush>
  </inkml:definitions>
  <inkml:trace contextRef="#ctx0" brushRef="#br0">1 42 24575,'10'0'0,"0"0"0,5 0 0,1 5 0,12-4 0,18 4 0,-4-5 0,27 0 0,4-10 0,-20 8 0,5-8 0,-37 6 0,-6 3 0,0-8 0,-5 7 0,5-7 0,1 8 0,12-3 0,-10 4 0,5 0 0,0 0 0,18 0 0,9 27 0,6 3-496,1-22 1,1-1 495,8 27 0,-4-2 0,13-30 0,-42 6 0,-28-8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11:47:21.524"/>
    </inkml:context>
    <inkml:brush xml:id="br0">
      <inkml:brushProperty name="width" value="0.1" units="cm"/>
      <inkml:brushProperty name="height" value="0.1" units="cm"/>
      <inkml:brushProperty name="color" value="#E71224"/>
    </inkml:brush>
  </inkml:definitions>
  <inkml:trace contextRef="#ctx0" brushRef="#br0">1 0 24575,'0'15'0,"0"-4"0,0 4 0,0-1 0,4-7 0,-3 20 0,4-14 0,-5 16 0,0-9 0,0 0 0,0 9 0,0-7 0,0 15 0,0-6 0,0 0 0,0-3 0,0 1 0,0-7 0,0 3 0,0-6 0,0-3 0,0-1 0,0 5 0,0-4 0,0 4 0,0-4 0,0 3 0,0-3 0,0 0 0,0-2 0,0 1 0,0-4 0,0 9 0,0 4 0,0-2 0,0 15 0,0-6 0,0-1 0,0-1 0,0-13 0,0-1 0,0-5 0,0 5 0,0-13 0,0 1 0,0-13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200AA-EB1B-D54F-BCFB-DCDC7880FBC3}" type="datetimeFigureOut">
              <a:rPr lang="en-PS" smtClean="0"/>
              <a:t>27/11/2023</a:t>
            </a:fld>
            <a:endParaRPr lang="en-P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72746-507B-F446-99B3-3212B827988E}" type="slidenum">
              <a:rPr lang="en-PS" smtClean="0"/>
              <a:t>‹#›</a:t>
            </a:fld>
            <a:endParaRPr lang="en-PS"/>
          </a:p>
        </p:txBody>
      </p:sp>
    </p:spTree>
    <p:extLst>
      <p:ext uri="{BB962C8B-B14F-4D97-AF65-F5344CB8AC3E}">
        <p14:creationId xmlns:p14="http://schemas.microsoft.com/office/powerpoint/2010/main" val="229736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PS" altLang="en-PS"/>
          </a:p>
        </p:txBody>
      </p:sp>
      <p:sp>
        <p:nvSpPr>
          <p:cNvPr id="5" name="Footer Placeholder 4"/>
          <p:cNvSpPr>
            <a:spLocks noGrp="1"/>
          </p:cNvSpPr>
          <p:nvPr>
            <p:ph type="ftr" sz="quarter" idx="11"/>
          </p:nvPr>
        </p:nvSpPr>
        <p:spPr/>
        <p:txBody>
          <a:bodyPr/>
          <a:lstStyle/>
          <a:p>
            <a:endParaRPr lang="en-PS" altLang="en-PS"/>
          </a:p>
        </p:txBody>
      </p:sp>
      <p:sp>
        <p:nvSpPr>
          <p:cNvPr id="6" name="Slide Number Placeholder 5"/>
          <p:cNvSpPr>
            <a:spLocks noGrp="1"/>
          </p:cNvSpPr>
          <p:nvPr>
            <p:ph type="sldNum" sz="quarter" idx="12"/>
          </p:nvPr>
        </p:nvSpPr>
        <p:spPr/>
        <p:txBody>
          <a:bodyPr/>
          <a:lstStyle/>
          <a:p>
            <a:fld id="{463DC4CD-B443-A546-96A7-812A5BDE9608}" type="slidenum">
              <a:rPr lang="en-US" altLang="en-PS" smtClean="0"/>
              <a:pPr/>
              <a:t>‹#›</a:t>
            </a:fld>
            <a:endParaRPr lang="en-US" altLang="en-PS"/>
          </a:p>
        </p:txBody>
      </p:sp>
    </p:spTree>
    <p:extLst>
      <p:ext uri="{BB962C8B-B14F-4D97-AF65-F5344CB8AC3E}">
        <p14:creationId xmlns:p14="http://schemas.microsoft.com/office/powerpoint/2010/main" val="274478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29679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16306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44330A29-559D-E940-96C9-797D37C25A7C}" type="slidenum">
              <a:rPr lang="en-US" altLang="en-PS" smtClean="0"/>
              <a:pPr/>
              <a:t>‹#›</a:t>
            </a:fld>
            <a:endParaRPr lang="en-US" altLang="en-P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761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254347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PS" altLang="en-PS"/>
          </a:p>
        </p:txBody>
      </p:sp>
      <p:sp>
        <p:nvSpPr>
          <p:cNvPr id="4" name="Footer Placeholder 3"/>
          <p:cNvSpPr>
            <a:spLocks noGrp="1"/>
          </p:cNvSpPr>
          <p:nvPr>
            <p:ph type="ftr" sz="quarter" idx="11"/>
          </p:nvPr>
        </p:nvSpPr>
        <p:spPr/>
        <p:txBody>
          <a:bodyPr/>
          <a:lstStyle/>
          <a:p>
            <a:endParaRPr lang="en-PS" altLang="en-PS"/>
          </a:p>
        </p:txBody>
      </p:sp>
      <p:sp>
        <p:nvSpPr>
          <p:cNvPr id="5" name="Slide Number Placeholder 4"/>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416719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PS" altLang="en-PS"/>
          </a:p>
        </p:txBody>
      </p:sp>
      <p:sp>
        <p:nvSpPr>
          <p:cNvPr id="4" name="Footer Placeholder 3"/>
          <p:cNvSpPr>
            <a:spLocks noGrp="1"/>
          </p:cNvSpPr>
          <p:nvPr>
            <p:ph type="ftr" sz="quarter" idx="11"/>
          </p:nvPr>
        </p:nvSpPr>
        <p:spPr/>
        <p:txBody>
          <a:bodyPr/>
          <a:lstStyle/>
          <a:p>
            <a:endParaRPr lang="en-PS" altLang="en-PS"/>
          </a:p>
        </p:txBody>
      </p:sp>
      <p:sp>
        <p:nvSpPr>
          <p:cNvPr id="5" name="Slide Number Placeholder 4"/>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44591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PS" altLang="en-PS"/>
          </a:p>
        </p:txBody>
      </p:sp>
      <p:sp>
        <p:nvSpPr>
          <p:cNvPr id="5" name="Footer Placeholder 4"/>
          <p:cNvSpPr>
            <a:spLocks noGrp="1"/>
          </p:cNvSpPr>
          <p:nvPr>
            <p:ph type="ftr" sz="quarter" idx="11"/>
          </p:nvPr>
        </p:nvSpPr>
        <p:spPr/>
        <p:txBody>
          <a:bodyPr/>
          <a:lstStyle/>
          <a:p>
            <a:endParaRPr lang="en-PS" altLang="en-PS"/>
          </a:p>
        </p:txBody>
      </p:sp>
      <p:sp>
        <p:nvSpPr>
          <p:cNvPr id="6" name="Slide Number Placeholder 5"/>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50698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PS" altLang="en-PS"/>
          </a:p>
        </p:txBody>
      </p:sp>
      <p:sp>
        <p:nvSpPr>
          <p:cNvPr id="5" name="Footer Placeholder 4"/>
          <p:cNvSpPr>
            <a:spLocks noGrp="1"/>
          </p:cNvSpPr>
          <p:nvPr>
            <p:ph type="ftr" sz="quarter" idx="11"/>
          </p:nvPr>
        </p:nvSpPr>
        <p:spPr/>
        <p:txBody>
          <a:bodyPr/>
          <a:lstStyle/>
          <a:p>
            <a:endParaRPr lang="en-PS" altLang="en-PS"/>
          </a:p>
        </p:txBody>
      </p:sp>
      <p:sp>
        <p:nvSpPr>
          <p:cNvPr id="6" name="Slide Number Placeholder 5"/>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531520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PS" altLang="en-PS"/>
          </a:p>
        </p:txBody>
      </p:sp>
      <p:sp>
        <p:nvSpPr>
          <p:cNvPr id="5" name="Footer Placeholder 4"/>
          <p:cNvSpPr>
            <a:spLocks noGrp="1"/>
          </p:cNvSpPr>
          <p:nvPr>
            <p:ph type="ftr" sz="quarter" idx="11"/>
          </p:nvPr>
        </p:nvSpPr>
        <p:spPr/>
        <p:txBody>
          <a:bodyPr/>
          <a:lstStyle/>
          <a:p>
            <a:endParaRPr lang="en-PS" altLang="en-PS"/>
          </a:p>
        </p:txBody>
      </p:sp>
      <p:sp>
        <p:nvSpPr>
          <p:cNvPr id="6" name="Slide Number Placeholder 5"/>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18618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72965049-690F-8886-8E51-C00B78F470A9}"/>
              </a:ext>
            </a:extLst>
          </p:cNvPr>
          <p:cNvSpPr>
            <a:spLocks noGrp="1" noChangeArrowheads="1"/>
          </p:cNvSpPr>
          <p:nvPr>
            <p:ph type="dt" sz="half" idx="10"/>
          </p:nvPr>
        </p:nvSpPr>
        <p:spPr>
          <a:ln/>
        </p:spPr>
        <p:txBody>
          <a:bodyPr/>
          <a:lstStyle>
            <a:lvl1pPr>
              <a:defRPr/>
            </a:lvl1pPr>
          </a:lstStyle>
          <a:p>
            <a:endParaRPr lang="en-PS" altLang="en-PS"/>
          </a:p>
        </p:txBody>
      </p:sp>
      <p:sp>
        <p:nvSpPr>
          <p:cNvPr id="5" name="Rectangle 5">
            <a:extLst>
              <a:ext uri="{FF2B5EF4-FFF2-40B4-BE49-F238E27FC236}">
                <a16:creationId xmlns:a16="http://schemas.microsoft.com/office/drawing/2014/main" id="{2FFF1862-CE59-9FB3-0ACF-5CAE7C2E1902}"/>
              </a:ext>
            </a:extLst>
          </p:cNvPr>
          <p:cNvSpPr>
            <a:spLocks noGrp="1" noChangeArrowheads="1"/>
          </p:cNvSpPr>
          <p:nvPr>
            <p:ph type="ftr" sz="quarter" idx="11"/>
          </p:nvPr>
        </p:nvSpPr>
        <p:spPr>
          <a:ln/>
        </p:spPr>
        <p:txBody>
          <a:bodyPr/>
          <a:lstStyle>
            <a:lvl1pPr>
              <a:defRPr/>
            </a:lvl1pPr>
          </a:lstStyle>
          <a:p>
            <a:endParaRPr lang="en-PS" altLang="en-PS"/>
          </a:p>
        </p:txBody>
      </p:sp>
      <p:sp>
        <p:nvSpPr>
          <p:cNvPr id="6" name="Rectangle 6">
            <a:extLst>
              <a:ext uri="{FF2B5EF4-FFF2-40B4-BE49-F238E27FC236}">
                <a16:creationId xmlns:a16="http://schemas.microsoft.com/office/drawing/2014/main" id="{BA001F0B-42BF-4789-E8EA-C1738E9C8499}"/>
              </a:ext>
            </a:extLst>
          </p:cNvPr>
          <p:cNvSpPr>
            <a:spLocks noGrp="1" noChangeArrowheads="1"/>
          </p:cNvSpPr>
          <p:nvPr>
            <p:ph type="sldNum" sz="quarter" idx="12"/>
          </p:nvPr>
        </p:nvSpPr>
        <p:spPr>
          <a:ln/>
        </p:spPr>
        <p:txBody>
          <a:bodyPr/>
          <a:lstStyle>
            <a:lvl1pPr>
              <a:defRPr/>
            </a:lvl1pPr>
          </a:lstStyle>
          <a:p>
            <a:fld id="{8B8A83EE-6807-2441-B63C-37154721530D}" type="slidenum">
              <a:rPr lang="en-US" altLang="en-PS"/>
              <a:pPr/>
              <a:t>‹#›</a:t>
            </a:fld>
            <a:endParaRPr lang="en-US" altLang="en-PS"/>
          </a:p>
        </p:txBody>
      </p:sp>
    </p:spTree>
    <p:extLst>
      <p:ext uri="{BB962C8B-B14F-4D97-AF65-F5344CB8AC3E}">
        <p14:creationId xmlns:p14="http://schemas.microsoft.com/office/powerpoint/2010/main" val="170626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PS" altLang="en-PS"/>
          </a:p>
        </p:txBody>
      </p:sp>
      <p:sp>
        <p:nvSpPr>
          <p:cNvPr id="5" name="Footer Placeholder 4"/>
          <p:cNvSpPr>
            <a:spLocks noGrp="1"/>
          </p:cNvSpPr>
          <p:nvPr>
            <p:ph type="ftr" sz="quarter" idx="11"/>
          </p:nvPr>
        </p:nvSpPr>
        <p:spPr/>
        <p:txBody>
          <a:bodyPr/>
          <a:lstStyle/>
          <a:p>
            <a:endParaRPr lang="en-PS" altLang="en-PS"/>
          </a:p>
        </p:txBody>
      </p:sp>
      <p:sp>
        <p:nvSpPr>
          <p:cNvPr id="6" name="Slide Number Placeholder 5"/>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280459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PS" altLang="en-PS"/>
          </a:p>
        </p:txBody>
      </p:sp>
      <p:sp>
        <p:nvSpPr>
          <p:cNvPr id="5" name="Footer Placeholder 4"/>
          <p:cNvSpPr>
            <a:spLocks noGrp="1"/>
          </p:cNvSpPr>
          <p:nvPr>
            <p:ph type="ftr" sz="quarter" idx="11"/>
          </p:nvPr>
        </p:nvSpPr>
        <p:spPr/>
        <p:txBody>
          <a:bodyPr/>
          <a:lstStyle/>
          <a:p>
            <a:endParaRPr lang="en-PS" altLang="en-PS"/>
          </a:p>
        </p:txBody>
      </p:sp>
      <p:sp>
        <p:nvSpPr>
          <p:cNvPr id="6" name="Slide Number Placeholder 5"/>
          <p:cNvSpPr>
            <a:spLocks noGrp="1"/>
          </p:cNvSpPr>
          <p:nvPr>
            <p:ph type="sldNum" sz="quarter" idx="12"/>
          </p:nvPr>
        </p:nvSpPr>
        <p:spPr/>
        <p:txBody>
          <a:bodyPr/>
          <a:lstStyle/>
          <a:p>
            <a:fld id="{F467D4CF-BAC4-CD46-9447-2D1DABE7A954}" type="slidenum">
              <a:rPr lang="en-US" altLang="en-PS" smtClean="0"/>
              <a:pPr/>
              <a:t>‹#›</a:t>
            </a:fld>
            <a:endParaRPr lang="en-US" altLang="en-PS"/>
          </a:p>
        </p:txBody>
      </p:sp>
    </p:spTree>
    <p:extLst>
      <p:ext uri="{BB962C8B-B14F-4D97-AF65-F5344CB8AC3E}">
        <p14:creationId xmlns:p14="http://schemas.microsoft.com/office/powerpoint/2010/main" val="64058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67439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PS" altLang="en-PS"/>
          </a:p>
        </p:txBody>
      </p:sp>
      <p:sp>
        <p:nvSpPr>
          <p:cNvPr id="8" name="Footer Placeholder 7"/>
          <p:cNvSpPr>
            <a:spLocks noGrp="1"/>
          </p:cNvSpPr>
          <p:nvPr>
            <p:ph type="ftr" sz="quarter" idx="11"/>
          </p:nvPr>
        </p:nvSpPr>
        <p:spPr/>
        <p:txBody>
          <a:bodyPr/>
          <a:lstStyle/>
          <a:p>
            <a:endParaRPr lang="en-PS" altLang="en-PS"/>
          </a:p>
        </p:txBody>
      </p:sp>
      <p:sp>
        <p:nvSpPr>
          <p:cNvPr id="9" name="Slide Number Placeholder 8"/>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110418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PS" altLang="en-PS"/>
          </a:p>
        </p:txBody>
      </p:sp>
      <p:sp>
        <p:nvSpPr>
          <p:cNvPr id="4" name="Footer Placeholder 3"/>
          <p:cNvSpPr>
            <a:spLocks noGrp="1"/>
          </p:cNvSpPr>
          <p:nvPr>
            <p:ph type="ftr" sz="quarter" idx="11"/>
          </p:nvPr>
        </p:nvSpPr>
        <p:spPr/>
        <p:txBody>
          <a:bodyPr/>
          <a:lstStyle/>
          <a:p>
            <a:endParaRPr lang="en-PS" altLang="en-PS"/>
          </a:p>
        </p:txBody>
      </p:sp>
      <p:sp>
        <p:nvSpPr>
          <p:cNvPr id="5" name="Slide Number Placeholder 4"/>
          <p:cNvSpPr>
            <a:spLocks noGrp="1"/>
          </p:cNvSpPr>
          <p:nvPr>
            <p:ph type="sldNum" sz="quarter" idx="12"/>
          </p:nvPr>
        </p:nvSpPr>
        <p:spPr/>
        <p:txBody>
          <a:bodyPr/>
          <a:lstStyle/>
          <a:p>
            <a:fld id="{1A828558-3C7E-B84F-87A8-6FCFE6F14300}" type="slidenum">
              <a:rPr lang="en-US" altLang="en-PS" smtClean="0"/>
              <a:pPr/>
              <a:t>‹#›</a:t>
            </a:fld>
            <a:endParaRPr lang="en-US" altLang="en-PS"/>
          </a:p>
        </p:txBody>
      </p:sp>
    </p:spTree>
    <p:extLst>
      <p:ext uri="{BB962C8B-B14F-4D97-AF65-F5344CB8AC3E}">
        <p14:creationId xmlns:p14="http://schemas.microsoft.com/office/powerpoint/2010/main" val="94014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PS" altLang="en-PS"/>
          </a:p>
        </p:txBody>
      </p:sp>
      <p:sp>
        <p:nvSpPr>
          <p:cNvPr id="3" name="Footer Placeholder 2"/>
          <p:cNvSpPr>
            <a:spLocks noGrp="1"/>
          </p:cNvSpPr>
          <p:nvPr>
            <p:ph type="ftr" sz="quarter" idx="11"/>
          </p:nvPr>
        </p:nvSpPr>
        <p:spPr/>
        <p:txBody>
          <a:bodyPr/>
          <a:lstStyle/>
          <a:p>
            <a:endParaRPr lang="en-PS" altLang="en-PS"/>
          </a:p>
        </p:txBody>
      </p:sp>
      <p:sp>
        <p:nvSpPr>
          <p:cNvPr id="4" name="Slide Number Placeholder 3"/>
          <p:cNvSpPr>
            <a:spLocks noGrp="1"/>
          </p:cNvSpPr>
          <p:nvPr>
            <p:ph type="sldNum" sz="quarter" idx="12"/>
          </p:nvPr>
        </p:nvSpPr>
        <p:spPr/>
        <p:txBody>
          <a:bodyPr/>
          <a:lstStyle/>
          <a:p>
            <a:fld id="{DAF96F89-6D55-2A43-8D94-A4AFFDF7BA63}" type="slidenum">
              <a:rPr lang="en-US" altLang="en-PS" smtClean="0"/>
              <a:pPr/>
              <a:t>‹#›</a:t>
            </a:fld>
            <a:endParaRPr lang="en-US" altLang="en-PS"/>
          </a:p>
        </p:txBody>
      </p:sp>
    </p:spTree>
    <p:extLst>
      <p:ext uri="{BB962C8B-B14F-4D97-AF65-F5344CB8AC3E}">
        <p14:creationId xmlns:p14="http://schemas.microsoft.com/office/powerpoint/2010/main" val="178860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44330A29-559D-E940-96C9-797D37C25A7C}" type="slidenum">
              <a:rPr lang="en-US" altLang="en-PS" smtClean="0"/>
              <a:pPr/>
              <a:t>‹#›</a:t>
            </a:fld>
            <a:endParaRPr lang="en-US" altLang="en-PS"/>
          </a:p>
        </p:txBody>
      </p:sp>
    </p:spTree>
    <p:extLst>
      <p:ext uri="{BB962C8B-B14F-4D97-AF65-F5344CB8AC3E}">
        <p14:creationId xmlns:p14="http://schemas.microsoft.com/office/powerpoint/2010/main" val="291579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PS" altLang="en-PS"/>
          </a:p>
        </p:txBody>
      </p:sp>
      <p:sp>
        <p:nvSpPr>
          <p:cNvPr id="6" name="Footer Placeholder 5"/>
          <p:cNvSpPr>
            <a:spLocks noGrp="1"/>
          </p:cNvSpPr>
          <p:nvPr>
            <p:ph type="ftr" sz="quarter" idx="11"/>
          </p:nvPr>
        </p:nvSpPr>
        <p:spPr/>
        <p:txBody>
          <a:bodyPr/>
          <a:lstStyle/>
          <a:p>
            <a:endParaRPr lang="en-PS" altLang="en-PS"/>
          </a:p>
        </p:txBody>
      </p:sp>
      <p:sp>
        <p:nvSpPr>
          <p:cNvPr id="7" name="Slide Number Placeholder 6"/>
          <p:cNvSpPr>
            <a:spLocks noGrp="1"/>
          </p:cNvSpPr>
          <p:nvPr>
            <p:ph type="sldNum" sz="quarter" idx="12"/>
          </p:nvPr>
        </p:nvSpPr>
        <p:spPr/>
        <p:txBody>
          <a:bodyPr/>
          <a:lstStyle/>
          <a:p>
            <a:fld id="{36C2F540-7811-534E-915C-E41959F40699}" type="slidenum">
              <a:rPr lang="en-US" altLang="en-PS" smtClean="0"/>
              <a:pPr/>
              <a:t>‹#›</a:t>
            </a:fld>
            <a:endParaRPr lang="en-US" altLang="en-PS"/>
          </a:p>
        </p:txBody>
      </p:sp>
    </p:spTree>
    <p:extLst>
      <p:ext uri="{BB962C8B-B14F-4D97-AF65-F5344CB8AC3E}">
        <p14:creationId xmlns:p14="http://schemas.microsoft.com/office/powerpoint/2010/main" val="125897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PS" altLang="en-P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PS" altLang="en-P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4330A29-559D-E940-96C9-797D37C25A7C}" type="slidenum">
              <a:rPr lang="en-US" altLang="en-PS" smtClean="0"/>
              <a:pPr/>
              <a:t>‹#›</a:t>
            </a:fld>
            <a:endParaRPr lang="en-US" altLang="en-PS"/>
          </a:p>
        </p:txBody>
      </p:sp>
      <p:sp>
        <p:nvSpPr>
          <p:cNvPr id="7" name="Rectangle 12">
            <a:extLst>
              <a:ext uri="{FF2B5EF4-FFF2-40B4-BE49-F238E27FC236}">
                <a16:creationId xmlns:a16="http://schemas.microsoft.com/office/drawing/2014/main" id="{B82E934D-0612-7541-F479-564C20FB7BE1}"/>
              </a:ext>
            </a:extLst>
          </p:cNvPr>
          <p:cNvSpPr>
            <a:spLocks noChangeArrowheads="1"/>
          </p:cNvSpPr>
          <p:nvPr userDrawn="1"/>
        </p:nvSpPr>
        <p:spPr bwMode="auto">
          <a:xfrm>
            <a:off x="6096000" y="6172200"/>
            <a:ext cx="2895600" cy="538163"/>
          </a:xfrm>
          <a:prstGeom prst="rect">
            <a:avLst/>
          </a:prstGeom>
          <a:noFill/>
          <a:ln w="9525">
            <a:noFill/>
            <a:miter lim="800000"/>
            <a:headEnd/>
            <a:tailEn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PS" sz="1000">
                <a:solidFill>
                  <a:schemeClr val="tx2"/>
                </a:solidFill>
              </a:rPr>
              <a:t> Copyright ©2009 by Pearson Education, Inc.</a:t>
            </a:r>
          </a:p>
          <a:p>
            <a:pPr algn="r"/>
            <a:r>
              <a:rPr lang="en-US" altLang="en-PS" sz="1000">
                <a:solidFill>
                  <a:schemeClr val="tx2"/>
                </a:solidFill>
              </a:rPr>
              <a:t>Upper Saddle River, New Jersey 07458</a:t>
            </a:r>
          </a:p>
          <a:p>
            <a:pPr algn="r"/>
            <a:r>
              <a:rPr lang="en-US" altLang="en-PS" sz="1000">
                <a:solidFill>
                  <a:schemeClr val="tx2"/>
                </a:solidFill>
              </a:rPr>
              <a:t>All rights reserved.</a:t>
            </a:r>
          </a:p>
        </p:txBody>
      </p:sp>
      <p:sp>
        <p:nvSpPr>
          <p:cNvPr id="8" name="Text Box 13">
            <a:extLst>
              <a:ext uri="{FF2B5EF4-FFF2-40B4-BE49-F238E27FC236}">
                <a16:creationId xmlns:a16="http://schemas.microsoft.com/office/drawing/2014/main" id="{CCAF44DC-A977-31CF-D944-73247ADC3C88}"/>
              </a:ext>
            </a:extLst>
          </p:cNvPr>
          <p:cNvSpPr txBox="1">
            <a:spLocks noChangeArrowheads="1"/>
          </p:cNvSpPr>
          <p:nvPr userDrawn="1"/>
        </p:nvSpPr>
        <p:spPr bwMode="auto">
          <a:xfrm>
            <a:off x="1066800" y="6248400"/>
            <a:ext cx="4572000" cy="396875"/>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PS" sz="1000" i="1">
                <a:solidFill>
                  <a:schemeClr val="tx2"/>
                </a:solidFill>
              </a:rPr>
              <a:t>Engineering Economy</a:t>
            </a:r>
            <a:r>
              <a:rPr lang="it-IT" altLang="en-PS" sz="1000">
                <a:solidFill>
                  <a:schemeClr val="tx2"/>
                </a:solidFill>
              </a:rPr>
              <a:t>, Fourteenth Edition</a:t>
            </a:r>
            <a:endParaRPr lang="en-US" altLang="en-PS" sz="1000">
              <a:solidFill>
                <a:schemeClr val="tx2"/>
              </a:solidFill>
            </a:endParaRPr>
          </a:p>
          <a:p>
            <a:r>
              <a:rPr lang="en-US" altLang="en-PS" sz="1000">
                <a:solidFill>
                  <a:schemeClr val="tx2"/>
                </a:solidFill>
              </a:rPr>
              <a:t>By </a:t>
            </a:r>
            <a:r>
              <a:rPr lang="en-US" altLang="en-PS" sz="1000">
                <a:solidFill>
                  <a:srgbClr val="000000"/>
                </a:solidFill>
              </a:rPr>
              <a:t>William G. Sullivan, Elin M. Wicks, and C. Patrick Koelling</a:t>
            </a:r>
          </a:p>
        </p:txBody>
      </p:sp>
      <p:pic>
        <p:nvPicPr>
          <p:cNvPr id="9" name="Picture 14" descr="pearson_logo">
            <a:extLst>
              <a:ext uri="{FF2B5EF4-FFF2-40B4-BE49-F238E27FC236}">
                <a16:creationId xmlns:a16="http://schemas.microsoft.com/office/drawing/2014/main" id="{A4DE84FC-4792-F8B4-D366-3F79D8B7A9AE}"/>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28600" y="63246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0">
            <a:extLst>
              <a:ext uri="{FF2B5EF4-FFF2-40B4-BE49-F238E27FC236}">
                <a16:creationId xmlns:a16="http://schemas.microsoft.com/office/drawing/2014/main" id="{D328961E-7597-96E3-686B-F0A30EDA4F26}"/>
              </a:ext>
            </a:extLst>
          </p:cNvPr>
          <p:cNvSpPr>
            <a:spLocks noChangeShapeType="1"/>
          </p:cNvSpPr>
          <p:nvPr userDrawn="1"/>
        </p:nvSpPr>
        <p:spPr bwMode="auto">
          <a:xfrm>
            <a:off x="0" y="6210300"/>
            <a:ext cx="9140825" cy="0"/>
          </a:xfrm>
          <a:prstGeom prst="line">
            <a:avLst/>
          </a:prstGeom>
          <a:noFill/>
          <a:ln w="28575">
            <a:solidFill>
              <a:schemeClr val="accent2"/>
            </a:solidFill>
            <a:round/>
            <a:headEnd/>
            <a:tailEnd/>
          </a:ln>
          <a:effectLst/>
        </p:spPr>
        <p:txBody>
          <a:bodyPr wrap="none" anchor="ctr"/>
          <a:lstStyle/>
          <a:p>
            <a:pPr>
              <a:defRPr/>
            </a:pPr>
            <a:endParaRPr lang="en-US">
              <a:latin typeface="Times" pitchFamily="16" charset="0"/>
              <a:ea typeface="ＭＳ Ｐゴシック" pitchFamily="16" charset="-128"/>
            </a:endParaRPr>
          </a:p>
        </p:txBody>
      </p:sp>
    </p:spTree>
    <p:extLst>
      <p:ext uri="{BB962C8B-B14F-4D97-AF65-F5344CB8AC3E}">
        <p14:creationId xmlns:p14="http://schemas.microsoft.com/office/powerpoint/2010/main" val="19769413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customXml" Target="../ink/ink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17" Type="http://schemas.openxmlformats.org/officeDocument/2006/relationships/image" Target="../media/image88.png"/><Relationship Id="rId299" Type="http://schemas.openxmlformats.org/officeDocument/2006/relationships/image" Target="../media/image178.png"/><Relationship Id="rId21" Type="http://schemas.openxmlformats.org/officeDocument/2006/relationships/customXml" Target="../ink/ink14.xml"/><Relationship Id="rId63" Type="http://schemas.openxmlformats.org/officeDocument/2006/relationships/image" Target="../media/image61.png"/><Relationship Id="rId159" Type="http://schemas.openxmlformats.org/officeDocument/2006/relationships/image" Target="../media/image109.png"/><Relationship Id="rId324" Type="http://schemas.openxmlformats.org/officeDocument/2006/relationships/customXml" Target="../ink/ink168.xml"/><Relationship Id="rId366" Type="http://schemas.openxmlformats.org/officeDocument/2006/relationships/image" Target="../media/image211.png"/><Relationship Id="rId170" Type="http://schemas.openxmlformats.org/officeDocument/2006/relationships/customXml" Target="../ink/ink89.xml"/><Relationship Id="rId226" Type="http://schemas.openxmlformats.org/officeDocument/2006/relationships/customXml" Target="../ink/ink117.xml"/><Relationship Id="rId268" Type="http://schemas.openxmlformats.org/officeDocument/2006/relationships/image" Target="../media/image163.png"/><Relationship Id="rId32" Type="http://schemas.openxmlformats.org/officeDocument/2006/relationships/image" Target="../media/image46.png"/><Relationship Id="rId74" Type="http://schemas.openxmlformats.org/officeDocument/2006/relationships/customXml" Target="../ink/ink41.xml"/><Relationship Id="rId128" Type="http://schemas.openxmlformats.org/officeDocument/2006/relationships/customXml" Target="../ink/ink68.xml"/><Relationship Id="rId335" Type="http://schemas.openxmlformats.org/officeDocument/2006/relationships/customXml" Target="../ink/ink174.xml"/><Relationship Id="rId377" Type="http://schemas.openxmlformats.org/officeDocument/2006/relationships/customXml" Target="../ink/ink195.xml"/><Relationship Id="rId5" Type="http://schemas.openxmlformats.org/officeDocument/2006/relationships/customXml" Target="../ink/ink6.xml"/><Relationship Id="rId181" Type="http://schemas.openxmlformats.org/officeDocument/2006/relationships/image" Target="../media/image120.png"/><Relationship Id="rId237" Type="http://schemas.openxmlformats.org/officeDocument/2006/relationships/customXml" Target="../ink/ink123.xml"/><Relationship Id="rId402" Type="http://schemas.openxmlformats.org/officeDocument/2006/relationships/image" Target="../media/image229.png"/><Relationship Id="rId279" Type="http://schemas.openxmlformats.org/officeDocument/2006/relationships/image" Target="../media/image168.png"/><Relationship Id="rId43" Type="http://schemas.openxmlformats.org/officeDocument/2006/relationships/customXml" Target="../ink/ink25.xml"/><Relationship Id="rId139" Type="http://schemas.openxmlformats.org/officeDocument/2006/relationships/image" Target="../media/image99.png"/><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image" Target="../media/image200.png"/><Relationship Id="rId388" Type="http://schemas.openxmlformats.org/officeDocument/2006/relationships/image" Target="../media/image222.png"/><Relationship Id="rId85" Type="http://schemas.openxmlformats.org/officeDocument/2006/relationships/image" Target="../media/image72.png"/><Relationship Id="rId150" Type="http://schemas.openxmlformats.org/officeDocument/2006/relationships/customXml" Target="../ink/ink79.xml"/><Relationship Id="rId192" Type="http://schemas.openxmlformats.org/officeDocument/2006/relationships/customXml" Target="../ink/ink100.xml"/><Relationship Id="rId206" Type="http://schemas.openxmlformats.org/officeDocument/2006/relationships/customXml" Target="../ink/ink107.xml"/><Relationship Id="rId248" Type="http://schemas.openxmlformats.org/officeDocument/2006/relationships/image" Target="../media/image153.png"/><Relationship Id="rId12" Type="http://schemas.openxmlformats.org/officeDocument/2006/relationships/image" Target="../media/image36.png"/><Relationship Id="rId108" Type="http://schemas.openxmlformats.org/officeDocument/2006/relationships/customXml" Target="../ink/ink58.xml"/><Relationship Id="rId315" Type="http://schemas.openxmlformats.org/officeDocument/2006/relationships/customXml" Target="../ink/ink163.xml"/><Relationship Id="rId357" Type="http://schemas.openxmlformats.org/officeDocument/2006/relationships/customXml" Target="../ink/ink185.xml"/><Relationship Id="rId54" Type="http://schemas.openxmlformats.org/officeDocument/2006/relationships/image" Target="../media/image57.png"/><Relationship Id="rId96" Type="http://schemas.openxmlformats.org/officeDocument/2006/relationships/customXml" Target="../ink/ink52.xml"/><Relationship Id="rId161" Type="http://schemas.openxmlformats.org/officeDocument/2006/relationships/image" Target="../media/image110.png"/><Relationship Id="rId217" Type="http://schemas.openxmlformats.org/officeDocument/2006/relationships/image" Target="../media/image138.png"/><Relationship Id="rId399" Type="http://schemas.openxmlformats.org/officeDocument/2006/relationships/customXml" Target="../ink/ink206.xml"/><Relationship Id="rId259" Type="http://schemas.openxmlformats.org/officeDocument/2006/relationships/customXml" Target="../ink/ink134.xml"/><Relationship Id="rId23" Type="http://schemas.openxmlformats.org/officeDocument/2006/relationships/customXml" Target="../ink/ink15.xml"/><Relationship Id="rId119" Type="http://schemas.openxmlformats.org/officeDocument/2006/relationships/image" Target="../media/image89.png"/><Relationship Id="rId270" Type="http://schemas.openxmlformats.org/officeDocument/2006/relationships/customXml" Target="../ink/ink140.xml"/><Relationship Id="rId326" Type="http://schemas.openxmlformats.org/officeDocument/2006/relationships/customXml" Target="../ink/ink169.xml"/><Relationship Id="rId65" Type="http://schemas.openxmlformats.org/officeDocument/2006/relationships/image" Target="../media/image62.png"/><Relationship Id="rId130" Type="http://schemas.openxmlformats.org/officeDocument/2006/relationships/customXml" Target="../ink/ink69.xml"/><Relationship Id="rId368" Type="http://schemas.openxmlformats.org/officeDocument/2006/relationships/image" Target="../media/image212.png"/><Relationship Id="rId172" Type="http://schemas.openxmlformats.org/officeDocument/2006/relationships/customXml" Target="../ink/ink90.xml"/><Relationship Id="rId228" Type="http://schemas.openxmlformats.org/officeDocument/2006/relationships/customXml" Target="../ink/ink118.xml"/><Relationship Id="rId281" Type="http://schemas.openxmlformats.org/officeDocument/2006/relationships/image" Target="../media/image169.png"/><Relationship Id="rId337" Type="http://schemas.openxmlformats.org/officeDocument/2006/relationships/customXml" Target="../ink/ink175.xml"/><Relationship Id="rId34" Type="http://schemas.openxmlformats.org/officeDocument/2006/relationships/image" Target="../media/image47.png"/><Relationship Id="rId76" Type="http://schemas.openxmlformats.org/officeDocument/2006/relationships/customXml" Target="../ink/ink42.xml"/><Relationship Id="rId141" Type="http://schemas.openxmlformats.org/officeDocument/2006/relationships/image" Target="../media/image100.png"/><Relationship Id="rId379" Type="http://schemas.openxmlformats.org/officeDocument/2006/relationships/customXml" Target="../ink/ink196.xml"/><Relationship Id="rId7" Type="http://schemas.openxmlformats.org/officeDocument/2006/relationships/customXml" Target="../ink/ink7.xml"/><Relationship Id="rId183" Type="http://schemas.openxmlformats.org/officeDocument/2006/relationships/image" Target="../media/image121.png"/><Relationship Id="rId239" Type="http://schemas.openxmlformats.org/officeDocument/2006/relationships/customXml" Target="../ink/ink124.xml"/><Relationship Id="rId390" Type="http://schemas.openxmlformats.org/officeDocument/2006/relationships/image" Target="../media/image223.png"/><Relationship Id="rId404" Type="http://schemas.openxmlformats.org/officeDocument/2006/relationships/image" Target="../media/image230.png"/><Relationship Id="rId250" Type="http://schemas.openxmlformats.org/officeDocument/2006/relationships/image" Target="../media/image154.png"/><Relationship Id="rId292" Type="http://schemas.openxmlformats.org/officeDocument/2006/relationships/customXml" Target="../ink/ink151.xml"/><Relationship Id="rId306" Type="http://schemas.openxmlformats.org/officeDocument/2006/relationships/customXml" Target="../ink/ink158.xml"/><Relationship Id="rId45" Type="http://schemas.openxmlformats.org/officeDocument/2006/relationships/customXml" Target="../ink/ink26.xml"/><Relationship Id="rId87" Type="http://schemas.openxmlformats.org/officeDocument/2006/relationships/image" Target="../media/image73.png"/><Relationship Id="rId110" Type="http://schemas.openxmlformats.org/officeDocument/2006/relationships/customXml" Target="../ink/ink59.xml"/><Relationship Id="rId348" Type="http://schemas.openxmlformats.org/officeDocument/2006/relationships/image" Target="../media/image201.png"/><Relationship Id="rId152" Type="http://schemas.openxmlformats.org/officeDocument/2006/relationships/customXml" Target="../ink/ink80.xml"/><Relationship Id="rId194" Type="http://schemas.openxmlformats.org/officeDocument/2006/relationships/customXml" Target="../ink/ink101.xml"/><Relationship Id="rId208" Type="http://schemas.openxmlformats.org/officeDocument/2006/relationships/customXml" Target="../ink/ink108.xml"/><Relationship Id="rId261" Type="http://schemas.openxmlformats.org/officeDocument/2006/relationships/customXml" Target="../ink/ink135.xml"/><Relationship Id="rId14" Type="http://schemas.openxmlformats.org/officeDocument/2006/relationships/image" Target="../media/image37.png"/><Relationship Id="rId56" Type="http://schemas.openxmlformats.org/officeDocument/2006/relationships/image" Target="../media/image58.png"/><Relationship Id="rId317" Type="http://schemas.openxmlformats.org/officeDocument/2006/relationships/customXml" Target="../ink/ink164.xml"/><Relationship Id="rId359" Type="http://schemas.openxmlformats.org/officeDocument/2006/relationships/customXml" Target="../ink/ink186.xml"/><Relationship Id="rId98" Type="http://schemas.openxmlformats.org/officeDocument/2006/relationships/customXml" Target="../ink/ink53.xml"/><Relationship Id="rId121" Type="http://schemas.openxmlformats.org/officeDocument/2006/relationships/image" Target="../media/image90.png"/><Relationship Id="rId163" Type="http://schemas.openxmlformats.org/officeDocument/2006/relationships/image" Target="../media/image111.png"/><Relationship Id="rId219" Type="http://schemas.openxmlformats.org/officeDocument/2006/relationships/image" Target="../media/image139.png"/><Relationship Id="rId370" Type="http://schemas.openxmlformats.org/officeDocument/2006/relationships/image" Target="../media/image213.png"/><Relationship Id="rId230" Type="http://schemas.openxmlformats.org/officeDocument/2006/relationships/image" Target="../media/image144.png"/><Relationship Id="rId25" Type="http://schemas.openxmlformats.org/officeDocument/2006/relationships/customXml" Target="../ink/ink16.xml"/><Relationship Id="rId67" Type="http://schemas.openxmlformats.org/officeDocument/2006/relationships/image" Target="../media/image63.png"/><Relationship Id="rId272" Type="http://schemas.openxmlformats.org/officeDocument/2006/relationships/customXml" Target="../ink/ink141.xml"/><Relationship Id="rId328" Type="http://schemas.openxmlformats.org/officeDocument/2006/relationships/customXml" Target="../ink/ink170.xml"/><Relationship Id="rId132" Type="http://schemas.openxmlformats.org/officeDocument/2006/relationships/customXml" Target="../ink/ink70.xml"/><Relationship Id="rId174" Type="http://schemas.openxmlformats.org/officeDocument/2006/relationships/customXml" Target="../ink/ink91.xml"/><Relationship Id="rId381" Type="http://schemas.openxmlformats.org/officeDocument/2006/relationships/customXml" Target="../ink/ink197.xml"/><Relationship Id="rId241" Type="http://schemas.openxmlformats.org/officeDocument/2006/relationships/customXml" Target="../ink/ink125.xml"/><Relationship Id="rId36" Type="http://schemas.openxmlformats.org/officeDocument/2006/relationships/image" Target="../media/image48.png"/><Relationship Id="rId283" Type="http://schemas.openxmlformats.org/officeDocument/2006/relationships/image" Target="../media/image170.png"/><Relationship Id="rId339" Type="http://schemas.openxmlformats.org/officeDocument/2006/relationships/customXml" Target="../ink/ink176.xml"/><Relationship Id="rId78" Type="http://schemas.openxmlformats.org/officeDocument/2006/relationships/customXml" Target="../ink/ink43.xml"/><Relationship Id="rId101" Type="http://schemas.openxmlformats.org/officeDocument/2006/relationships/image" Target="../media/image80.png"/><Relationship Id="rId143" Type="http://schemas.openxmlformats.org/officeDocument/2006/relationships/image" Target="../media/image101.png"/><Relationship Id="rId185" Type="http://schemas.openxmlformats.org/officeDocument/2006/relationships/image" Target="../media/image122.png"/><Relationship Id="rId350" Type="http://schemas.openxmlformats.org/officeDocument/2006/relationships/image" Target="../media/image202.png"/><Relationship Id="rId406" Type="http://schemas.openxmlformats.org/officeDocument/2006/relationships/image" Target="../media/image231.png"/><Relationship Id="rId9" Type="http://schemas.openxmlformats.org/officeDocument/2006/relationships/customXml" Target="../ink/ink8.xml"/><Relationship Id="rId210" Type="http://schemas.openxmlformats.org/officeDocument/2006/relationships/customXml" Target="../ink/ink109.xml"/><Relationship Id="rId392" Type="http://schemas.openxmlformats.org/officeDocument/2006/relationships/image" Target="../media/image224.png"/><Relationship Id="rId252" Type="http://schemas.openxmlformats.org/officeDocument/2006/relationships/image" Target="../media/image155.png"/><Relationship Id="rId294" Type="http://schemas.openxmlformats.org/officeDocument/2006/relationships/customXml" Target="../ink/ink152.xml"/><Relationship Id="rId308" Type="http://schemas.openxmlformats.org/officeDocument/2006/relationships/customXml" Target="../ink/ink159.xml"/><Relationship Id="rId47" Type="http://schemas.openxmlformats.org/officeDocument/2006/relationships/customXml" Target="../ink/ink27.xml"/><Relationship Id="rId89" Type="http://schemas.openxmlformats.org/officeDocument/2006/relationships/image" Target="../media/image74.png"/><Relationship Id="rId112" Type="http://schemas.openxmlformats.org/officeDocument/2006/relationships/customXml" Target="../ink/ink60.xml"/><Relationship Id="rId154" Type="http://schemas.openxmlformats.org/officeDocument/2006/relationships/customXml" Target="../ink/ink81.xml"/><Relationship Id="rId361" Type="http://schemas.openxmlformats.org/officeDocument/2006/relationships/customXml" Target="../ink/ink187.xml"/><Relationship Id="rId196" Type="http://schemas.openxmlformats.org/officeDocument/2006/relationships/customXml" Target="../ink/ink102.xml"/><Relationship Id="rId16" Type="http://schemas.openxmlformats.org/officeDocument/2006/relationships/image" Target="../media/image38.png"/><Relationship Id="rId221" Type="http://schemas.openxmlformats.org/officeDocument/2006/relationships/image" Target="../media/image140.png"/><Relationship Id="rId263" Type="http://schemas.openxmlformats.org/officeDocument/2006/relationships/customXml" Target="../ink/ink136.xml"/><Relationship Id="rId319" Type="http://schemas.openxmlformats.org/officeDocument/2006/relationships/customXml" Target="../ink/ink165.xml"/><Relationship Id="rId58" Type="http://schemas.openxmlformats.org/officeDocument/2006/relationships/customXml" Target="../ink/ink33.xml"/><Relationship Id="rId123" Type="http://schemas.openxmlformats.org/officeDocument/2006/relationships/image" Target="../media/image91.png"/><Relationship Id="rId330" Type="http://schemas.openxmlformats.org/officeDocument/2006/relationships/image" Target="../media/image192.png"/><Relationship Id="rId165" Type="http://schemas.openxmlformats.org/officeDocument/2006/relationships/image" Target="../media/image112.png"/><Relationship Id="rId372" Type="http://schemas.openxmlformats.org/officeDocument/2006/relationships/image" Target="../media/image214.png"/><Relationship Id="rId211" Type="http://schemas.openxmlformats.org/officeDocument/2006/relationships/image" Target="../media/image135.png"/><Relationship Id="rId232" Type="http://schemas.openxmlformats.org/officeDocument/2006/relationships/image" Target="../media/image145.png"/><Relationship Id="rId253" Type="http://schemas.openxmlformats.org/officeDocument/2006/relationships/customXml" Target="../ink/ink131.xml"/><Relationship Id="rId274" Type="http://schemas.openxmlformats.org/officeDocument/2006/relationships/customXml" Target="../ink/ink142.xml"/><Relationship Id="rId295" Type="http://schemas.openxmlformats.org/officeDocument/2006/relationships/image" Target="../media/image176.png"/><Relationship Id="rId309" Type="http://schemas.openxmlformats.org/officeDocument/2006/relationships/image" Target="../media/image183.png"/><Relationship Id="rId27" Type="http://schemas.openxmlformats.org/officeDocument/2006/relationships/customXml" Target="../ink/ink17.xml"/><Relationship Id="rId48" Type="http://schemas.openxmlformats.org/officeDocument/2006/relationships/image" Target="../media/image54.png"/><Relationship Id="rId69" Type="http://schemas.openxmlformats.org/officeDocument/2006/relationships/image" Target="../media/image64.png"/><Relationship Id="rId113" Type="http://schemas.openxmlformats.org/officeDocument/2006/relationships/image" Target="../media/image86.png"/><Relationship Id="rId134" Type="http://schemas.openxmlformats.org/officeDocument/2006/relationships/customXml" Target="../ink/ink71.xml"/><Relationship Id="rId320" Type="http://schemas.openxmlformats.org/officeDocument/2006/relationships/customXml" Target="../ink/ink166.xml"/><Relationship Id="rId80" Type="http://schemas.openxmlformats.org/officeDocument/2006/relationships/customXml" Target="../ink/ink44.xml"/><Relationship Id="rId155" Type="http://schemas.openxmlformats.org/officeDocument/2006/relationships/image" Target="../media/image107.png"/><Relationship Id="rId176" Type="http://schemas.openxmlformats.org/officeDocument/2006/relationships/customXml" Target="../ink/ink92.xml"/><Relationship Id="rId197" Type="http://schemas.openxmlformats.org/officeDocument/2006/relationships/image" Target="../media/image128.png"/><Relationship Id="rId341" Type="http://schemas.openxmlformats.org/officeDocument/2006/relationships/customXml" Target="../ink/ink177.xml"/><Relationship Id="rId362" Type="http://schemas.openxmlformats.org/officeDocument/2006/relationships/image" Target="../media/image208.png"/><Relationship Id="rId383" Type="http://schemas.openxmlformats.org/officeDocument/2006/relationships/customXml" Target="../ink/ink198.xml"/><Relationship Id="rId201" Type="http://schemas.openxmlformats.org/officeDocument/2006/relationships/image" Target="../media/image130.png"/><Relationship Id="rId222" Type="http://schemas.openxmlformats.org/officeDocument/2006/relationships/customXml" Target="../ink/ink115.xml"/><Relationship Id="rId243" Type="http://schemas.openxmlformats.org/officeDocument/2006/relationships/customXml" Target="../ink/ink126.xml"/><Relationship Id="rId264" Type="http://schemas.openxmlformats.org/officeDocument/2006/relationships/image" Target="../media/image161.png"/><Relationship Id="rId285" Type="http://schemas.openxmlformats.org/officeDocument/2006/relationships/image" Target="../media/image171.png"/><Relationship Id="rId17" Type="http://schemas.openxmlformats.org/officeDocument/2006/relationships/customXml" Target="../ink/ink12.xml"/><Relationship Id="rId38" Type="http://schemas.openxmlformats.org/officeDocument/2006/relationships/image" Target="../media/image49.png"/><Relationship Id="rId59" Type="http://schemas.openxmlformats.org/officeDocument/2006/relationships/image" Target="../media/image59.png"/><Relationship Id="rId103" Type="http://schemas.openxmlformats.org/officeDocument/2006/relationships/image" Target="../media/image81.png"/><Relationship Id="rId124" Type="http://schemas.openxmlformats.org/officeDocument/2006/relationships/customXml" Target="../ink/ink66.xml"/><Relationship Id="rId310" Type="http://schemas.openxmlformats.org/officeDocument/2006/relationships/customXml" Target="../ink/ink160.xml"/><Relationship Id="rId70" Type="http://schemas.openxmlformats.org/officeDocument/2006/relationships/customXml" Target="../ink/ink39.xml"/><Relationship Id="rId91" Type="http://schemas.openxmlformats.org/officeDocument/2006/relationships/image" Target="../media/image75.png"/><Relationship Id="rId145" Type="http://schemas.openxmlformats.org/officeDocument/2006/relationships/image" Target="../media/image102.png"/><Relationship Id="rId166" Type="http://schemas.openxmlformats.org/officeDocument/2006/relationships/customXml" Target="../ink/ink87.xml"/><Relationship Id="rId187" Type="http://schemas.openxmlformats.org/officeDocument/2006/relationships/image" Target="../media/image123.png"/><Relationship Id="rId331" Type="http://schemas.openxmlformats.org/officeDocument/2006/relationships/customXml" Target="../ink/ink172.xml"/><Relationship Id="rId352" Type="http://schemas.openxmlformats.org/officeDocument/2006/relationships/image" Target="../media/image203.png"/><Relationship Id="rId373" Type="http://schemas.openxmlformats.org/officeDocument/2006/relationships/customXml" Target="../ink/ink193.xml"/><Relationship Id="rId394" Type="http://schemas.openxmlformats.org/officeDocument/2006/relationships/image" Target="../media/image225.png"/><Relationship Id="rId408" Type="http://schemas.openxmlformats.org/officeDocument/2006/relationships/image" Target="../media/image232.png"/><Relationship Id="rId1" Type="http://schemas.openxmlformats.org/officeDocument/2006/relationships/slideLayout" Target="../slideLayouts/slideLayout7.xml"/><Relationship Id="rId212" Type="http://schemas.openxmlformats.org/officeDocument/2006/relationships/customXml" Target="../ink/ink110.xml"/><Relationship Id="rId233" Type="http://schemas.openxmlformats.org/officeDocument/2006/relationships/customXml" Target="../ink/ink121.xml"/><Relationship Id="rId254" Type="http://schemas.openxmlformats.org/officeDocument/2006/relationships/image" Target="../media/image156.png"/><Relationship Id="rId28" Type="http://schemas.openxmlformats.org/officeDocument/2006/relationships/image" Target="../media/image44.png"/><Relationship Id="rId49" Type="http://schemas.openxmlformats.org/officeDocument/2006/relationships/customXml" Target="../ink/ink28.xml"/><Relationship Id="rId114" Type="http://schemas.openxmlformats.org/officeDocument/2006/relationships/customXml" Target="../ink/ink61.xml"/><Relationship Id="rId275" Type="http://schemas.openxmlformats.org/officeDocument/2006/relationships/image" Target="../media/image166.png"/><Relationship Id="rId296" Type="http://schemas.openxmlformats.org/officeDocument/2006/relationships/customXml" Target="../ink/ink153.xml"/><Relationship Id="rId300" Type="http://schemas.openxmlformats.org/officeDocument/2006/relationships/customXml" Target="../ink/ink155.xml"/><Relationship Id="rId60" Type="http://schemas.openxmlformats.org/officeDocument/2006/relationships/customXml" Target="../ink/ink34.xml"/><Relationship Id="rId81" Type="http://schemas.openxmlformats.org/officeDocument/2006/relationships/image" Target="../media/image70.png"/><Relationship Id="rId135" Type="http://schemas.openxmlformats.org/officeDocument/2006/relationships/image" Target="../media/image97.png"/><Relationship Id="rId156" Type="http://schemas.openxmlformats.org/officeDocument/2006/relationships/customXml" Target="../ink/ink82.xml"/><Relationship Id="rId177" Type="http://schemas.openxmlformats.org/officeDocument/2006/relationships/image" Target="../media/image118.png"/><Relationship Id="rId198" Type="http://schemas.openxmlformats.org/officeDocument/2006/relationships/customXml" Target="../ink/ink103.xml"/><Relationship Id="rId321" Type="http://schemas.openxmlformats.org/officeDocument/2006/relationships/image" Target="../media/image188.png"/><Relationship Id="rId342" Type="http://schemas.openxmlformats.org/officeDocument/2006/relationships/image" Target="../media/image198.png"/><Relationship Id="rId363" Type="http://schemas.openxmlformats.org/officeDocument/2006/relationships/customXml" Target="../ink/ink188.xml"/><Relationship Id="rId384" Type="http://schemas.openxmlformats.org/officeDocument/2006/relationships/image" Target="../media/image220.png"/><Relationship Id="rId202" Type="http://schemas.openxmlformats.org/officeDocument/2006/relationships/customXml" Target="../ink/ink105.xml"/><Relationship Id="rId223" Type="http://schemas.openxmlformats.org/officeDocument/2006/relationships/image" Target="../media/image141.png"/><Relationship Id="rId244" Type="http://schemas.openxmlformats.org/officeDocument/2006/relationships/image" Target="../media/image151.png"/><Relationship Id="rId18" Type="http://schemas.openxmlformats.org/officeDocument/2006/relationships/image" Target="../media/image39.png"/><Relationship Id="rId39" Type="http://schemas.openxmlformats.org/officeDocument/2006/relationships/customXml" Target="../ink/ink23.xml"/><Relationship Id="rId265" Type="http://schemas.openxmlformats.org/officeDocument/2006/relationships/customXml" Target="../ink/ink137.xml"/><Relationship Id="rId286" Type="http://schemas.openxmlformats.org/officeDocument/2006/relationships/customXml" Target="../ink/ink148.xml"/><Relationship Id="rId50" Type="http://schemas.openxmlformats.org/officeDocument/2006/relationships/image" Target="../media/image55.png"/><Relationship Id="rId104" Type="http://schemas.openxmlformats.org/officeDocument/2006/relationships/customXml" Target="../ink/ink56.xml"/><Relationship Id="rId125" Type="http://schemas.openxmlformats.org/officeDocument/2006/relationships/image" Target="../media/image92.png"/><Relationship Id="rId146" Type="http://schemas.openxmlformats.org/officeDocument/2006/relationships/customXml" Target="../ink/ink77.xml"/><Relationship Id="rId167" Type="http://schemas.openxmlformats.org/officeDocument/2006/relationships/image" Target="../media/image113.png"/><Relationship Id="rId188" Type="http://schemas.openxmlformats.org/officeDocument/2006/relationships/customXml" Target="../ink/ink98.xml"/><Relationship Id="rId311" Type="http://schemas.openxmlformats.org/officeDocument/2006/relationships/image" Target="../media/image184.png"/><Relationship Id="rId332" Type="http://schemas.openxmlformats.org/officeDocument/2006/relationships/image" Target="../media/image193.png"/><Relationship Id="rId353" Type="http://schemas.openxmlformats.org/officeDocument/2006/relationships/customXml" Target="../ink/ink183.xml"/><Relationship Id="rId374" Type="http://schemas.openxmlformats.org/officeDocument/2006/relationships/image" Target="../media/image215.png"/><Relationship Id="rId395" Type="http://schemas.openxmlformats.org/officeDocument/2006/relationships/customXml" Target="../ink/ink204.xml"/><Relationship Id="rId71" Type="http://schemas.openxmlformats.org/officeDocument/2006/relationships/image" Target="../media/image65.png"/><Relationship Id="rId92" Type="http://schemas.openxmlformats.org/officeDocument/2006/relationships/customXml" Target="../ink/ink50.xml"/><Relationship Id="rId213" Type="http://schemas.openxmlformats.org/officeDocument/2006/relationships/image" Target="../media/image136.png"/><Relationship Id="rId234" Type="http://schemas.openxmlformats.org/officeDocument/2006/relationships/image" Target="../media/image146.png"/><Relationship Id="rId2" Type="http://schemas.openxmlformats.org/officeDocument/2006/relationships/image" Target="../media/image30.png"/><Relationship Id="rId29" Type="http://schemas.openxmlformats.org/officeDocument/2006/relationships/customXml" Target="../ink/ink18.xml"/><Relationship Id="rId255" Type="http://schemas.openxmlformats.org/officeDocument/2006/relationships/customXml" Target="../ink/ink132.xml"/><Relationship Id="rId276" Type="http://schemas.openxmlformats.org/officeDocument/2006/relationships/customXml" Target="../ink/ink143.xml"/><Relationship Id="rId297" Type="http://schemas.openxmlformats.org/officeDocument/2006/relationships/image" Target="../media/image177.png"/><Relationship Id="rId40" Type="http://schemas.openxmlformats.org/officeDocument/2006/relationships/image" Target="../media/image50.png"/><Relationship Id="rId115" Type="http://schemas.openxmlformats.org/officeDocument/2006/relationships/image" Target="../media/image87.png"/><Relationship Id="rId136" Type="http://schemas.openxmlformats.org/officeDocument/2006/relationships/customXml" Target="../ink/ink72.xml"/><Relationship Id="rId157" Type="http://schemas.openxmlformats.org/officeDocument/2006/relationships/image" Target="../media/image108.png"/><Relationship Id="rId178" Type="http://schemas.openxmlformats.org/officeDocument/2006/relationships/customXml" Target="../ink/ink93.xml"/><Relationship Id="rId301" Type="http://schemas.openxmlformats.org/officeDocument/2006/relationships/image" Target="../media/image179.png"/><Relationship Id="rId322" Type="http://schemas.openxmlformats.org/officeDocument/2006/relationships/customXml" Target="../ink/ink167.xml"/><Relationship Id="rId343" Type="http://schemas.openxmlformats.org/officeDocument/2006/relationships/customXml" Target="../ink/ink178.xml"/><Relationship Id="rId364" Type="http://schemas.openxmlformats.org/officeDocument/2006/relationships/image" Target="../media/image209.png"/><Relationship Id="rId61" Type="http://schemas.openxmlformats.org/officeDocument/2006/relationships/image" Target="../media/image60.png"/><Relationship Id="rId82" Type="http://schemas.openxmlformats.org/officeDocument/2006/relationships/customXml" Target="../ink/ink45.xml"/><Relationship Id="rId199" Type="http://schemas.openxmlformats.org/officeDocument/2006/relationships/image" Target="../media/image129.png"/><Relationship Id="rId203" Type="http://schemas.openxmlformats.org/officeDocument/2006/relationships/image" Target="../media/image131.png"/><Relationship Id="rId385" Type="http://schemas.openxmlformats.org/officeDocument/2006/relationships/customXml" Target="../ink/ink199.xml"/><Relationship Id="rId19" Type="http://schemas.openxmlformats.org/officeDocument/2006/relationships/customXml" Target="../ink/ink13.xml"/><Relationship Id="rId224" Type="http://schemas.openxmlformats.org/officeDocument/2006/relationships/customXml" Target="../ink/ink116.xml"/><Relationship Id="rId245" Type="http://schemas.openxmlformats.org/officeDocument/2006/relationships/customXml" Target="../ink/ink127.xml"/><Relationship Id="rId266" Type="http://schemas.openxmlformats.org/officeDocument/2006/relationships/image" Target="../media/image162.png"/><Relationship Id="rId287" Type="http://schemas.openxmlformats.org/officeDocument/2006/relationships/image" Target="../media/image172.png"/><Relationship Id="rId30" Type="http://schemas.openxmlformats.org/officeDocument/2006/relationships/image" Target="../media/image45.png"/><Relationship Id="rId105" Type="http://schemas.openxmlformats.org/officeDocument/2006/relationships/image" Target="../media/image82.png"/><Relationship Id="rId126" Type="http://schemas.openxmlformats.org/officeDocument/2006/relationships/customXml" Target="../ink/ink67.xml"/><Relationship Id="rId147" Type="http://schemas.openxmlformats.org/officeDocument/2006/relationships/image" Target="../media/image103.png"/><Relationship Id="rId168" Type="http://schemas.openxmlformats.org/officeDocument/2006/relationships/customXml" Target="../ink/ink88.xml"/><Relationship Id="rId312" Type="http://schemas.openxmlformats.org/officeDocument/2006/relationships/customXml" Target="../ink/ink161.xml"/><Relationship Id="rId333" Type="http://schemas.openxmlformats.org/officeDocument/2006/relationships/customXml" Target="../ink/ink173.xml"/><Relationship Id="rId354" Type="http://schemas.openxmlformats.org/officeDocument/2006/relationships/image" Target="../media/image204.png"/><Relationship Id="rId51" Type="http://schemas.openxmlformats.org/officeDocument/2006/relationships/customXml" Target="../ink/ink29.xml"/><Relationship Id="rId72" Type="http://schemas.openxmlformats.org/officeDocument/2006/relationships/customXml" Target="../ink/ink40.xml"/><Relationship Id="rId93" Type="http://schemas.openxmlformats.org/officeDocument/2006/relationships/image" Target="../media/image76.png"/><Relationship Id="rId189" Type="http://schemas.openxmlformats.org/officeDocument/2006/relationships/image" Target="../media/image124.png"/><Relationship Id="rId375" Type="http://schemas.openxmlformats.org/officeDocument/2006/relationships/customXml" Target="../ink/ink194.xml"/><Relationship Id="rId396" Type="http://schemas.openxmlformats.org/officeDocument/2006/relationships/image" Target="../media/image226.png"/><Relationship Id="rId3" Type="http://schemas.openxmlformats.org/officeDocument/2006/relationships/image" Target="../media/image31.png"/><Relationship Id="rId214" Type="http://schemas.openxmlformats.org/officeDocument/2006/relationships/customXml" Target="../ink/ink111.xml"/><Relationship Id="rId235" Type="http://schemas.openxmlformats.org/officeDocument/2006/relationships/customXml" Target="../ink/ink122.xml"/><Relationship Id="rId256" Type="http://schemas.openxmlformats.org/officeDocument/2006/relationships/image" Target="../media/image157.png"/><Relationship Id="rId277" Type="http://schemas.openxmlformats.org/officeDocument/2006/relationships/image" Target="../media/image167.png"/><Relationship Id="rId298" Type="http://schemas.openxmlformats.org/officeDocument/2006/relationships/customXml" Target="../ink/ink154.xml"/><Relationship Id="rId400" Type="http://schemas.openxmlformats.org/officeDocument/2006/relationships/image" Target="../media/image228.png"/><Relationship Id="rId116" Type="http://schemas.openxmlformats.org/officeDocument/2006/relationships/customXml" Target="../ink/ink62.xml"/><Relationship Id="rId137" Type="http://schemas.openxmlformats.org/officeDocument/2006/relationships/image" Target="../media/image98.png"/><Relationship Id="rId158" Type="http://schemas.openxmlformats.org/officeDocument/2006/relationships/customXml" Target="../ink/ink83.xml"/><Relationship Id="rId302" Type="http://schemas.openxmlformats.org/officeDocument/2006/relationships/customXml" Target="../ink/ink156.xml"/><Relationship Id="rId323" Type="http://schemas.openxmlformats.org/officeDocument/2006/relationships/image" Target="../media/image189.png"/><Relationship Id="rId344" Type="http://schemas.openxmlformats.org/officeDocument/2006/relationships/image" Target="../media/image199.png"/><Relationship Id="rId20" Type="http://schemas.openxmlformats.org/officeDocument/2006/relationships/image" Target="../media/image40.png"/><Relationship Id="rId41" Type="http://schemas.openxmlformats.org/officeDocument/2006/relationships/customXml" Target="../ink/ink24.xml"/><Relationship Id="rId62" Type="http://schemas.openxmlformats.org/officeDocument/2006/relationships/customXml" Target="../ink/ink35.xml"/><Relationship Id="rId83" Type="http://schemas.openxmlformats.org/officeDocument/2006/relationships/image" Target="../media/image71.png"/><Relationship Id="rId179" Type="http://schemas.openxmlformats.org/officeDocument/2006/relationships/image" Target="../media/image119.png"/><Relationship Id="rId365" Type="http://schemas.openxmlformats.org/officeDocument/2006/relationships/customXml" Target="../ink/ink189.xml"/><Relationship Id="rId386" Type="http://schemas.openxmlformats.org/officeDocument/2006/relationships/image" Target="../media/image221.png"/><Relationship Id="rId190" Type="http://schemas.openxmlformats.org/officeDocument/2006/relationships/customXml" Target="../ink/ink99.xml"/><Relationship Id="rId204" Type="http://schemas.openxmlformats.org/officeDocument/2006/relationships/customXml" Target="../ink/ink106.xml"/><Relationship Id="rId225" Type="http://schemas.openxmlformats.org/officeDocument/2006/relationships/image" Target="../media/image142.png"/><Relationship Id="rId246" Type="http://schemas.openxmlformats.org/officeDocument/2006/relationships/image" Target="../media/image152.png"/><Relationship Id="rId267" Type="http://schemas.openxmlformats.org/officeDocument/2006/relationships/customXml" Target="../ink/ink138.xml"/><Relationship Id="rId288" Type="http://schemas.openxmlformats.org/officeDocument/2006/relationships/customXml" Target="../ink/ink149.xml"/><Relationship Id="rId106" Type="http://schemas.openxmlformats.org/officeDocument/2006/relationships/customXml" Target="../ink/ink57.xml"/><Relationship Id="rId127" Type="http://schemas.openxmlformats.org/officeDocument/2006/relationships/image" Target="../media/image93.png"/><Relationship Id="rId313" Type="http://schemas.openxmlformats.org/officeDocument/2006/relationships/image" Target="../media/image185.png"/><Relationship Id="rId10" Type="http://schemas.openxmlformats.org/officeDocument/2006/relationships/image" Target="../media/image35.png"/><Relationship Id="rId31" Type="http://schemas.openxmlformats.org/officeDocument/2006/relationships/customXml" Target="../ink/ink19.xml"/><Relationship Id="rId52" Type="http://schemas.openxmlformats.org/officeDocument/2006/relationships/image" Target="../media/image56.png"/><Relationship Id="rId73" Type="http://schemas.openxmlformats.org/officeDocument/2006/relationships/image" Target="../media/image66.png"/><Relationship Id="rId94" Type="http://schemas.openxmlformats.org/officeDocument/2006/relationships/customXml" Target="../ink/ink51.xml"/><Relationship Id="rId148" Type="http://schemas.openxmlformats.org/officeDocument/2006/relationships/customXml" Target="../ink/ink78.xml"/><Relationship Id="rId169" Type="http://schemas.openxmlformats.org/officeDocument/2006/relationships/image" Target="../media/image114.png"/><Relationship Id="rId334" Type="http://schemas.openxmlformats.org/officeDocument/2006/relationships/image" Target="../media/image194.png"/><Relationship Id="rId355" Type="http://schemas.openxmlformats.org/officeDocument/2006/relationships/customXml" Target="../ink/ink184.xml"/><Relationship Id="rId376" Type="http://schemas.openxmlformats.org/officeDocument/2006/relationships/image" Target="../media/image216.png"/><Relationship Id="rId397" Type="http://schemas.openxmlformats.org/officeDocument/2006/relationships/customXml" Target="../ink/ink205.xml"/><Relationship Id="rId4" Type="http://schemas.openxmlformats.org/officeDocument/2006/relationships/image" Target="../media/image32.png"/><Relationship Id="rId180" Type="http://schemas.openxmlformats.org/officeDocument/2006/relationships/customXml" Target="../ink/ink94.xml"/><Relationship Id="rId215" Type="http://schemas.openxmlformats.org/officeDocument/2006/relationships/image" Target="../media/image137.png"/><Relationship Id="rId236" Type="http://schemas.openxmlformats.org/officeDocument/2006/relationships/image" Target="../media/image147.png"/><Relationship Id="rId257" Type="http://schemas.openxmlformats.org/officeDocument/2006/relationships/customXml" Target="../ink/ink133.xml"/><Relationship Id="rId278" Type="http://schemas.openxmlformats.org/officeDocument/2006/relationships/customXml" Target="../ink/ink144.xml"/><Relationship Id="rId401" Type="http://schemas.openxmlformats.org/officeDocument/2006/relationships/customXml" Target="../ink/ink207.xml"/><Relationship Id="rId303" Type="http://schemas.openxmlformats.org/officeDocument/2006/relationships/image" Target="../media/image180.png"/><Relationship Id="rId42" Type="http://schemas.openxmlformats.org/officeDocument/2006/relationships/image" Target="../media/image51.png"/><Relationship Id="rId84" Type="http://schemas.openxmlformats.org/officeDocument/2006/relationships/customXml" Target="../ink/ink46.xml"/><Relationship Id="rId138" Type="http://schemas.openxmlformats.org/officeDocument/2006/relationships/customXml" Target="../ink/ink73.xml"/><Relationship Id="rId345" Type="http://schemas.openxmlformats.org/officeDocument/2006/relationships/customXml" Target="../ink/ink179.xml"/><Relationship Id="rId387" Type="http://schemas.openxmlformats.org/officeDocument/2006/relationships/customXml" Target="../ink/ink200.xml"/><Relationship Id="rId191" Type="http://schemas.openxmlformats.org/officeDocument/2006/relationships/image" Target="../media/image125.png"/><Relationship Id="rId205" Type="http://schemas.openxmlformats.org/officeDocument/2006/relationships/image" Target="../media/image132.png"/><Relationship Id="rId247" Type="http://schemas.openxmlformats.org/officeDocument/2006/relationships/customXml" Target="../ink/ink128.xml"/><Relationship Id="rId107" Type="http://schemas.openxmlformats.org/officeDocument/2006/relationships/image" Target="../media/image83.png"/><Relationship Id="rId289" Type="http://schemas.openxmlformats.org/officeDocument/2006/relationships/image" Target="../media/image173.png"/><Relationship Id="rId11" Type="http://schemas.openxmlformats.org/officeDocument/2006/relationships/customXml" Target="../ink/ink9.xml"/><Relationship Id="rId53" Type="http://schemas.openxmlformats.org/officeDocument/2006/relationships/customXml" Target="../ink/ink30.xml"/><Relationship Id="rId149" Type="http://schemas.openxmlformats.org/officeDocument/2006/relationships/image" Target="../media/image104.png"/><Relationship Id="rId314" Type="http://schemas.openxmlformats.org/officeDocument/2006/relationships/customXml" Target="../ink/ink162.xml"/><Relationship Id="rId356" Type="http://schemas.openxmlformats.org/officeDocument/2006/relationships/image" Target="../media/image205.png"/><Relationship Id="rId398" Type="http://schemas.openxmlformats.org/officeDocument/2006/relationships/image" Target="../media/image227.png"/><Relationship Id="rId95" Type="http://schemas.openxmlformats.org/officeDocument/2006/relationships/image" Target="../media/image77.png"/><Relationship Id="rId160" Type="http://schemas.openxmlformats.org/officeDocument/2006/relationships/customXml" Target="../ink/ink84.xml"/><Relationship Id="rId216" Type="http://schemas.openxmlformats.org/officeDocument/2006/relationships/customXml" Target="../ink/ink112.xml"/><Relationship Id="rId258" Type="http://schemas.openxmlformats.org/officeDocument/2006/relationships/image" Target="../media/image158.png"/><Relationship Id="rId22" Type="http://schemas.openxmlformats.org/officeDocument/2006/relationships/image" Target="../media/image41.png"/><Relationship Id="rId64" Type="http://schemas.openxmlformats.org/officeDocument/2006/relationships/customXml" Target="../ink/ink36.xml"/><Relationship Id="rId118" Type="http://schemas.openxmlformats.org/officeDocument/2006/relationships/customXml" Target="../ink/ink63.xml"/><Relationship Id="rId325" Type="http://schemas.openxmlformats.org/officeDocument/2006/relationships/image" Target="../media/image190.png"/><Relationship Id="rId367" Type="http://schemas.openxmlformats.org/officeDocument/2006/relationships/customXml" Target="../ink/ink190.xml"/><Relationship Id="rId171" Type="http://schemas.openxmlformats.org/officeDocument/2006/relationships/image" Target="../media/image115.png"/><Relationship Id="rId227" Type="http://schemas.openxmlformats.org/officeDocument/2006/relationships/image" Target="../media/image143.png"/><Relationship Id="rId269" Type="http://schemas.openxmlformats.org/officeDocument/2006/relationships/customXml" Target="../ink/ink139.xml"/><Relationship Id="rId33" Type="http://schemas.openxmlformats.org/officeDocument/2006/relationships/customXml" Target="../ink/ink20.xml"/><Relationship Id="rId129" Type="http://schemas.openxmlformats.org/officeDocument/2006/relationships/image" Target="../media/image94.png"/><Relationship Id="rId280" Type="http://schemas.openxmlformats.org/officeDocument/2006/relationships/customXml" Target="../ink/ink145.xml"/><Relationship Id="rId336" Type="http://schemas.openxmlformats.org/officeDocument/2006/relationships/image" Target="../media/image195.png"/><Relationship Id="rId75" Type="http://schemas.openxmlformats.org/officeDocument/2006/relationships/image" Target="../media/image67.png"/><Relationship Id="rId140" Type="http://schemas.openxmlformats.org/officeDocument/2006/relationships/customXml" Target="../ink/ink74.xml"/><Relationship Id="rId182" Type="http://schemas.openxmlformats.org/officeDocument/2006/relationships/customXml" Target="../ink/ink95.xml"/><Relationship Id="rId378" Type="http://schemas.openxmlformats.org/officeDocument/2006/relationships/image" Target="../media/image217.png"/><Relationship Id="rId403" Type="http://schemas.openxmlformats.org/officeDocument/2006/relationships/customXml" Target="../ink/ink208.xml"/><Relationship Id="rId6" Type="http://schemas.openxmlformats.org/officeDocument/2006/relationships/image" Target="../media/image33.png"/><Relationship Id="rId238" Type="http://schemas.openxmlformats.org/officeDocument/2006/relationships/image" Target="../media/image148.png"/><Relationship Id="rId291" Type="http://schemas.openxmlformats.org/officeDocument/2006/relationships/image" Target="../media/image174.png"/><Relationship Id="rId305" Type="http://schemas.openxmlformats.org/officeDocument/2006/relationships/image" Target="../media/image181.png"/><Relationship Id="rId347" Type="http://schemas.openxmlformats.org/officeDocument/2006/relationships/customXml" Target="../ink/ink180.xml"/><Relationship Id="rId44" Type="http://schemas.openxmlformats.org/officeDocument/2006/relationships/image" Target="../media/image52.png"/><Relationship Id="rId86" Type="http://schemas.openxmlformats.org/officeDocument/2006/relationships/customXml" Target="../ink/ink47.xml"/><Relationship Id="rId151" Type="http://schemas.openxmlformats.org/officeDocument/2006/relationships/image" Target="../media/image105.png"/><Relationship Id="rId389" Type="http://schemas.openxmlformats.org/officeDocument/2006/relationships/customXml" Target="../ink/ink201.xml"/><Relationship Id="rId193" Type="http://schemas.openxmlformats.org/officeDocument/2006/relationships/image" Target="../media/image126.png"/><Relationship Id="rId207" Type="http://schemas.openxmlformats.org/officeDocument/2006/relationships/image" Target="../media/image133.png"/><Relationship Id="rId249" Type="http://schemas.openxmlformats.org/officeDocument/2006/relationships/customXml" Target="../ink/ink129.xml"/><Relationship Id="rId13" Type="http://schemas.openxmlformats.org/officeDocument/2006/relationships/customXml" Target="../ink/ink10.xml"/><Relationship Id="rId109" Type="http://schemas.openxmlformats.org/officeDocument/2006/relationships/image" Target="../media/image84.png"/><Relationship Id="rId260" Type="http://schemas.openxmlformats.org/officeDocument/2006/relationships/image" Target="../media/image159.png"/><Relationship Id="rId316" Type="http://schemas.openxmlformats.org/officeDocument/2006/relationships/image" Target="../media/image186.png"/><Relationship Id="rId55" Type="http://schemas.openxmlformats.org/officeDocument/2006/relationships/customXml" Target="../ink/ink31.xml"/><Relationship Id="rId97" Type="http://schemas.openxmlformats.org/officeDocument/2006/relationships/image" Target="../media/image78.png"/><Relationship Id="rId120" Type="http://schemas.openxmlformats.org/officeDocument/2006/relationships/customXml" Target="../ink/ink64.xml"/><Relationship Id="rId358" Type="http://schemas.openxmlformats.org/officeDocument/2006/relationships/image" Target="../media/image206.png"/><Relationship Id="rId162" Type="http://schemas.openxmlformats.org/officeDocument/2006/relationships/customXml" Target="../ink/ink85.xml"/><Relationship Id="rId218" Type="http://schemas.openxmlformats.org/officeDocument/2006/relationships/customXml" Target="../ink/ink113.xml"/><Relationship Id="rId271" Type="http://schemas.openxmlformats.org/officeDocument/2006/relationships/image" Target="../media/image164.png"/><Relationship Id="rId24" Type="http://schemas.openxmlformats.org/officeDocument/2006/relationships/image" Target="../media/image42.png"/><Relationship Id="rId66" Type="http://schemas.openxmlformats.org/officeDocument/2006/relationships/customXml" Target="../ink/ink37.xml"/><Relationship Id="rId131" Type="http://schemas.openxmlformats.org/officeDocument/2006/relationships/image" Target="../media/image95.png"/><Relationship Id="rId327" Type="http://schemas.openxmlformats.org/officeDocument/2006/relationships/image" Target="../media/image191.png"/><Relationship Id="rId369" Type="http://schemas.openxmlformats.org/officeDocument/2006/relationships/customXml" Target="../ink/ink191.xml"/><Relationship Id="rId173" Type="http://schemas.openxmlformats.org/officeDocument/2006/relationships/image" Target="../media/image116.png"/><Relationship Id="rId229" Type="http://schemas.openxmlformats.org/officeDocument/2006/relationships/customXml" Target="../ink/ink119.xml"/><Relationship Id="rId380" Type="http://schemas.openxmlformats.org/officeDocument/2006/relationships/image" Target="../media/image218.png"/><Relationship Id="rId240" Type="http://schemas.openxmlformats.org/officeDocument/2006/relationships/image" Target="../media/image149.png"/><Relationship Id="rId35" Type="http://schemas.openxmlformats.org/officeDocument/2006/relationships/customXml" Target="../ink/ink21.xml"/><Relationship Id="rId77" Type="http://schemas.openxmlformats.org/officeDocument/2006/relationships/image" Target="../media/image68.png"/><Relationship Id="rId100" Type="http://schemas.openxmlformats.org/officeDocument/2006/relationships/customXml" Target="../ink/ink54.xml"/><Relationship Id="rId282" Type="http://schemas.openxmlformats.org/officeDocument/2006/relationships/customXml" Target="../ink/ink146.xml"/><Relationship Id="rId338" Type="http://schemas.openxmlformats.org/officeDocument/2006/relationships/image" Target="../media/image196.png"/><Relationship Id="rId8" Type="http://schemas.openxmlformats.org/officeDocument/2006/relationships/image" Target="../media/image34.png"/><Relationship Id="rId142" Type="http://schemas.openxmlformats.org/officeDocument/2006/relationships/customXml" Target="../ink/ink75.xml"/><Relationship Id="rId184" Type="http://schemas.openxmlformats.org/officeDocument/2006/relationships/customXml" Target="../ink/ink96.xml"/><Relationship Id="rId391" Type="http://schemas.openxmlformats.org/officeDocument/2006/relationships/customXml" Target="../ink/ink202.xml"/><Relationship Id="rId405" Type="http://schemas.openxmlformats.org/officeDocument/2006/relationships/customXml" Target="../ink/ink209.xml"/><Relationship Id="rId251" Type="http://schemas.openxmlformats.org/officeDocument/2006/relationships/customXml" Target="../ink/ink130.xml"/><Relationship Id="rId46" Type="http://schemas.openxmlformats.org/officeDocument/2006/relationships/image" Target="../media/image53.png"/><Relationship Id="rId293" Type="http://schemas.openxmlformats.org/officeDocument/2006/relationships/image" Target="../media/image175.png"/><Relationship Id="rId307" Type="http://schemas.openxmlformats.org/officeDocument/2006/relationships/image" Target="../media/image182.png"/><Relationship Id="rId349" Type="http://schemas.openxmlformats.org/officeDocument/2006/relationships/customXml" Target="../ink/ink181.xml"/><Relationship Id="rId88" Type="http://schemas.openxmlformats.org/officeDocument/2006/relationships/customXml" Target="../ink/ink48.xml"/><Relationship Id="rId111" Type="http://schemas.openxmlformats.org/officeDocument/2006/relationships/image" Target="../media/image85.png"/><Relationship Id="rId153" Type="http://schemas.openxmlformats.org/officeDocument/2006/relationships/image" Target="../media/image106.png"/><Relationship Id="rId195" Type="http://schemas.openxmlformats.org/officeDocument/2006/relationships/image" Target="../media/image127.png"/><Relationship Id="rId209" Type="http://schemas.openxmlformats.org/officeDocument/2006/relationships/image" Target="../media/image134.png"/><Relationship Id="rId360" Type="http://schemas.openxmlformats.org/officeDocument/2006/relationships/image" Target="../media/image207.png"/><Relationship Id="rId220" Type="http://schemas.openxmlformats.org/officeDocument/2006/relationships/customXml" Target="../ink/ink114.xml"/><Relationship Id="rId15" Type="http://schemas.openxmlformats.org/officeDocument/2006/relationships/customXml" Target="../ink/ink11.xml"/><Relationship Id="rId57" Type="http://schemas.openxmlformats.org/officeDocument/2006/relationships/customXml" Target="../ink/ink32.xml"/><Relationship Id="rId262" Type="http://schemas.openxmlformats.org/officeDocument/2006/relationships/image" Target="../media/image160.png"/><Relationship Id="rId318" Type="http://schemas.openxmlformats.org/officeDocument/2006/relationships/image" Target="../media/image187.png"/><Relationship Id="rId99" Type="http://schemas.openxmlformats.org/officeDocument/2006/relationships/image" Target="../media/image79.png"/><Relationship Id="rId122" Type="http://schemas.openxmlformats.org/officeDocument/2006/relationships/customXml" Target="../ink/ink65.xml"/><Relationship Id="rId164" Type="http://schemas.openxmlformats.org/officeDocument/2006/relationships/customXml" Target="../ink/ink86.xml"/><Relationship Id="rId371" Type="http://schemas.openxmlformats.org/officeDocument/2006/relationships/customXml" Target="../ink/ink192.xml"/><Relationship Id="rId26" Type="http://schemas.openxmlformats.org/officeDocument/2006/relationships/image" Target="../media/image43.png"/><Relationship Id="rId231" Type="http://schemas.openxmlformats.org/officeDocument/2006/relationships/customXml" Target="../ink/ink120.xml"/><Relationship Id="rId273" Type="http://schemas.openxmlformats.org/officeDocument/2006/relationships/image" Target="../media/image165.png"/><Relationship Id="rId329" Type="http://schemas.openxmlformats.org/officeDocument/2006/relationships/customXml" Target="../ink/ink171.xml"/><Relationship Id="rId68" Type="http://schemas.openxmlformats.org/officeDocument/2006/relationships/customXml" Target="../ink/ink38.xml"/><Relationship Id="rId133" Type="http://schemas.openxmlformats.org/officeDocument/2006/relationships/image" Target="../media/image96.png"/><Relationship Id="rId175" Type="http://schemas.openxmlformats.org/officeDocument/2006/relationships/image" Target="../media/image117.png"/><Relationship Id="rId340" Type="http://schemas.openxmlformats.org/officeDocument/2006/relationships/image" Target="../media/image197.png"/><Relationship Id="rId200" Type="http://schemas.openxmlformats.org/officeDocument/2006/relationships/customXml" Target="../ink/ink104.xml"/><Relationship Id="rId382" Type="http://schemas.openxmlformats.org/officeDocument/2006/relationships/image" Target="../media/image219.png"/><Relationship Id="rId242" Type="http://schemas.openxmlformats.org/officeDocument/2006/relationships/image" Target="../media/image150.png"/><Relationship Id="rId284" Type="http://schemas.openxmlformats.org/officeDocument/2006/relationships/customXml" Target="../ink/ink147.xml"/><Relationship Id="rId37" Type="http://schemas.openxmlformats.org/officeDocument/2006/relationships/customXml" Target="../ink/ink22.xml"/><Relationship Id="rId79" Type="http://schemas.openxmlformats.org/officeDocument/2006/relationships/image" Target="../media/image69.png"/><Relationship Id="rId102" Type="http://schemas.openxmlformats.org/officeDocument/2006/relationships/customXml" Target="../ink/ink55.xml"/><Relationship Id="rId144" Type="http://schemas.openxmlformats.org/officeDocument/2006/relationships/customXml" Target="../ink/ink76.xml"/><Relationship Id="rId90" Type="http://schemas.openxmlformats.org/officeDocument/2006/relationships/customXml" Target="../ink/ink49.xml"/><Relationship Id="rId186" Type="http://schemas.openxmlformats.org/officeDocument/2006/relationships/customXml" Target="../ink/ink97.xml"/><Relationship Id="rId351" Type="http://schemas.openxmlformats.org/officeDocument/2006/relationships/customXml" Target="../ink/ink182.xml"/><Relationship Id="rId393" Type="http://schemas.openxmlformats.org/officeDocument/2006/relationships/customXml" Target="../ink/ink203.xml"/><Relationship Id="rId407" Type="http://schemas.openxmlformats.org/officeDocument/2006/relationships/customXml" Target="../ink/ink210.xml"/></Relationships>
</file>

<file path=ppt/slides/_rels/slide17.xml.rels><?xml version="1.0" encoding="UTF-8" standalone="yes"?>
<Relationships xmlns="http://schemas.openxmlformats.org/package/2006/relationships"><Relationship Id="rId13" Type="http://schemas.openxmlformats.org/officeDocument/2006/relationships/image" Target="../media/image237.png"/><Relationship Id="rId18" Type="http://schemas.openxmlformats.org/officeDocument/2006/relationships/customXml" Target="../ink/ink219.xml"/><Relationship Id="rId26" Type="http://schemas.openxmlformats.org/officeDocument/2006/relationships/customXml" Target="../ink/ink223.xml"/><Relationship Id="rId39" Type="http://schemas.openxmlformats.org/officeDocument/2006/relationships/image" Target="../media/image250.png"/><Relationship Id="rId21" Type="http://schemas.openxmlformats.org/officeDocument/2006/relationships/image" Target="../media/image241.png"/><Relationship Id="rId34" Type="http://schemas.openxmlformats.org/officeDocument/2006/relationships/customXml" Target="../ink/ink227.xml"/><Relationship Id="rId7" Type="http://schemas.openxmlformats.org/officeDocument/2006/relationships/image" Target="../media/image235.png"/><Relationship Id="rId2" Type="http://schemas.openxmlformats.org/officeDocument/2006/relationships/customXml" Target="../ink/ink211.xml"/><Relationship Id="rId16" Type="http://schemas.openxmlformats.org/officeDocument/2006/relationships/customXml" Target="../ink/ink218.xml"/><Relationship Id="rId20" Type="http://schemas.openxmlformats.org/officeDocument/2006/relationships/customXml" Target="../ink/ink220.xml"/><Relationship Id="rId29" Type="http://schemas.openxmlformats.org/officeDocument/2006/relationships/image" Target="../media/image245.png"/><Relationship Id="rId41"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customXml" Target="../ink/ink213.xml"/><Relationship Id="rId11" Type="http://schemas.openxmlformats.org/officeDocument/2006/relationships/image" Target="../media/image137.png"/><Relationship Id="rId24" Type="http://schemas.openxmlformats.org/officeDocument/2006/relationships/customXml" Target="../ink/ink222.xml"/><Relationship Id="rId32" Type="http://schemas.openxmlformats.org/officeDocument/2006/relationships/customXml" Target="../ink/ink226.xml"/><Relationship Id="rId37" Type="http://schemas.openxmlformats.org/officeDocument/2006/relationships/image" Target="../media/image249.png"/><Relationship Id="rId40" Type="http://schemas.openxmlformats.org/officeDocument/2006/relationships/customXml" Target="../ink/ink230.xml"/><Relationship Id="rId5" Type="http://schemas.openxmlformats.org/officeDocument/2006/relationships/image" Target="../media/image234.png"/><Relationship Id="rId15" Type="http://schemas.openxmlformats.org/officeDocument/2006/relationships/image" Target="../media/image238.png"/><Relationship Id="rId23" Type="http://schemas.openxmlformats.org/officeDocument/2006/relationships/image" Target="../media/image242.png"/><Relationship Id="rId28" Type="http://schemas.openxmlformats.org/officeDocument/2006/relationships/customXml" Target="../ink/ink224.xml"/><Relationship Id="rId36" Type="http://schemas.openxmlformats.org/officeDocument/2006/relationships/customXml" Target="../ink/ink228.xml"/><Relationship Id="rId10" Type="http://schemas.openxmlformats.org/officeDocument/2006/relationships/customXml" Target="../ink/ink215.xml"/><Relationship Id="rId19" Type="http://schemas.openxmlformats.org/officeDocument/2006/relationships/image" Target="../media/image240.png"/><Relationship Id="rId31" Type="http://schemas.openxmlformats.org/officeDocument/2006/relationships/image" Target="../media/image246.png"/><Relationship Id="rId4" Type="http://schemas.openxmlformats.org/officeDocument/2006/relationships/customXml" Target="../ink/ink212.xml"/><Relationship Id="rId9" Type="http://schemas.openxmlformats.org/officeDocument/2006/relationships/image" Target="../media/image236.png"/><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244.png"/><Relationship Id="rId30" Type="http://schemas.openxmlformats.org/officeDocument/2006/relationships/customXml" Target="../ink/ink225.xml"/><Relationship Id="rId35" Type="http://schemas.openxmlformats.org/officeDocument/2006/relationships/image" Target="../media/image248.png"/><Relationship Id="rId8" Type="http://schemas.openxmlformats.org/officeDocument/2006/relationships/customXml" Target="../ink/ink214.xml"/><Relationship Id="rId3" Type="http://schemas.openxmlformats.org/officeDocument/2006/relationships/image" Target="../media/image233.png"/><Relationship Id="rId12" Type="http://schemas.openxmlformats.org/officeDocument/2006/relationships/customXml" Target="../ink/ink216.xml"/><Relationship Id="rId17" Type="http://schemas.openxmlformats.org/officeDocument/2006/relationships/image" Target="../media/image239.png"/><Relationship Id="rId25" Type="http://schemas.openxmlformats.org/officeDocument/2006/relationships/image" Target="../media/image243.png"/><Relationship Id="rId33" Type="http://schemas.openxmlformats.org/officeDocument/2006/relationships/image" Target="../media/image247.png"/><Relationship Id="rId38" Type="http://schemas.openxmlformats.org/officeDocument/2006/relationships/customXml" Target="../ink/ink229.xml"/></Relationships>
</file>

<file path=ppt/slides/_rels/slide18.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257.png"/><Relationship Id="rId1" Type="http://schemas.openxmlformats.org/officeDocument/2006/relationships/slideLayout" Target="../slideLayouts/slideLayout7.xml"/><Relationship Id="rId4" Type="http://schemas.openxmlformats.org/officeDocument/2006/relationships/image" Target="../media/image259.png"/></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770.png"/><Relationship Id="rId1" Type="http://schemas.openxmlformats.org/officeDocument/2006/relationships/slideLayout" Target="../slideLayouts/slideLayout2.xml"/><Relationship Id="rId4" Type="http://schemas.openxmlformats.org/officeDocument/2006/relationships/image" Target="../media/image26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3" Type="http://schemas.openxmlformats.org/officeDocument/2006/relationships/customXml" Target="../ink/ink236.xml"/><Relationship Id="rId18" Type="http://schemas.openxmlformats.org/officeDocument/2006/relationships/image" Target="../media/image880.png"/><Relationship Id="rId26" Type="http://schemas.openxmlformats.org/officeDocument/2006/relationships/image" Target="../media/image920.png"/><Relationship Id="rId39" Type="http://schemas.openxmlformats.org/officeDocument/2006/relationships/customXml" Target="../ink/ink249.xml"/><Relationship Id="rId21" Type="http://schemas.openxmlformats.org/officeDocument/2006/relationships/customXml" Target="../ink/ink240.xml"/><Relationship Id="rId34" Type="http://schemas.openxmlformats.org/officeDocument/2006/relationships/image" Target="../media/image960.png"/><Relationship Id="rId42" Type="http://schemas.openxmlformats.org/officeDocument/2006/relationships/image" Target="../media/image1000.png"/><Relationship Id="rId47" Type="http://schemas.openxmlformats.org/officeDocument/2006/relationships/customXml" Target="../ink/ink253.xml"/><Relationship Id="rId50" Type="http://schemas.openxmlformats.org/officeDocument/2006/relationships/image" Target="../media/image1040.png"/><Relationship Id="rId55" Type="http://schemas.openxmlformats.org/officeDocument/2006/relationships/customXml" Target="../ink/ink257.xml"/><Relationship Id="rId7" Type="http://schemas.openxmlformats.org/officeDocument/2006/relationships/customXml" Target="../ink/ink233.xml"/><Relationship Id="rId2" Type="http://schemas.openxmlformats.org/officeDocument/2006/relationships/image" Target="../media/image266.png"/><Relationship Id="rId16" Type="http://schemas.openxmlformats.org/officeDocument/2006/relationships/image" Target="../media/image870.png"/><Relationship Id="rId29" Type="http://schemas.openxmlformats.org/officeDocument/2006/relationships/customXml" Target="../ink/ink244.xml"/><Relationship Id="rId11" Type="http://schemas.openxmlformats.org/officeDocument/2006/relationships/customXml" Target="../ink/ink235.xml"/><Relationship Id="rId24" Type="http://schemas.openxmlformats.org/officeDocument/2006/relationships/image" Target="../media/image910.png"/><Relationship Id="rId32" Type="http://schemas.openxmlformats.org/officeDocument/2006/relationships/image" Target="../media/image950.png"/><Relationship Id="rId37" Type="http://schemas.openxmlformats.org/officeDocument/2006/relationships/customXml" Target="../ink/ink248.xml"/><Relationship Id="rId40" Type="http://schemas.openxmlformats.org/officeDocument/2006/relationships/image" Target="../media/image990.png"/><Relationship Id="rId45" Type="http://schemas.openxmlformats.org/officeDocument/2006/relationships/customXml" Target="../ink/ink252.xml"/><Relationship Id="rId53" Type="http://schemas.openxmlformats.org/officeDocument/2006/relationships/customXml" Target="../ink/ink256.xml"/><Relationship Id="rId58" Type="http://schemas.openxmlformats.org/officeDocument/2006/relationships/image" Target="../media/image1080.png"/><Relationship Id="rId5" Type="http://schemas.openxmlformats.org/officeDocument/2006/relationships/customXml" Target="../ink/ink232.xml"/><Relationship Id="rId61" Type="http://schemas.openxmlformats.org/officeDocument/2006/relationships/customXml" Target="../ink/ink260.xml"/><Relationship Id="rId19" Type="http://schemas.openxmlformats.org/officeDocument/2006/relationships/customXml" Target="../ink/ink239.xml"/><Relationship Id="rId14" Type="http://schemas.openxmlformats.org/officeDocument/2006/relationships/image" Target="../media/image860.png"/><Relationship Id="rId22" Type="http://schemas.openxmlformats.org/officeDocument/2006/relationships/image" Target="../media/image900.png"/><Relationship Id="rId27" Type="http://schemas.openxmlformats.org/officeDocument/2006/relationships/customXml" Target="../ink/ink243.xml"/><Relationship Id="rId30" Type="http://schemas.openxmlformats.org/officeDocument/2006/relationships/image" Target="../media/image940.png"/><Relationship Id="rId35" Type="http://schemas.openxmlformats.org/officeDocument/2006/relationships/customXml" Target="../ink/ink247.xml"/><Relationship Id="rId43" Type="http://schemas.openxmlformats.org/officeDocument/2006/relationships/customXml" Target="../ink/ink251.xml"/><Relationship Id="rId48" Type="http://schemas.openxmlformats.org/officeDocument/2006/relationships/image" Target="../media/image1030.png"/><Relationship Id="rId56" Type="http://schemas.openxmlformats.org/officeDocument/2006/relationships/image" Target="../media/image1070.png"/><Relationship Id="rId8" Type="http://schemas.openxmlformats.org/officeDocument/2006/relationships/image" Target="../media/image830.png"/><Relationship Id="rId51" Type="http://schemas.openxmlformats.org/officeDocument/2006/relationships/customXml" Target="../ink/ink255.xml"/><Relationship Id="rId3" Type="http://schemas.openxmlformats.org/officeDocument/2006/relationships/customXml" Target="../ink/ink231.xml"/><Relationship Id="rId12" Type="http://schemas.openxmlformats.org/officeDocument/2006/relationships/image" Target="../media/image850.png"/><Relationship Id="rId17" Type="http://schemas.openxmlformats.org/officeDocument/2006/relationships/customXml" Target="../ink/ink238.xml"/><Relationship Id="rId25" Type="http://schemas.openxmlformats.org/officeDocument/2006/relationships/customXml" Target="../ink/ink242.xml"/><Relationship Id="rId33" Type="http://schemas.openxmlformats.org/officeDocument/2006/relationships/customXml" Target="../ink/ink246.xml"/><Relationship Id="rId38" Type="http://schemas.openxmlformats.org/officeDocument/2006/relationships/image" Target="../media/image980.png"/><Relationship Id="rId46" Type="http://schemas.openxmlformats.org/officeDocument/2006/relationships/image" Target="../media/image1020.png"/><Relationship Id="rId59" Type="http://schemas.openxmlformats.org/officeDocument/2006/relationships/customXml" Target="../ink/ink259.xml"/><Relationship Id="rId20" Type="http://schemas.openxmlformats.org/officeDocument/2006/relationships/image" Target="../media/image890.png"/><Relationship Id="rId41" Type="http://schemas.openxmlformats.org/officeDocument/2006/relationships/customXml" Target="../ink/ink250.xml"/><Relationship Id="rId54" Type="http://schemas.openxmlformats.org/officeDocument/2006/relationships/image" Target="../media/image1060.png"/><Relationship Id="rId62"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820.png"/><Relationship Id="rId15" Type="http://schemas.openxmlformats.org/officeDocument/2006/relationships/customXml" Target="../ink/ink237.xml"/><Relationship Id="rId23" Type="http://schemas.openxmlformats.org/officeDocument/2006/relationships/customXml" Target="../ink/ink241.xml"/><Relationship Id="rId28" Type="http://schemas.openxmlformats.org/officeDocument/2006/relationships/image" Target="../media/image930.png"/><Relationship Id="rId36" Type="http://schemas.openxmlformats.org/officeDocument/2006/relationships/image" Target="../media/image970.png"/><Relationship Id="rId49" Type="http://schemas.openxmlformats.org/officeDocument/2006/relationships/customXml" Target="../ink/ink254.xml"/><Relationship Id="rId57" Type="http://schemas.openxmlformats.org/officeDocument/2006/relationships/customXml" Target="../ink/ink258.xml"/><Relationship Id="rId10" Type="http://schemas.openxmlformats.org/officeDocument/2006/relationships/image" Target="../media/image840.png"/><Relationship Id="rId31" Type="http://schemas.openxmlformats.org/officeDocument/2006/relationships/customXml" Target="../ink/ink245.xml"/><Relationship Id="rId44" Type="http://schemas.openxmlformats.org/officeDocument/2006/relationships/image" Target="../media/image1010.png"/><Relationship Id="rId52" Type="http://schemas.openxmlformats.org/officeDocument/2006/relationships/image" Target="../media/image1050.png"/><Relationship Id="rId60" Type="http://schemas.openxmlformats.org/officeDocument/2006/relationships/image" Target="../media/image1090.png"/><Relationship Id="rId4" Type="http://schemas.openxmlformats.org/officeDocument/2006/relationships/image" Target="../media/image810.png"/><Relationship Id="rId9" Type="http://schemas.openxmlformats.org/officeDocument/2006/relationships/customXml" Target="../ink/ink234.xml"/></Relationships>
</file>

<file path=ppt/slides/_rels/slide31.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image" Target="../media/image26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6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26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6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7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customXml" Target="../ink/ink263.xml"/><Relationship Id="rId3" Type="http://schemas.openxmlformats.org/officeDocument/2006/relationships/image" Target="../media/image6.png"/><Relationship Id="rId7" Type="http://schemas.openxmlformats.org/officeDocument/2006/relationships/diagramColors" Target="../diagrams/colors4.xml"/><Relationship Id="rId12" Type="http://schemas.openxmlformats.org/officeDocument/2006/relationships/image" Target="../media/image278.png"/><Relationship Id="rId2" Type="http://schemas.openxmlformats.org/officeDocument/2006/relationships/image" Target="../media/image5.png"/><Relationship Id="rId16" Type="http://schemas.openxmlformats.org/officeDocument/2006/relationships/image" Target="../media/image280.png"/><Relationship Id="rId1" Type="http://schemas.openxmlformats.org/officeDocument/2006/relationships/slideLayout" Target="../slideLayouts/slideLayout18.xml"/><Relationship Id="rId6" Type="http://schemas.openxmlformats.org/officeDocument/2006/relationships/diagramQuickStyle" Target="../diagrams/quickStyle4.xml"/><Relationship Id="rId11" Type="http://schemas.openxmlformats.org/officeDocument/2006/relationships/customXml" Target="../ink/ink262.xml"/><Relationship Id="rId5" Type="http://schemas.openxmlformats.org/officeDocument/2006/relationships/diagramLayout" Target="../diagrams/layout4.xml"/><Relationship Id="rId15" Type="http://schemas.openxmlformats.org/officeDocument/2006/relationships/customXml" Target="../ink/ink264.xml"/><Relationship Id="rId10" Type="http://schemas.openxmlformats.org/officeDocument/2006/relationships/image" Target="../media/image277.png"/><Relationship Id="rId4" Type="http://schemas.openxmlformats.org/officeDocument/2006/relationships/diagramData" Target="../diagrams/data4.xml"/><Relationship Id="rId9" Type="http://schemas.openxmlformats.org/officeDocument/2006/relationships/customXml" Target="../ink/ink261.xml"/><Relationship Id="rId14" Type="http://schemas.openxmlformats.org/officeDocument/2006/relationships/image" Target="../media/image27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17" Type="http://schemas.openxmlformats.org/officeDocument/2006/relationships/customXml" Target="../ink/ink322.xml"/><Relationship Id="rId21" Type="http://schemas.openxmlformats.org/officeDocument/2006/relationships/image" Target="../media/image291.png"/><Relationship Id="rId63" Type="http://schemas.openxmlformats.org/officeDocument/2006/relationships/image" Target="../media/image312.png"/><Relationship Id="rId159" Type="http://schemas.openxmlformats.org/officeDocument/2006/relationships/customXml" Target="../ink/ink343.xml"/><Relationship Id="rId170" Type="http://schemas.openxmlformats.org/officeDocument/2006/relationships/image" Target="../media/image365.png"/><Relationship Id="rId226" Type="http://schemas.openxmlformats.org/officeDocument/2006/relationships/customXml" Target="../ink/ink377.xml"/><Relationship Id="rId268" Type="http://schemas.openxmlformats.org/officeDocument/2006/relationships/customXml" Target="../ink/ink398.xml"/><Relationship Id="rId11" Type="http://schemas.openxmlformats.org/officeDocument/2006/relationships/image" Target="../media/image286.png"/><Relationship Id="rId32" Type="http://schemas.openxmlformats.org/officeDocument/2006/relationships/customXml" Target="../ink/ink279.xml"/><Relationship Id="rId53" Type="http://schemas.openxmlformats.org/officeDocument/2006/relationships/image" Target="../media/image307.png"/><Relationship Id="rId74" Type="http://schemas.openxmlformats.org/officeDocument/2006/relationships/customXml" Target="../ink/ink300.xml"/><Relationship Id="rId128" Type="http://schemas.openxmlformats.org/officeDocument/2006/relationships/image" Target="../media/image344.png"/><Relationship Id="rId149" Type="http://schemas.openxmlformats.org/officeDocument/2006/relationships/customXml" Target="../ink/ink338.xml"/><Relationship Id="rId5" Type="http://schemas.openxmlformats.org/officeDocument/2006/relationships/image" Target="../media/image283.png"/><Relationship Id="rId95" Type="http://schemas.openxmlformats.org/officeDocument/2006/relationships/image" Target="../media/image328.png"/><Relationship Id="rId160" Type="http://schemas.openxmlformats.org/officeDocument/2006/relationships/image" Target="../media/image360.png"/><Relationship Id="rId181" Type="http://schemas.openxmlformats.org/officeDocument/2006/relationships/customXml" Target="../ink/ink354.xml"/><Relationship Id="rId216" Type="http://schemas.openxmlformats.org/officeDocument/2006/relationships/customXml" Target="../ink/ink372.xml"/><Relationship Id="rId237" Type="http://schemas.openxmlformats.org/officeDocument/2006/relationships/image" Target="../media/image398.png"/><Relationship Id="rId258" Type="http://schemas.openxmlformats.org/officeDocument/2006/relationships/customXml" Target="../ink/ink393.xml"/><Relationship Id="rId22" Type="http://schemas.openxmlformats.org/officeDocument/2006/relationships/customXml" Target="../ink/ink274.xml"/><Relationship Id="rId43" Type="http://schemas.openxmlformats.org/officeDocument/2006/relationships/image" Target="../media/image302.png"/><Relationship Id="rId64" Type="http://schemas.openxmlformats.org/officeDocument/2006/relationships/customXml" Target="../ink/ink295.xml"/><Relationship Id="rId118" Type="http://schemas.openxmlformats.org/officeDocument/2006/relationships/image" Target="../media/image339.png"/><Relationship Id="rId139" Type="http://schemas.openxmlformats.org/officeDocument/2006/relationships/customXml" Target="../ink/ink333.xml"/><Relationship Id="rId85" Type="http://schemas.openxmlformats.org/officeDocument/2006/relationships/image" Target="../media/image323.png"/><Relationship Id="rId150" Type="http://schemas.openxmlformats.org/officeDocument/2006/relationships/image" Target="../media/image355.png"/><Relationship Id="rId171" Type="http://schemas.openxmlformats.org/officeDocument/2006/relationships/customXml" Target="../ink/ink349.xml"/><Relationship Id="rId192" Type="http://schemas.openxmlformats.org/officeDocument/2006/relationships/image" Target="../media/image376.png"/><Relationship Id="rId206" Type="http://schemas.openxmlformats.org/officeDocument/2006/relationships/customXml" Target="../ink/ink367.xml"/><Relationship Id="rId227" Type="http://schemas.openxmlformats.org/officeDocument/2006/relationships/image" Target="../media/image393.png"/><Relationship Id="rId248" Type="http://schemas.openxmlformats.org/officeDocument/2006/relationships/customXml" Target="../ink/ink388.xml"/><Relationship Id="rId269" Type="http://schemas.openxmlformats.org/officeDocument/2006/relationships/image" Target="../media/image414.png"/><Relationship Id="rId12" Type="http://schemas.openxmlformats.org/officeDocument/2006/relationships/customXml" Target="../ink/ink269.xml"/><Relationship Id="rId33" Type="http://schemas.openxmlformats.org/officeDocument/2006/relationships/image" Target="../media/image297.png"/><Relationship Id="rId108" Type="http://schemas.openxmlformats.org/officeDocument/2006/relationships/image" Target="../media/image334.png"/><Relationship Id="rId129" Type="http://schemas.openxmlformats.org/officeDocument/2006/relationships/customXml" Target="../ink/ink328.xml"/><Relationship Id="rId54" Type="http://schemas.openxmlformats.org/officeDocument/2006/relationships/customXml" Target="../ink/ink290.xml"/><Relationship Id="rId75" Type="http://schemas.openxmlformats.org/officeDocument/2006/relationships/image" Target="../media/image318.png"/><Relationship Id="rId96" Type="http://schemas.openxmlformats.org/officeDocument/2006/relationships/customXml" Target="../ink/ink311.xml"/><Relationship Id="rId140" Type="http://schemas.openxmlformats.org/officeDocument/2006/relationships/image" Target="../media/image350.png"/><Relationship Id="rId161" Type="http://schemas.openxmlformats.org/officeDocument/2006/relationships/customXml" Target="../ink/ink344.xml"/><Relationship Id="rId182" Type="http://schemas.openxmlformats.org/officeDocument/2006/relationships/image" Target="../media/image371.png"/><Relationship Id="rId217" Type="http://schemas.openxmlformats.org/officeDocument/2006/relationships/image" Target="../media/image388.png"/><Relationship Id="rId6" Type="http://schemas.openxmlformats.org/officeDocument/2006/relationships/customXml" Target="../ink/ink266.xml"/><Relationship Id="rId238" Type="http://schemas.openxmlformats.org/officeDocument/2006/relationships/customXml" Target="../ink/ink383.xml"/><Relationship Id="rId259" Type="http://schemas.openxmlformats.org/officeDocument/2006/relationships/image" Target="../media/image409.png"/><Relationship Id="rId23" Type="http://schemas.openxmlformats.org/officeDocument/2006/relationships/image" Target="../media/image292.png"/><Relationship Id="rId119" Type="http://schemas.openxmlformats.org/officeDocument/2006/relationships/customXml" Target="../ink/ink323.xml"/><Relationship Id="rId44" Type="http://schemas.openxmlformats.org/officeDocument/2006/relationships/customXml" Target="../ink/ink285.xml"/><Relationship Id="rId65" Type="http://schemas.openxmlformats.org/officeDocument/2006/relationships/image" Target="../media/image313.png"/><Relationship Id="rId86" Type="http://schemas.openxmlformats.org/officeDocument/2006/relationships/customXml" Target="../ink/ink306.xml"/><Relationship Id="rId130" Type="http://schemas.openxmlformats.org/officeDocument/2006/relationships/image" Target="../media/image345.png"/><Relationship Id="rId151" Type="http://schemas.openxmlformats.org/officeDocument/2006/relationships/customXml" Target="../ink/ink339.xml"/><Relationship Id="rId172" Type="http://schemas.openxmlformats.org/officeDocument/2006/relationships/image" Target="../media/image366.png"/><Relationship Id="rId193" Type="http://schemas.openxmlformats.org/officeDocument/2006/relationships/customXml" Target="../ink/ink360.xml"/><Relationship Id="rId207" Type="http://schemas.openxmlformats.org/officeDocument/2006/relationships/image" Target="../media/image383.png"/><Relationship Id="rId228" Type="http://schemas.openxmlformats.org/officeDocument/2006/relationships/customXml" Target="../ink/ink378.xml"/><Relationship Id="rId249" Type="http://schemas.openxmlformats.org/officeDocument/2006/relationships/image" Target="../media/image404.png"/><Relationship Id="rId13" Type="http://schemas.openxmlformats.org/officeDocument/2006/relationships/image" Target="../media/image287.png"/><Relationship Id="rId109" Type="http://schemas.openxmlformats.org/officeDocument/2006/relationships/customXml" Target="../ink/ink318.xml"/><Relationship Id="rId260" Type="http://schemas.openxmlformats.org/officeDocument/2006/relationships/customXml" Target="../ink/ink394.xml"/><Relationship Id="rId34" Type="http://schemas.openxmlformats.org/officeDocument/2006/relationships/customXml" Target="../ink/ink280.xml"/><Relationship Id="rId55" Type="http://schemas.openxmlformats.org/officeDocument/2006/relationships/image" Target="../media/image308.png"/><Relationship Id="rId76" Type="http://schemas.openxmlformats.org/officeDocument/2006/relationships/customXml" Target="../ink/ink301.xml"/><Relationship Id="rId97" Type="http://schemas.openxmlformats.org/officeDocument/2006/relationships/image" Target="../media/image329.png"/><Relationship Id="rId120" Type="http://schemas.openxmlformats.org/officeDocument/2006/relationships/image" Target="../media/image340.png"/><Relationship Id="rId141" Type="http://schemas.openxmlformats.org/officeDocument/2006/relationships/customXml" Target="../ink/ink334.xml"/><Relationship Id="rId7" Type="http://schemas.openxmlformats.org/officeDocument/2006/relationships/image" Target="../media/image284.png"/><Relationship Id="rId162" Type="http://schemas.openxmlformats.org/officeDocument/2006/relationships/image" Target="../media/image361.png"/><Relationship Id="rId183" Type="http://schemas.openxmlformats.org/officeDocument/2006/relationships/customXml" Target="../ink/ink355.xml"/><Relationship Id="rId218" Type="http://schemas.openxmlformats.org/officeDocument/2006/relationships/customXml" Target="../ink/ink373.xml"/><Relationship Id="rId239" Type="http://schemas.openxmlformats.org/officeDocument/2006/relationships/image" Target="../media/image399.png"/><Relationship Id="rId250" Type="http://schemas.openxmlformats.org/officeDocument/2006/relationships/customXml" Target="../ink/ink389.xml"/><Relationship Id="rId24" Type="http://schemas.openxmlformats.org/officeDocument/2006/relationships/customXml" Target="../ink/ink275.xml"/><Relationship Id="rId45" Type="http://schemas.openxmlformats.org/officeDocument/2006/relationships/image" Target="../media/image303.png"/><Relationship Id="rId66" Type="http://schemas.openxmlformats.org/officeDocument/2006/relationships/customXml" Target="../ink/ink296.xml"/><Relationship Id="rId87" Type="http://schemas.openxmlformats.org/officeDocument/2006/relationships/image" Target="../media/image324.png"/><Relationship Id="rId110" Type="http://schemas.openxmlformats.org/officeDocument/2006/relationships/image" Target="../media/image335.png"/><Relationship Id="rId131" Type="http://schemas.openxmlformats.org/officeDocument/2006/relationships/customXml" Target="../ink/ink329.xml"/><Relationship Id="rId152" Type="http://schemas.openxmlformats.org/officeDocument/2006/relationships/image" Target="../media/image356.png"/><Relationship Id="rId173" Type="http://schemas.openxmlformats.org/officeDocument/2006/relationships/customXml" Target="../ink/ink350.xml"/><Relationship Id="rId194" Type="http://schemas.openxmlformats.org/officeDocument/2006/relationships/image" Target="../media/image377.png"/><Relationship Id="rId208" Type="http://schemas.openxmlformats.org/officeDocument/2006/relationships/customXml" Target="../ink/ink368.xml"/><Relationship Id="rId229" Type="http://schemas.openxmlformats.org/officeDocument/2006/relationships/image" Target="../media/image394.png"/><Relationship Id="rId240" Type="http://schemas.openxmlformats.org/officeDocument/2006/relationships/customXml" Target="../ink/ink384.xml"/><Relationship Id="rId261" Type="http://schemas.openxmlformats.org/officeDocument/2006/relationships/image" Target="../media/image410.png"/><Relationship Id="rId14" Type="http://schemas.openxmlformats.org/officeDocument/2006/relationships/customXml" Target="../ink/ink270.xml"/><Relationship Id="rId35" Type="http://schemas.openxmlformats.org/officeDocument/2006/relationships/image" Target="../media/image298.png"/><Relationship Id="rId56" Type="http://schemas.openxmlformats.org/officeDocument/2006/relationships/customXml" Target="../ink/ink291.xml"/><Relationship Id="rId77" Type="http://schemas.openxmlformats.org/officeDocument/2006/relationships/image" Target="../media/image319.png"/><Relationship Id="rId100" Type="http://schemas.openxmlformats.org/officeDocument/2006/relationships/customXml" Target="../ink/ink313.xml"/><Relationship Id="rId8" Type="http://schemas.openxmlformats.org/officeDocument/2006/relationships/customXml" Target="../ink/ink267.xml"/><Relationship Id="rId98" Type="http://schemas.openxmlformats.org/officeDocument/2006/relationships/customXml" Target="../ink/ink312.xml"/><Relationship Id="rId121" Type="http://schemas.openxmlformats.org/officeDocument/2006/relationships/customXml" Target="../ink/ink324.xml"/><Relationship Id="rId142" Type="http://schemas.openxmlformats.org/officeDocument/2006/relationships/image" Target="../media/image351.png"/><Relationship Id="rId163" Type="http://schemas.openxmlformats.org/officeDocument/2006/relationships/customXml" Target="../ink/ink345.xml"/><Relationship Id="rId184" Type="http://schemas.openxmlformats.org/officeDocument/2006/relationships/image" Target="../media/image372.png"/><Relationship Id="rId219" Type="http://schemas.openxmlformats.org/officeDocument/2006/relationships/image" Target="../media/image389.png"/><Relationship Id="rId230" Type="http://schemas.openxmlformats.org/officeDocument/2006/relationships/customXml" Target="../ink/ink379.xml"/><Relationship Id="rId251" Type="http://schemas.openxmlformats.org/officeDocument/2006/relationships/image" Target="../media/image405.png"/><Relationship Id="rId25" Type="http://schemas.openxmlformats.org/officeDocument/2006/relationships/image" Target="../media/image293.png"/><Relationship Id="rId46" Type="http://schemas.openxmlformats.org/officeDocument/2006/relationships/customXml" Target="../ink/ink286.xml"/><Relationship Id="rId67" Type="http://schemas.openxmlformats.org/officeDocument/2006/relationships/image" Target="../media/image314.png"/><Relationship Id="rId88" Type="http://schemas.openxmlformats.org/officeDocument/2006/relationships/customXml" Target="../ink/ink307.xml"/><Relationship Id="rId111" Type="http://schemas.openxmlformats.org/officeDocument/2006/relationships/customXml" Target="../ink/ink319.xml"/><Relationship Id="rId132" Type="http://schemas.openxmlformats.org/officeDocument/2006/relationships/image" Target="../media/image346.png"/><Relationship Id="rId153" Type="http://schemas.openxmlformats.org/officeDocument/2006/relationships/customXml" Target="../ink/ink340.xml"/><Relationship Id="rId174" Type="http://schemas.openxmlformats.org/officeDocument/2006/relationships/image" Target="../media/image367.png"/><Relationship Id="rId195" Type="http://schemas.openxmlformats.org/officeDocument/2006/relationships/customXml" Target="../ink/ink361.xml"/><Relationship Id="rId209" Type="http://schemas.openxmlformats.org/officeDocument/2006/relationships/image" Target="../media/image384.png"/><Relationship Id="rId220" Type="http://schemas.openxmlformats.org/officeDocument/2006/relationships/customXml" Target="../ink/ink374.xml"/><Relationship Id="rId241" Type="http://schemas.openxmlformats.org/officeDocument/2006/relationships/image" Target="../media/image400.png"/><Relationship Id="rId15" Type="http://schemas.openxmlformats.org/officeDocument/2006/relationships/image" Target="../media/image288.png"/><Relationship Id="rId36" Type="http://schemas.openxmlformats.org/officeDocument/2006/relationships/customXml" Target="../ink/ink281.xml"/><Relationship Id="rId57" Type="http://schemas.openxmlformats.org/officeDocument/2006/relationships/image" Target="../media/image309.png"/><Relationship Id="rId262" Type="http://schemas.openxmlformats.org/officeDocument/2006/relationships/customXml" Target="../ink/ink395.xml"/><Relationship Id="rId78" Type="http://schemas.openxmlformats.org/officeDocument/2006/relationships/customXml" Target="../ink/ink302.xml"/><Relationship Id="rId99" Type="http://schemas.openxmlformats.org/officeDocument/2006/relationships/image" Target="../media/image330.png"/><Relationship Id="rId101" Type="http://schemas.openxmlformats.org/officeDocument/2006/relationships/image" Target="../media/image331.png"/><Relationship Id="rId122" Type="http://schemas.openxmlformats.org/officeDocument/2006/relationships/image" Target="../media/image341.png"/><Relationship Id="rId143" Type="http://schemas.openxmlformats.org/officeDocument/2006/relationships/customXml" Target="../ink/ink335.xml"/><Relationship Id="rId164" Type="http://schemas.openxmlformats.org/officeDocument/2006/relationships/image" Target="../media/image362.png"/><Relationship Id="rId185" Type="http://schemas.openxmlformats.org/officeDocument/2006/relationships/customXml" Target="../ink/ink356.xml"/><Relationship Id="rId9" Type="http://schemas.openxmlformats.org/officeDocument/2006/relationships/image" Target="../media/image285.png"/><Relationship Id="rId210" Type="http://schemas.openxmlformats.org/officeDocument/2006/relationships/customXml" Target="../ink/ink369.xml"/><Relationship Id="rId26" Type="http://schemas.openxmlformats.org/officeDocument/2006/relationships/customXml" Target="../ink/ink276.xml"/><Relationship Id="rId231" Type="http://schemas.openxmlformats.org/officeDocument/2006/relationships/image" Target="../media/image395.png"/><Relationship Id="rId252" Type="http://schemas.openxmlformats.org/officeDocument/2006/relationships/customXml" Target="../ink/ink390.xml"/><Relationship Id="rId47" Type="http://schemas.openxmlformats.org/officeDocument/2006/relationships/image" Target="../media/image304.png"/><Relationship Id="rId68" Type="http://schemas.openxmlformats.org/officeDocument/2006/relationships/customXml" Target="../ink/ink297.xml"/><Relationship Id="rId89" Type="http://schemas.openxmlformats.org/officeDocument/2006/relationships/image" Target="../media/image325.png"/><Relationship Id="rId112" Type="http://schemas.openxmlformats.org/officeDocument/2006/relationships/image" Target="../media/image336.png"/><Relationship Id="rId133" Type="http://schemas.openxmlformats.org/officeDocument/2006/relationships/customXml" Target="../ink/ink330.xml"/><Relationship Id="rId154" Type="http://schemas.openxmlformats.org/officeDocument/2006/relationships/image" Target="../media/image357.png"/><Relationship Id="rId175" Type="http://schemas.openxmlformats.org/officeDocument/2006/relationships/customXml" Target="../ink/ink351.xml"/><Relationship Id="rId196" Type="http://schemas.openxmlformats.org/officeDocument/2006/relationships/image" Target="../media/image378.png"/><Relationship Id="rId200" Type="http://schemas.openxmlformats.org/officeDocument/2006/relationships/customXml" Target="../ink/ink364.xml"/><Relationship Id="rId16" Type="http://schemas.openxmlformats.org/officeDocument/2006/relationships/customXml" Target="../ink/ink271.xml"/><Relationship Id="rId221" Type="http://schemas.openxmlformats.org/officeDocument/2006/relationships/image" Target="../media/image390.png"/><Relationship Id="rId242" Type="http://schemas.openxmlformats.org/officeDocument/2006/relationships/customXml" Target="../ink/ink385.xml"/><Relationship Id="rId263" Type="http://schemas.openxmlformats.org/officeDocument/2006/relationships/image" Target="../media/image411.png"/><Relationship Id="rId37" Type="http://schemas.openxmlformats.org/officeDocument/2006/relationships/image" Target="../media/image299.png"/><Relationship Id="rId58" Type="http://schemas.openxmlformats.org/officeDocument/2006/relationships/customXml" Target="../ink/ink292.xml"/><Relationship Id="rId79" Type="http://schemas.openxmlformats.org/officeDocument/2006/relationships/image" Target="../media/image320.png"/><Relationship Id="rId102" Type="http://schemas.openxmlformats.org/officeDocument/2006/relationships/customXml" Target="../ink/ink314.xml"/><Relationship Id="rId123" Type="http://schemas.openxmlformats.org/officeDocument/2006/relationships/customXml" Target="../ink/ink325.xml"/><Relationship Id="rId144" Type="http://schemas.openxmlformats.org/officeDocument/2006/relationships/image" Target="../media/image352.png"/><Relationship Id="rId90" Type="http://schemas.openxmlformats.org/officeDocument/2006/relationships/customXml" Target="../ink/ink308.xml"/><Relationship Id="rId165" Type="http://schemas.openxmlformats.org/officeDocument/2006/relationships/customXml" Target="../ink/ink346.xml"/><Relationship Id="rId186" Type="http://schemas.openxmlformats.org/officeDocument/2006/relationships/image" Target="../media/image373.png"/><Relationship Id="rId211" Type="http://schemas.openxmlformats.org/officeDocument/2006/relationships/image" Target="../media/image385.png"/><Relationship Id="rId232" Type="http://schemas.openxmlformats.org/officeDocument/2006/relationships/customXml" Target="../ink/ink380.xml"/><Relationship Id="rId253" Type="http://schemas.openxmlformats.org/officeDocument/2006/relationships/image" Target="../media/image406.png"/><Relationship Id="rId27" Type="http://schemas.openxmlformats.org/officeDocument/2006/relationships/image" Target="../media/image294.png"/><Relationship Id="rId48" Type="http://schemas.openxmlformats.org/officeDocument/2006/relationships/customXml" Target="../ink/ink287.xml"/><Relationship Id="rId69" Type="http://schemas.openxmlformats.org/officeDocument/2006/relationships/image" Target="../media/image315.png"/><Relationship Id="rId113" Type="http://schemas.openxmlformats.org/officeDocument/2006/relationships/customXml" Target="../ink/ink320.xml"/><Relationship Id="rId134" Type="http://schemas.openxmlformats.org/officeDocument/2006/relationships/image" Target="../media/image347.png"/><Relationship Id="rId80" Type="http://schemas.openxmlformats.org/officeDocument/2006/relationships/customXml" Target="../ink/ink303.xml"/><Relationship Id="rId155" Type="http://schemas.openxmlformats.org/officeDocument/2006/relationships/customXml" Target="../ink/ink341.xml"/><Relationship Id="rId176" Type="http://schemas.openxmlformats.org/officeDocument/2006/relationships/image" Target="../media/image368.png"/><Relationship Id="rId197" Type="http://schemas.openxmlformats.org/officeDocument/2006/relationships/customXml" Target="../ink/ink362.xml"/><Relationship Id="rId201" Type="http://schemas.openxmlformats.org/officeDocument/2006/relationships/image" Target="../media/image380.png"/><Relationship Id="rId222" Type="http://schemas.openxmlformats.org/officeDocument/2006/relationships/customXml" Target="../ink/ink375.xml"/><Relationship Id="rId243" Type="http://schemas.openxmlformats.org/officeDocument/2006/relationships/image" Target="../media/image401.png"/><Relationship Id="rId264" Type="http://schemas.openxmlformats.org/officeDocument/2006/relationships/customXml" Target="../ink/ink396.xml"/><Relationship Id="rId17" Type="http://schemas.openxmlformats.org/officeDocument/2006/relationships/image" Target="../media/image289.png"/><Relationship Id="rId38" Type="http://schemas.openxmlformats.org/officeDocument/2006/relationships/customXml" Target="../ink/ink282.xml"/><Relationship Id="rId59" Type="http://schemas.openxmlformats.org/officeDocument/2006/relationships/image" Target="../media/image310.png"/><Relationship Id="rId103" Type="http://schemas.openxmlformats.org/officeDocument/2006/relationships/image" Target="../media/image332.png"/><Relationship Id="rId124" Type="http://schemas.openxmlformats.org/officeDocument/2006/relationships/image" Target="../media/image342.png"/><Relationship Id="rId70" Type="http://schemas.openxmlformats.org/officeDocument/2006/relationships/customXml" Target="../ink/ink298.xml"/><Relationship Id="rId91" Type="http://schemas.openxmlformats.org/officeDocument/2006/relationships/image" Target="../media/image326.png"/><Relationship Id="rId145" Type="http://schemas.openxmlformats.org/officeDocument/2006/relationships/customXml" Target="../ink/ink336.xml"/><Relationship Id="rId166" Type="http://schemas.openxmlformats.org/officeDocument/2006/relationships/image" Target="../media/image363.png"/><Relationship Id="rId187" Type="http://schemas.openxmlformats.org/officeDocument/2006/relationships/customXml" Target="../ink/ink357.xml"/><Relationship Id="rId1" Type="http://schemas.openxmlformats.org/officeDocument/2006/relationships/slideLayout" Target="../slideLayouts/slideLayout6.xml"/><Relationship Id="rId212" Type="http://schemas.openxmlformats.org/officeDocument/2006/relationships/customXml" Target="../ink/ink370.xml"/><Relationship Id="rId233" Type="http://schemas.openxmlformats.org/officeDocument/2006/relationships/image" Target="../media/image396.png"/><Relationship Id="rId254" Type="http://schemas.openxmlformats.org/officeDocument/2006/relationships/customXml" Target="../ink/ink391.xml"/><Relationship Id="rId28" Type="http://schemas.openxmlformats.org/officeDocument/2006/relationships/customXml" Target="../ink/ink277.xml"/><Relationship Id="rId49" Type="http://schemas.openxmlformats.org/officeDocument/2006/relationships/image" Target="../media/image305.png"/><Relationship Id="rId114" Type="http://schemas.openxmlformats.org/officeDocument/2006/relationships/image" Target="../media/image337.png"/><Relationship Id="rId60" Type="http://schemas.openxmlformats.org/officeDocument/2006/relationships/customXml" Target="../ink/ink293.xml"/><Relationship Id="rId81" Type="http://schemas.openxmlformats.org/officeDocument/2006/relationships/image" Target="../media/image321.png"/><Relationship Id="rId135" Type="http://schemas.openxmlformats.org/officeDocument/2006/relationships/customXml" Target="../ink/ink331.xml"/><Relationship Id="rId156" Type="http://schemas.openxmlformats.org/officeDocument/2006/relationships/image" Target="../media/image358.png"/><Relationship Id="rId177" Type="http://schemas.openxmlformats.org/officeDocument/2006/relationships/customXml" Target="../ink/ink352.xml"/><Relationship Id="rId198" Type="http://schemas.openxmlformats.org/officeDocument/2006/relationships/image" Target="../media/image379.png"/><Relationship Id="rId202" Type="http://schemas.openxmlformats.org/officeDocument/2006/relationships/customXml" Target="../ink/ink365.xml"/><Relationship Id="rId223" Type="http://schemas.openxmlformats.org/officeDocument/2006/relationships/image" Target="../media/image391.png"/><Relationship Id="rId244" Type="http://schemas.openxmlformats.org/officeDocument/2006/relationships/customXml" Target="../ink/ink386.xml"/><Relationship Id="rId18" Type="http://schemas.openxmlformats.org/officeDocument/2006/relationships/customXml" Target="../ink/ink272.xml"/><Relationship Id="rId39" Type="http://schemas.openxmlformats.org/officeDocument/2006/relationships/image" Target="../media/image300.png"/><Relationship Id="rId265" Type="http://schemas.openxmlformats.org/officeDocument/2006/relationships/image" Target="../media/image412.png"/><Relationship Id="rId50" Type="http://schemas.openxmlformats.org/officeDocument/2006/relationships/customXml" Target="../ink/ink288.xml"/><Relationship Id="rId104" Type="http://schemas.openxmlformats.org/officeDocument/2006/relationships/customXml" Target="../ink/ink315.xml"/><Relationship Id="rId125" Type="http://schemas.openxmlformats.org/officeDocument/2006/relationships/customXml" Target="../ink/ink326.xml"/><Relationship Id="rId146" Type="http://schemas.openxmlformats.org/officeDocument/2006/relationships/image" Target="../media/image353.png"/><Relationship Id="rId167" Type="http://schemas.openxmlformats.org/officeDocument/2006/relationships/customXml" Target="../ink/ink347.xml"/><Relationship Id="rId188" Type="http://schemas.openxmlformats.org/officeDocument/2006/relationships/image" Target="../media/image374.png"/><Relationship Id="rId71" Type="http://schemas.openxmlformats.org/officeDocument/2006/relationships/image" Target="../media/image316.png"/><Relationship Id="rId92" Type="http://schemas.openxmlformats.org/officeDocument/2006/relationships/customXml" Target="../ink/ink309.xml"/><Relationship Id="rId213" Type="http://schemas.openxmlformats.org/officeDocument/2006/relationships/image" Target="../media/image386.png"/><Relationship Id="rId234" Type="http://schemas.openxmlformats.org/officeDocument/2006/relationships/customXml" Target="../ink/ink381.xml"/><Relationship Id="rId2" Type="http://schemas.openxmlformats.org/officeDocument/2006/relationships/image" Target="../media/image281.png"/><Relationship Id="rId29" Type="http://schemas.openxmlformats.org/officeDocument/2006/relationships/image" Target="../media/image295.png"/><Relationship Id="rId255" Type="http://schemas.openxmlformats.org/officeDocument/2006/relationships/image" Target="../media/image407.png"/><Relationship Id="rId40" Type="http://schemas.openxmlformats.org/officeDocument/2006/relationships/customXml" Target="../ink/ink283.xml"/><Relationship Id="rId115" Type="http://schemas.openxmlformats.org/officeDocument/2006/relationships/customXml" Target="../ink/ink321.xml"/><Relationship Id="rId136" Type="http://schemas.openxmlformats.org/officeDocument/2006/relationships/image" Target="../media/image348.png"/><Relationship Id="rId157" Type="http://schemas.openxmlformats.org/officeDocument/2006/relationships/customXml" Target="../ink/ink342.xml"/><Relationship Id="rId178" Type="http://schemas.openxmlformats.org/officeDocument/2006/relationships/image" Target="../media/image369.png"/><Relationship Id="rId61" Type="http://schemas.openxmlformats.org/officeDocument/2006/relationships/image" Target="../media/image311.png"/><Relationship Id="rId82" Type="http://schemas.openxmlformats.org/officeDocument/2006/relationships/customXml" Target="../ink/ink304.xml"/><Relationship Id="rId199" Type="http://schemas.openxmlformats.org/officeDocument/2006/relationships/customXml" Target="../ink/ink363.xml"/><Relationship Id="rId203" Type="http://schemas.openxmlformats.org/officeDocument/2006/relationships/image" Target="../media/image381.png"/><Relationship Id="rId19" Type="http://schemas.openxmlformats.org/officeDocument/2006/relationships/image" Target="../media/image290.png"/><Relationship Id="rId224" Type="http://schemas.openxmlformats.org/officeDocument/2006/relationships/customXml" Target="../ink/ink376.xml"/><Relationship Id="rId245" Type="http://schemas.openxmlformats.org/officeDocument/2006/relationships/image" Target="../media/image402.png"/><Relationship Id="rId266" Type="http://schemas.openxmlformats.org/officeDocument/2006/relationships/customXml" Target="../ink/ink397.xml"/><Relationship Id="rId30" Type="http://schemas.openxmlformats.org/officeDocument/2006/relationships/customXml" Target="../ink/ink278.xml"/><Relationship Id="rId105" Type="http://schemas.openxmlformats.org/officeDocument/2006/relationships/customXml" Target="../ink/ink316.xml"/><Relationship Id="rId126" Type="http://schemas.openxmlformats.org/officeDocument/2006/relationships/image" Target="../media/image343.png"/><Relationship Id="rId147" Type="http://schemas.openxmlformats.org/officeDocument/2006/relationships/customXml" Target="../ink/ink337.xml"/><Relationship Id="rId168" Type="http://schemas.openxmlformats.org/officeDocument/2006/relationships/image" Target="../media/image364.png"/><Relationship Id="rId51" Type="http://schemas.openxmlformats.org/officeDocument/2006/relationships/image" Target="../media/image306.png"/><Relationship Id="rId72" Type="http://schemas.openxmlformats.org/officeDocument/2006/relationships/customXml" Target="../ink/ink299.xml"/><Relationship Id="rId93" Type="http://schemas.openxmlformats.org/officeDocument/2006/relationships/image" Target="../media/image327.png"/><Relationship Id="rId189" Type="http://schemas.openxmlformats.org/officeDocument/2006/relationships/customXml" Target="../ink/ink358.xml"/><Relationship Id="rId3" Type="http://schemas.openxmlformats.org/officeDocument/2006/relationships/image" Target="../media/image282.png"/><Relationship Id="rId214" Type="http://schemas.openxmlformats.org/officeDocument/2006/relationships/customXml" Target="../ink/ink371.xml"/><Relationship Id="rId235" Type="http://schemas.openxmlformats.org/officeDocument/2006/relationships/image" Target="../media/image397.png"/><Relationship Id="rId256" Type="http://schemas.openxmlformats.org/officeDocument/2006/relationships/customXml" Target="../ink/ink392.xml"/><Relationship Id="rId116" Type="http://schemas.openxmlformats.org/officeDocument/2006/relationships/image" Target="../media/image338.png"/><Relationship Id="rId137" Type="http://schemas.openxmlformats.org/officeDocument/2006/relationships/customXml" Target="../ink/ink332.xml"/><Relationship Id="rId158" Type="http://schemas.openxmlformats.org/officeDocument/2006/relationships/image" Target="../media/image359.png"/><Relationship Id="rId20" Type="http://schemas.openxmlformats.org/officeDocument/2006/relationships/customXml" Target="../ink/ink273.xml"/><Relationship Id="rId41" Type="http://schemas.openxmlformats.org/officeDocument/2006/relationships/image" Target="../media/image301.png"/><Relationship Id="rId62" Type="http://schemas.openxmlformats.org/officeDocument/2006/relationships/customXml" Target="../ink/ink294.xml"/><Relationship Id="rId83" Type="http://schemas.openxmlformats.org/officeDocument/2006/relationships/image" Target="../media/image322.png"/><Relationship Id="rId179" Type="http://schemas.openxmlformats.org/officeDocument/2006/relationships/customXml" Target="../ink/ink353.xml"/><Relationship Id="rId190" Type="http://schemas.openxmlformats.org/officeDocument/2006/relationships/image" Target="../media/image375.png"/><Relationship Id="rId204" Type="http://schemas.openxmlformats.org/officeDocument/2006/relationships/customXml" Target="../ink/ink366.xml"/><Relationship Id="rId225" Type="http://schemas.openxmlformats.org/officeDocument/2006/relationships/image" Target="../media/image392.png"/><Relationship Id="rId246" Type="http://schemas.openxmlformats.org/officeDocument/2006/relationships/customXml" Target="../ink/ink387.xml"/><Relationship Id="rId267" Type="http://schemas.openxmlformats.org/officeDocument/2006/relationships/image" Target="../media/image413.png"/><Relationship Id="rId106" Type="http://schemas.openxmlformats.org/officeDocument/2006/relationships/image" Target="../media/image333.png"/><Relationship Id="rId127" Type="http://schemas.openxmlformats.org/officeDocument/2006/relationships/customXml" Target="../ink/ink327.xml"/><Relationship Id="rId10" Type="http://schemas.openxmlformats.org/officeDocument/2006/relationships/customXml" Target="../ink/ink268.xml"/><Relationship Id="rId31" Type="http://schemas.openxmlformats.org/officeDocument/2006/relationships/image" Target="../media/image296.png"/><Relationship Id="rId52" Type="http://schemas.openxmlformats.org/officeDocument/2006/relationships/customXml" Target="../ink/ink289.xml"/><Relationship Id="rId73" Type="http://schemas.openxmlformats.org/officeDocument/2006/relationships/image" Target="../media/image317.png"/><Relationship Id="rId94" Type="http://schemas.openxmlformats.org/officeDocument/2006/relationships/customXml" Target="../ink/ink310.xml"/><Relationship Id="rId148" Type="http://schemas.openxmlformats.org/officeDocument/2006/relationships/image" Target="../media/image354.png"/><Relationship Id="rId169" Type="http://schemas.openxmlformats.org/officeDocument/2006/relationships/customXml" Target="../ink/ink348.xml"/><Relationship Id="rId4" Type="http://schemas.openxmlformats.org/officeDocument/2006/relationships/customXml" Target="../ink/ink265.xml"/><Relationship Id="rId180" Type="http://schemas.openxmlformats.org/officeDocument/2006/relationships/image" Target="../media/image370.png"/><Relationship Id="rId215" Type="http://schemas.openxmlformats.org/officeDocument/2006/relationships/image" Target="../media/image387.png"/><Relationship Id="rId236" Type="http://schemas.openxmlformats.org/officeDocument/2006/relationships/customXml" Target="../ink/ink382.xml"/><Relationship Id="rId257" Type="http://schemas.openxmlformats.org/officeDocument/2006/relationships/image" Target="../media/image408.png"/><Relationship Id="rId42" Type="http://schemas.openxmlformats.org/officeDocument/2006/relationships/customXml" Target="../ink/ink284.xml"/><Relationship Id="rId84" Type="http://schemas.openxmlformats.org/officeDocument/2006/relationships/customXml" Target="../ink/ink305.xml"/><Relationship Id="rId138" Type="http://schemas.openxmlformats.org/officeDocument/2006/relationships/image" Target="../media/image349.png"/><Relationship Id="rId191" Type="http://schemas.openxmlformats.org/officeDocument/2006/relationships/customXml" Target="../ink/ink359.xml"/><Relationship Id="rId205" Type="http://schemas.openxmlformats.org/officeDocument/2006/relationships/image" Target="../media/image382.png"/><Relationship Id="rId247" Type="http://schemas.openxmlformats.org/officeDocument/2006/relationships/image" Target="../media/image403.png"/><Relationship Id="rId107" Type="http://schemas.openxmlformats.org/officeDocument/2006/relationships/customXml" Target="../ink/ink317.xml"/></Relationships>
</file>

<file path=ppt/slides/_rels/slide41.xml.rels><?xml version="1.0" encoding="UTF-8" standalone="yes"?>
<Relationships xmlns="http://schemas.openxmlformats.org/package/2006/relationships"><Relationship Id="rId117" Type="http://schemas.openxmlformats.org/officeDocument/2006/relationships/image" Target="../media/image473.png"/><Relationship Id="rId21" Type="http://schemas.openxmlformats.org/officeDocument/2006/relationships/image" Target="../media/image425.png"/><Relationship Id="rId324" Type="http://schemas.openxmlformats.org/officeDocument/2006/relationships/customXml" Target="../ink/ink563.xml"/><Relationship Id="rId531" Type="http://schemas.openxmlformats.org/officeDocument/2006/relationships/customXml" Target="../ink/ink671.xml"/><Relationship Id="rId170" Type="http://schemas.openxmlformats.org/officeDocument/2006/relationships/customXml" Target="../ink/ink482.xml"/><Relationship Id="rId268" Type="http://schemas.openxmlformats.org/officeDocument/2006/relationships/image" Target="../media/image545.png"/><Relationship Id="rId475" Type="http://schemas.openxmlformats.org/officeDocument/2006/relationships/image" Target="../media/image643.png"/><Relationship Id="rId32" Type="http://schemas.openxmlformats.org/officeDocument/2006/relationships/customXml" Target="../ink/ink413.xml"/><Relationship Id="rId128" Type="http://schemas.openxmlformats.org/officeDocument/2006/relationships/customXml" Target="../ink/ink461.xml"/><Relationship Id="rId335" Type="http://schemas.openxmlformats.org/officeDocument/2006/relationships/image" Target="../media/image576.png"/><Relationship Id="rId5" Type="http://schemas.openxmlformats.org/officeDocument/2006/relationships/image" Target="../media/image417.png"/><Relationship Id="rId181" Type="http://schemas.openxmlformats.org/officeDocument/2006/relationships/image" Target="../media/image504.png"/><Relationship Id="rId237" Type="http://schemas.openxmlformats.org/officeDocument/2006/relationships/customXml" Target="../ink/ink516.xml"/><Relationship Id="rId402" Type="http://schemas.openxmlformats.org/officeDocument/2006/relationships/customXml" Target="../ink/ink604.xml"/><Relationship Id="rId279" Type="http://schemas.openxmlformats.org/officeDocument/2006/relationships/customXml" Target="../ink/ink538.xml"/><Relationship Id="rId444" Type="http://schemas.openxmlformats.org/officeDocument/2006/relationships/customXml" Target="../ink/ink626.xml"/><Relationship Id="rId486" Type="http://schemas.openxmlformats.org/officeDocument/2006/relationships/customXml" Target="../ink/ink647.xml"/><Relationship Id="rId43" Type="http://schemas.openxmlformats.org/officeDocument/2006/relationships/image" Target="../media/image436.png"/><Relationship Id="rId139" Type="http://schemas.openxmlformats.org/officeDocument/2006/relationships/image" Target="../media/image483.png"/><Relationship Id="rId290" Type="http://schemas.openxmlformats.org/officeDocument/2006/relationships/customXml" Target="../ink/ink544.xml"/><Relationship Id="rId304" Type="http://schemas.openxmlformats.org/officeDocument/2006/relationships/customXml" Target="../ink/ink552.xml"/><Relationship Id="rId346" Type="http://schemas.openxmlformats.org/officeDocument/2006/relationships/image" Target="../media/image581.png"/><Relationship Id="rId388" Type="http://schemas.openxmlformats.org/officeDocument/2006/relationships/image" Target="../media/image601.png"/><Relationship Id="rId511" Type="http://schemas.openxmlformats.org/officeDocument/2006/relationships/customXml" Target="../ink/ink660.xml"/><Relationship Id="rId85" Type="http://schemas.openxmlformats.org/officeDocument/2006/relationships/image" Target="../media/image457.png"/><Relationship Id="rId150" Type="http://schemas.openxmlformats.org/officeDocument/2006/relationships/customXml" Target="../ink/ink472.xml"/><Relationship Id="rId192" Type="http://schemas.openxmlformats.org/officeDocument/2006/relationships/customXml" Target="../ink/ink493.xml"/><Relationship Id="rId206" Type="http://schemas.openxmlformats.org/officeDocument/2006/relationships/customXml" Target="../ink/ink500.xml"/><Relationship Id="rId413" Type="http://schemas.openxmlformats.org/officeDocument/2006/relationships/image" Target="../media/image613.png"/><Relationship Id="rId248" Type="http://schemas.openxmlformats.org/officeDocument/2006/relationships/customXml" Target="../ink/ink522.xml"/><Relationship Id="rId455" Type="http://schemas.openxmlformats.org/officeDocument/2006/relationships/image" Target="../media/image633.png"/><Relationship Id="rId497" Type="http://schemas.openxmlformats.org/officeDocument/2006/relationships/image" Target="../media/image654.png"/><Relationship Id="rId12" Type="http://schemas.openxmlformats.org/officeDocument/2006/relationships/customXml" Target="../ink/ink403.xml"/><Relationship Id="rId108" Type="http://schemas.openxmlformats.org/officeDocument/2006/relationships/customXml" Target="../ink/ink451.xml"/><Relationship Id="rId315" Type="http://schemas.openxmlformats.org/officeDocument/2006/relationships/customXml" Target="../ink/ink558.xml"/><Relationship Id="rId357" Type="http://schemas.openxmlformats.org/officeDocument/2006/relationships/image" Target="../media/image586.png"/><Relationship Id="rId522" Type="http://schemas.openxmlformats.org/officeDocument/2006/relationships/customXml" Target="../ink/ink666.xml"/><Relationship Id="rId54" Type="http://schemas.openxmlformats.org/officeDocument/2006/relationships/customXml" Target="../ink/ink424.xml"/><Relationship Id="rId96" Type="http://schemas.openxmlformats.org/officeDocument/2006/relationships/customXml" Target="../ink/ink445.xml"/><Relationship Id="rId161" Type="http://schemas.openxmlformats.org/officeDocument/2006/relationships/image" Target="../media/image494.png"/><Relationship Id="rId217" Type="http://schemas.openxmlformats.org/officeDocument/2006/relationships/image" Target="../media/image522.png"/><Relationship Id="rId399" Type="http://schemas.openxmlformats.org/officeDocument/2006/relationships/customXml" Target="../ink/ink602.xml"/><Relationship Id="rId259" Type="http://schemas.openxmlformats.org/officeDocument/2006/relationships/image" Target="../media/image542.png"/><Relationship Id="rId424" Type="http://schemas.openxmlformats.org/officeDocument/2006/relationships/customXml" Target="../ink/ink616.xml"/><Relationship Id="rId466" Type="http://schemas.openxmlformats.org/officeDocument/2006/relationships/customXml" Target="../ink/ink637.xml"/><Relationship Id="rId23" Type="http://schemas.openxmlformats.org/officeDocument/2006/relationships/image" Target="../media/image426.png"/><Relationship Id="rId119" Type="http://schemas.openxmlformats.org/officeDocument/2006/relationships/image" Target="../media/image474.png"/><Relationship Id="rId270" Type="http://schemas.openxmlformats.org/officeDocument/2006/relationships/image" Target="../media/image546.png"/><Relationship Id="rId326" Type="http://schemas.openxmlformats.org/officeDocument/2006/relationships/customXml" Target="../ink/ink564.xml"/><Relationship Id="rId65" Type="http://schemas.openxmlformats.org/officeDocument/2006/relationships/image" Target="../media/image447.png"/><Relationship Id="rId130" Type="http://schemas.openxmlformats.org/officeDocument/2006/relationships/customXml" Target="../ink/ink462.xml"/><Relationship Id="rId368" Type="http://schemas.openxmlformats.org/officeDocument/2006/relationships/customXml" Target="../ink/ink586.xml"/><Relationship Id="rId172" Type="http://schemas.openxmlformats.org/officeDocument/2006/relationships/customXml" Target="../ink/ink483.xml"/><Relationship Id="rId228" Type="http://schemas.openxmlformats.org/officeDocument/2006/relationships/customXml" Target="../ink/ink511.xml"/><Relationship Id="rId435" Type="http://schemas.openxmlformats.org/officeDocument/2006/relationships/image" Target="../media/image623.png"/><Relationship Id="rId477" Type="http://schemas.openxmlformats.org/officeDocument/2006/relationships/image" Target="../media/image644.png"/><Relationship Id="rId281" Type="http://schemas.openxmlformats.org/officeDocument/2006/relationships/customXml" Target="../ink/ink539.xml"/><Relationship Id="rId337" Type="http://schemas.openxmlformats.org/officeDocument/2006/relationships/image" Target="../media/image577.png"/><Relationship Id="rId502" Type="http://schemas.openxmlformats.org/officeDocument/2006/relationships/image" Target="../media/image656.png"/><Relationship Id="rId34" Type="http://schemas.openxmlformats.org/officeDocument/2006/relationships/customXml" Target="../ink/ink414.xml"/><Relationship Id="rId76" Type="http://schemas.openxmlformats.org/officeDocument/2006/relationships/customXml" Target="../ink/ink435.xml"/><Relationship Id="rId141" Type="http://schemas.openxmlformats.org/officeDocument/2006/relationships/image" Target="../media/image484.png"/><Relationship Id="rId379" Type="http://schemas.openxmlformats.org/officeDocument/2006/relationships/customXml" Target="../ink/ink592.xml"/><Relationship Id="rId7" Type="http://schemas.openxmlformats.org/officeDocument/2006/relationships/image" Target="../media/image418.png"/><Relationship Id="rId183" Type="http://schemas.openxmlformats.org/officeDocument/2006/relationships/image" Target="../media/image505.png"/><Relationship Id="rId239" Type="http://schemas.openxmlformats.org/officeDocument/2006/relationships/customXml" Target="../ink/ink517.xml"/><Relationship Id="rId390" Type="http://schemas.openxmlformats.org/officeDocument/2006/relationships/image" Target="../media/image602.png"/><Relationship Id="rId404" Type="http://schemas.openxmlformats.org/officeDocument/2006/relationships/customXml" Target="../ink/ink605.xml"/><Relationship Id="rId446" Type="http://schemas.openxmlformats.org/officeDocument/2006/relationships/customXml" Target="../ink/ink627.xml"/><Relationship Id="rId250" Type="http://schemas.openxmlformats.org/officeDocument/2006/relationships/customXml" Target="../ink/ink523.xml"/><Relationship Id="rId292" Type="http://schemas.openxmlformats.org/officeDocument/2006/relationships/customXml" Target="../ink/ink545.xml"/><Relationship Id="rId306" Type="http://schemas.openxmlformats.org/officeDocument/2006/relationships/image" Target="../media/image562.png"/><Relationship Id="rId488" Type="http://schemas.openxmlformats.org/officeDocument/2006/relationships/customXml" Target="../ink/ink648.xml"/><Relationship Id="rId45" Type="http://schemas.openxmlformats.org/officeDocument/2006/relationships/image" Target="../media/image437.png"/><Relationship Id="rId87" Type="http://schemas.openxmlformats.org/officeDocument/2006/relationships/image" Target="../media/image458.png"/><Relationship Id="rId110" Type="http://schemas.openxmlformats.org/officeDocument/2006/relationships/customXml" Target="../ink/ink452.xml"/><Relationship Id="rId348" Type="http://schemas.openxmlformats.org/officeDocument/2006/relationships/image" Target="../media/image582.png"/><Relationship Id="rId513" Type="http://schemas.openxmlformats.org/officeDocument/2006/relationships/customXml" Target="../ink/ink661.xml"/><Relationship Id="rId152" Type="http://schemas.openxmlformats.org/officeDocument/2006/relationships/customXml" Target="../ink/ink473.xml"/><Relationship Id="rId194" Type="http://schemas.openxmlformats.org/officeDocument/2006/relationships/customXml" Target="../ink/ink494.xml"/><Relationship Id="rId208" Type="http://schemas.openxmlformats.org/officeDocument/2006/relationships/customXml" Target="../ink/ink501.xml"/><Relationship Id="rId415" Type="http://schemas.openxmlformats.org/officeDocument/2006/relationships/image" Target="../media/image614.png"/><Relationship Id="rId457" Type="http://schemas.openxmlformats.org/officeDocument/2006/relationships/image" Target="../media/image634.png"/><Relationship Id="rId261" Type="http://schemas.openxmlformats.org/officeDocument/2006/relationships/image" Target="../media/image543.png"/><Relationship Id="rId499" Type="http://schemas.openxmlformats.org/officeDocument/2006/relationships/customXml" Target="../ink/ink654.xml"/><Relationship Id="rId14" Type="http://schemas.openxmlformats.org/officeDocument/2006/relationships/customXml" Target="../ink/ink404.xml"/><Relationship Id="rId56" Type="http://schemas.openxmlformats.org/officeDocument/2006/relationships/customXml" Target="../ink/ink425.xml"/><Relationship Id="rId317" Type="http://schemas.openxmlformats.org/officeDocument/2006/relationships/image" Target="../media/image567.png"/><Relationship Id="rId359" Type="http://schemas.openxmlformats.org/officeDocument/2006/relationships/image" Target="../media/image587.png"/><Relationship Id="rId524" Type="http://schemas.openxmlformats.org/officeDocument/2006/relationships/customXml" Target="../ink/ink667.xml"/><Relationship Id="rId98" Type="http://schemas.openxmlformats.org/officeDocument/2006/relationships/customXml" Target="../ink/ink446.xml"/><Relationship Id="rId121" Type="http://schemas.openxmlformats.org/officeDocument/2006/relationships/image" Target="../media/image475.png"/><Relationship Id="rId163" Type="http://schemas.openxmlformats.org/officeDocument/2006/relationships/image" Target="../media/image495.png"/><Relationship Id="rId219" Type="http://schemas.openxmlformats.org/officeDocument/2006/relationships/image" Target="../media/image523.png"/><Relationship Id="rId370" Type="http://schemas.openxmlformats.org/officeDocument/2006/relationships/customXml" Target="../ink/ink587.xml"/><Relationship Id="rId426" Type="http://schemas.openxmlformats.org/officeDocument/2006/relationships/customXml" Target="../ink/ink617.xml"/><Relationship Id="rId230" Type="http://schemas.openxmlformats.org/officeDocument/2006/relationships/customXml" Target="../ink/ink512.xml"/><Relationship Id="rId468" Type="http://schemas.openxmlformats.org/officeDocument/2006/relationships/customXml" Target="../ink/ink638.xml"/><Relationship Id="rId25" Type="http://schemas.openxmlformats.org/officeDocument/2006/relationships/image" Target="../media/image427.png"/><Relationship Id="rId67" Type="http://schemas.openxmlformats.org/officeDocument/2006/relationships/image" Target="../media/image448.png"/><Relationship Id="rId272" Type="http://schemas.openxmlformats.org/officeDocument/2006/relationships/image" Target="../media/image547.png"/><Relationship Id="rId328" Type="http://schemas.openxmlformats.org/officeDocument/2006/relationships/customXml" Target="../ink/ink565.xml"/><Relationship Id="rId132" Type="http://schemas.openxmlformats.org/officeDocument/2006/relationships/customXml" Target="../ink/ink463.xml"/><Relationship Id="rId174" Type="http://schemas.openxmlformats.org/officeDocument/2006/relationships/customXml" Target="../ink/ink484.xml"/><Relationship Id="rId381" Type="http://schemas.openxmlformats.org/officeDocument/2006/relationships/customXml" Target="../ink/ink593.xml"/><Relationship Id="rId241" Type="http://schemas.openxmlformats.org/officeDocument/2006/relationships/customXml" Target="../ink/ink518.xml"/><Relationship Id="rId437" Type="http://schemas.openxmlformats.org/officeDocument/2006/relationships/image" Target="../media/image624.png"/><Relationship Id="rId479" Type="http://schemas.openxmlformats.org/officeDocument/2006/relationships/image" Target="../media/image645.png"/><Relationship Id="rId36" Type="http://schemas.openxmlformats.org/officeDocument/2006/relationships/customXml" Target="../ink/ink415.xml"/><Relationship Id="rId283" Type="http://schemas.openxmlformats.org/officeDocument/2006/relationships/image" Target="../media/image552.png"/><Relationship Id="rId339" Type="http://schemas.openxmlformats.org/officeDocument/2006/relationships/image" Target="../media/image578.png"/><Relationship Id="rId490" Type="http://schemas.openxmlformats.org/officeDocument/2006/relationships/customXml" Target="../ink/ink649.xml"/><Relationship Id="rId504" Type="http://schemas.openxmlformats.org/officeDocument/2006/relationships/image" Target="../media/image657.png"/><Relationship Id="rId78" Type="http://schemas.openxmlformats.org/officeDocument/2006/relationships/customXml" Target="../ink/ink436.xml"/><Relationship Id="rId101" Type="http://schemas.openxmlformats.org/officeDocument/2006/relationships/image" Target="../media/image465.png"/><Relationship Id="rId143" Type="http://schemas.openxmlformats.org/officeDocument/2006/relationships/image" Target="../media/image485.png"/><Relationship Id="rId185" Type="http://schemas.openxmlformats.org/officeDocument/2006/relationships/image" Target="../media/image506.png"/><Relationship Id="rId350" Type="http://schemas.openxmlformats.org/officeDocument/2006/relationships/image" Target="../media/image583.png"/><Relationship Id="rId406" Type="http://schemas.openxmlformats.org/officeDocument/2006/relationships/customXml" Target="../ink/ink606.xml"/><Relationship Id="rId9" Type="http://schemas.openxmlformats.org/officeDocument/2006/relationships/image" Target="../media/image419.png"/><Relationship Id="rId210" Type="http://schemas.openxmlformats.org/officeDocument/2006/relationships/customXml" Target="../ink/ink502.xml"/><Relationship Id="rId392" Type="http://schemas.openxmlformats.org/officeDocument/2006/relationships/image" Target="../media/image603.png"/><Relationship Id="rId448" Type="http://schemas.openxmlformats.org/officeDocument/2006/relationships/customXml" Target="../ink/ink628.xml"/><Relationship Id="rId252" Type="http://schemas.openxmlformats.org/officeDocument/2006/relationships/customXml" Target="../ink/ink524.xml"/><Relationship Id="rId294" Type="http://schemas.openxmlformats.org/officeDocument/2006/relationships/customXml" Target="../ink/ink546.xml"/><Relationship Id="rId308" Type="http://schemas.openxmlformats.org/officeDocument/2006/relationships/image" Target="../media/image563.png"/><Relationship Id="rId515" Type="http://schemas.openxmlformats.org/officeDocument/2006/relationships/customXml" Target="../ink/ink662.xml"/><Relationship Id="rId47" Type="http://schemas.openxmlformats.org/officeDocument/2006/relationships/image" Target="../media/image438.png"/><Relationship Id="rId89" Type="http://schemas.openxmlformats.org/officeDocument/2006/relationships/image" Target="../media/image459.png"/><Relationship Id="rId112" Type="http://schemas.openxmlformats.org/officeDocument/2006/relationships/customXml" Target="../ink/ink453.xml"/><Relationship Id="rId154" Type="http://schemas.openxmlformats.org/officeDocument/2006/relationships/customXml" Target="../ink/ink474.xml"/><Relationship Id="rId361" Type="http://schemas.openxmlformats.org/officeDocument/2006/relationships/image" Target="../media/image588.png"/><Relationship Id="rId196" Type="http://schemas.openxmlformats.org/officeDocument/2006/relationships/customXml" Target="../ink/ink495.xml"/><Relationship Id="rId417" Type="http://schemas.openxmlformats.org/officeDocument/2006/relationships/image" Target="../media/image615.png"/><Relationship Id="rId459" Type="http://schemas.openxmlformats.org/officeDocument/2006/relationships/image" Target="../media/image635.png"/><Relationship Id="rId16" Type="http://schemas.openxmlformats.org/officeDocument/2006/relationships/customXml" Target="../ink/ink405.xml"/><Relationship Id="rId221" Type="http://schemas.openxmlformats.org/officeDocument/2006/relationships/image" Target="../media/image524.png"/><Relationship Id="rId263" Type="http://schemas.openxmlformats.org/officeDocument/2006/relationships/image" Target="../media/image544.png"/><Relationship Id="rId319" Type="http://schemas.openxmlformats.org/officeDocument/2006/relationships/image" Target="../media/image568.png"/><Relationship Id="rId470" Type="http://schemas.openxmlformats.org/officeDocument/2006/relationships/customXml" Target="../ink/ink639.xml"/><Relationship Id="rId526" Type="http://schemas.openxmlformats.org/officeDocument/2006/relationships/customXml" Target="../ink/ink668.xml"/><Relationship Id="rId58" Type="http://schemas.openxmlformats.org/officeDocument/2006/relationships/customXml" Target="../ink/ink426.xml"/><Relationship Id="rId123" Type="http://schemas.openxmlformats.org/officeDocument/2006/relationships/image" Target="../media/image323.png"/><Relationship Id="rId330" Type="http://schemas.openxmlformats.org/officeDocument/2006/relationships/customXml" Target="../ink/ink566.xml"/><Relationship Id="rId165" Type="http://schemas.openxmlformats.org/officeDocument/2006/relationships/image" Target="../media/image496.png"/><Relationship Id="rId372" Type="http://schemas.openxmlformats.org/officeDocument/2006/relationships/image" Target="../media/image593.png"/><Relationship Id="rId428" Type="http://schemas.openxmlformats.org/officeDocument/2006/relationships/customXml" Target="../ink/ink618.xml"/><Relationship Id="rId232" Type="http://schemas.openxmlformats.org/officeDocument/2006/relationships/image" Target="../media/image529.png"/><Relationship Id="rId274" Type="http://schemas.openxmlformats.org/officeDocument/2006/relationships/image" Target="../media/image548.png"/><Relationship Id="rId481" Type="http://schemas.openxmlformats.org/officeDocument/2006/relationships/image" Target="../media/image646.png"/><Relationship Id="rId27" Type="http://schemas.openxmlformats.org/officeDocument/2006/relationships/image" Target="../media/image428.png"/><Relationship Id="rId69" Type="http://schemas.openxmlformats.org/officeDocument/2006/relationships/image" Target="../media/image449.png"/><Relationship Id="rId134" Type="http://schemas.openxmlformats.org/officeDocument/2006/relationships/customXml" Target="../ink/ink464.xml"/><Relationship Id="rId80" Type="http://schemas.openxmlformats.org/officeDocument/2006/relationships/customXml" Target="../ink/ink437.xml"/><Relationship Id="rId176" Type="http://schemas.openxmlformats.org/officeDocument/2006/relationships/customXml" Target="../ink/ink485.xml"/><Relationship Id="rId341" Type="http://schemas.openxmlformats.org/officeDocument/2006/relationships/customXml" Target="../ink/ink572.xml"/><Relationship Id="rId383" Type="http://schemas.openxmlformats.org/officeDocument/2006/relationships/customXml" Target="../ink/ink594.xml"/><Relationship Id="rId439" Type="http://schemas.openxmlformats.org/officeDocument/2006/relationships/image" Target="../media/image625.png"/><Relationship Id="rId201" Type="http://schemas.openxmlformats.org/officeDocument/2006/relationships/image" Target="../media/image514.png"/><Relationship Id="rId243" Type="http://schemas.openxmlformats.org/officeDocument/2006/relationships/customXml" Target="../ink/ink519.xml"/><Relationship Id="rId285" Type="http://schemas.openxmlformats.org/officeDocument/2006/relationships/image" Target="../media/image553.png"/><Relationship Id="rId450" Type="http://schemas.openxmlformats.org/officeDocument/2006/relationships/customXml" Target="../ink/ink629.xml"/><Relationship Id="rId506" Type="http://schemas.openxmlformats.org/officeDocument/2006/relationships/image" Target="../media/image658.png"/><Relationship Id="rId38" Type="http://schemas.openxmlformats.org/officeDocument/2006/relationships/customXml" Target="../ink/ink416.xml"/><Relationship Id="rId103" Type="http://schemas.openxmlformats.org/officeDocument/2006/relationships/image" Target="../media/image466.png"/><Relationship Id="rId310" Type="http://schemas.openxmlformats.org/officeDocument/2006/relationships/image" Target="../media/image564.png"/><Relationship Id="rId492" Type="http://schemas.openxmlformats.org/officeDocument/2006/relationships/customXml" Target="../ink/ink650.xml"/><Relationship Id="rId91" Type="http://schemas.openxmlformats.org/officeDocument/2006/relationships/image" Target="../media/image460.png"/><Relationship Id="rId145" Type="http://schemas.openxmlformats.org/officeDocument/2006/relationships/image" Target="../media/image486.png"/><Relationship Id="rId187" Type="http://schemas.openxmlformats.org/officeDocument/2006/relationships/image" Target="../media/image507.png"/><Relationship Id="rId352" Type="http://schemas.openxmlformats.org/officeDocument/2006/relationships/image" Target="../media/image584.png"/><Relationship Id="rId394" Type="http://schemas.openxmlformats.org/officeDocument/2006/relationships/image" Target="../media/image604.png"/><Relationship Id="rId408" Type="http://schemas.openxmlformats.org/officeDocument/2006/relationships/customXml" Target="../ink/ink607.xml"/><Relationship Id="rId212" Type="http://schemas.openxmlformats.org/officeDocument/2006/relationships/customXml" Target="../ink/ink503.xml"/><Relationship Id="rId254" Type="http://schemas.openxmlformats.org/officeDocument/2006/relationships/customXml" Target="../ink/ink525.xml"/><Relationship Id="rId49" Type="http://schemas.openxmlformats.org/officeDocument/2006/relationships/image" Target="../media/image439.png"/><Relationship Id="rId114" Type="http://schemas.openxmlformats.org/officeDocument/2006/relationships/customXml" Target="../ink/ink454.xml"/><Relationship Id="rId296" Type="http://schemas.openxmlformats.org/officeDocument/2006/relationships/image" Target="../media/image558.png"/><Relationship Id="rId461" Type="http://schemas.openxmlformats.org/officeDocument/2006/relationships/image" Target="../media/image636.png"/><Relationship Id="rId517" Type="http://schemas.openxmlformats.org/officeDocument/2006/relationships/customXml" Target="../ink/ink663.xml"/><Relationship Id="rId60" Type="http://schemas.openxmlformats.org/officeDocument/2006/relationships/customXml" Target="../ink/ink427.xml"/><Relationship Id="rId156" Type="http://schemas.openxmlformats.org/officeDocument/2006/relationships/customXml" Target="../ink/ink475.xml"/><Relationship Id="rId198" Type="http://schemas.openxmlformats.org/officeDocument/2006/relationships/customXml" Target="../ink/ink496.xml"/><Relationship Id="rId321" Type="http://schemas.openxmlformats.org/officeDocument/2006/relationships/image" Target="../media/image569.png"/><Relationship Id="rId363" Type="http://schemas.openxmlformats.org/officeDocument/2006/relationships/image" Target="../media/image589.png"/><Relationship Id="rId419" Type="http://schemas.openxmlformats.org/officeDocument/2006/relationships/customXml" Target="../ink/ink613.xml"/><Relationship Id="rId223" Type="http://schemas.openxmlformats.org/officeDocument/2006/relationships/image" Target="../media/image525.png"/><Relationship Id="rId430" Type="http://schemas.openxmlformats.org/officeDocument/2006/relationships/customXml" Target="../ink/ink619.xml"/><Relationship Id="rId18" Type="http://schemas.openxmlformats.org/officeDocument/2006/relationships/customXml" Target="../ink/ink406.xml"/><Relationship Id="rId265" Type="http://schemas.openxmlformats.org/officeDocument/2006/relationships/customXml" Target="../ink/ink531.xml"/><Relationship Id="rId472" Type="http://schemas.openxmlformats.org/officeDocument/2006/relationships/customXml" Target="../ink/ink640.xml"/><Relationship Id="rId528" Type="http://schemas.openxmlformats.org/officeDocument/2006/relationships/image" Target="../media/image668.png"/><Relationship Id="rId125" Type="http://schemas.openxmlformats.org/officeDocument/2006/relationships/image" Target="../media/image476.png"/><Relationship Id="rId167" Type="http://schemas.openxmlformats.org/officeDocument/2006/relationships/image" Target="../media/image497.png"/><Relationship Id="rId332" Type="http://schemas.openxmlformats.org/officeDocument/2006/relationships/customXml" Target="../ink/ink567.xml"/><Relationship Id="rId374" Type="http://schemas.openxmlformats.org/officeDocument/2006/relationships/image" Target="../media/image594.png"/><Relationship Id="rId71" Type="http://schemas.openxmlformats.org/officeDocument/2006/relationships/image" Target="../media/image450.png"/><Relationship Id="rId234" Type="http://schemas.openxmlformats.org/officeDocument/2006/relationships/image" Target="../media/image530.png"/><Relationship Id="rId2" Type="http://schemas.openxmlformats.org/officeDocument/2006/relationships/image" Target="../media/image415.png"/><Relationship Id="rId29" Type="http://schemas.openxmlformats.org/officeDocument/2006/relationships/image" Target="../media/image429.png"/><Relationship Id="rId276" Type="http://schemas.openxmlformats.org/officeDocument/2006/relationships/image" Target="../media/image549.png"/><Relationship Id="rId441" Type="http://schemas.openxmlformats.org/officeDocument/2006/relationships/image" Target="../media/image626.png"/><Relationship Id="rId483" Type="http://schemas.openxmlformats.org/officeDocument/2006/relationships/image" Target="../media/image647.png"/><Relationship Id="rId40" Type="http://schemas.openxmlformats.org/officeDocument/2006/relationships/customXml" Target="../ink/ink417.xml"/><Relationship Id="rId136" Type="http://schemas.openxmlformats.org/officeDocument/2006/relationships/customXml" Target="../ink/ink465.xml"/><Relationship Id="rId178" Type="http://schemas.openxmlformats.org/officeDocument/2006/relationships/customXml" Target="../ink/ink486.xml"/><Relationship Id="rId301" Type="http://schemas.openxmlformats.org/officeDocument/2006/relationships/customXml" Target="../ink/ink550.xml"/><Relationship Id="rId343" Type="http://schemas.openxmlformats.org/officeDocument/2006/relationships/customXml" Target="../ink/ink573.xml"/><Relationship Id="rId82" Type="http://schemas.openxmlformats.org/officeDocument/2006/relationships/customXml" Target="../ink/ink438.xml"/><Relationship Id="rId203" Type="http://schemas.openxmlformats.org/officeDocument/2006/relationships/image" Target="../media/image515.png"/><Relationship Id="rId385" Type="http://schemas.openxmlformats.org/officeDocument/2006/relationships/customXml" Target="../ink/ink595.xml"/><Relationship Id="rId245" Type="http://schemas.openxmlformats.org/officeDocument/2006/relationships/customXml" Target="../ink/ink520.xml"/><Relationship Id="rId287" Type="http://schemas.openxmlformats.org/officeDocument/2006/relationships/image" Target="../media/image554.png"/><Relationship Id="rId410" Type="http://schemas.openxmlformats.org/officeDocument/2006/relationships/customXml" Target="../ink/ink608.xml"/><Relationship Id="rId452" Type="http://schemas.openxmlformats.org/officeDocument/2006/relationships/customXml" Target="../ink/ink630.xml"/><Relationship Id="rId494" Type="http://schemas.openxmlformats.org/officeDocument/2006/relationships/customXml" Target="../ink/ink651.xml"/><Relationship Id="rId508" Type="http://schemas.openxmlformats.org/officeDocument/2006/relationships/image" Target="../media/image659.png"/><Relationship Id="rId105" Type="http://schemas.openxmlformats.org/officeDocument/2006/relationships/image" Target="../media/image467.png"/><Relationship Id="rId147" Type="http://schemas.openxmlformats.org/officeDocument/2006/relationships/image" Target="../media/image487.png"/><Relationship Id="rId312" Type="http://schemas.openxmlformats.org/officeDocument/2006/relationships/image" Target="../media/image565.png"/><Relationship Id="rId354" Type="http://schemas.openxmlformats.org/officeDocument/2006/relationships/customXml" Target="../ink/ink579.xml"/><Relationship Id="rId51" Type="http://schemas.openxmlformats.org/officeDocument/2006/relationships/image" Target="../media/image440.png"/><Relationship Id="rId93" Type="http://schemas.openxmlformats.org/officeDocument/2006/relationships/image" Target="../media/image461.png"/><Relationship Id="rId189" Type="http://schemas.openxmlformats.org/officeDocument/2006/relationships/image" Target="../media/image508.png"/><Relationship Id="rId396" Type="http://schemas.openxmlformats.org/officeDocument/2006/relationships/image" Target="../media/image605.png"/><Relationship Id="rId214" Type="http://schemas.openxmlformats.org/officeDocument/2006/relationships/customXml" Target="../ink/ink504.xml"/><Relationship Id="rId256" Type="http://schemas.openxmlformats.org/officeDocument/2006/relationships/customXml" Target="../ink/ink526.xml"/><Relationship Id="rId298" Type="http://schemas.openxmlformats.org/officeDocument/2006/relationships/image" Target="../media/image559.png"/><Relationship Id="rId421" Type="http://schemas.openxmlformats.org/officeDocument/2006/relationships/customXml" Target="../ink/ink614.xml"/><Relationship Id="rId463" Type="http://schemas.openxmlformats.org/officeDocument/2006/relationships/image" Target="../media/image637.png"/><Relationship Id="rId519" Type="http://schemas.openxmlformats.org/officeDocument/2006/relationships/customXml" Target="../ink/ink664.xml"/><Relationship Id="rId116" Type="http://schemas.openxmlformats.org/officeDocument/2006/relationships/customXml" Target="../ink/ink455.xml"/><Relationship Id="rId158" Type="http://schemas.openxmlformats.org/officeDocument/2006/relationships/customXml" Target="../ink/ink476.xml"/><Relationship Id="rId323" Type="http://schemas.openxmlformats.org/officeDocument/2006/relationships/image" Target="../media/image570.png"/><Relationship Id="rId530" Type="http://schemas.openxmlformats.org/officeDocument/2006/relationships/image" Target="../media/image669.png"/><Relationship Id="rId20" Type="http://schemas.openxmlformats.org/officeDocument/2006/relationships/customXml" Target="../ink/ink407.xml"/><Relationship Id="rId62" Type="http://schemas.openxmlformats.org/officeDocument/2006/relationships/customXml" Target="../ink/ink428.xml"/><Relationship Id="rId365" Type="http://schemas.openxmlformats.org/officeDocument/2006/relationships/image" Target="../media/image590.png"/><Relationship Id="rId225" Type="http://schemas.openxmlformats.org/officeDocument/2006/relationships/image" Target="../media/image526.png"/><Relationship Id="rId267" Type="http://schemas.openxmlformats.org/officeDocument/2006/relationships/customXml" Target="../ink/ink532.xml"/><Relationship Id="rId432" Type="http://schemas.openxmlformats.org/officeDocument/2006/relationships/customXml" Target="../ink/ink620.xml"/><Relationship Id="rId474" Type="http://schemas.openxmlformats.org/officeDocument/2006/relationships/customXml" Target="../ink/ink641.xml"/><Relationship Id="rId127" Type="http://schemas.openxmlformats.org/officeDocument/2006/relationships/image" Target="../media/image477.png"/><Relationship Id="rId31" Type="http://schemas.openxmlformats.org/officeDocument/2006/relationships/image" Target="../media/image430.png"/><Relationship Id="rId73" Type="http://schemas.openxmlformats.org/officeDocument/2006/relationships/image" Target="../media/image451.png"/><Relationship Id="rId169" Type="http://schemas.openxmlformats.org/officeDocument/2006/relationships/image" Target="../media/image498.png"/><Relationship Id="rId334" Type="http://schemas.openxmlformats.org/officeDocument/2006/relationships/customXml" Target="../ink/ink568.xml"/><Relationship Id="rId376" Type="http://schemas.openxmlformats.org/officeDocument/2006/relationships/image" Target="../media/image595.png"/><Relationship Id="rId4" Type="http://schemas.openxmlformats.org/officeDocument/2006/relationships/customXml" Target="../ink/ink399.xml"/><Relationship Id="rId180" Type="http://schemas.openxmlformats.org/officeDocument/2006/relationships/customXml" Target="../ink/ink487.xml"/><Relationship Id="rId236" Type="http://schemas.openxmlformats.org/officeDocument/2006/relationships/image" Target="../media/image531.png"/><Relationship Id="rId278" Type="http://schemas.openxmlformats.org/officeDocument/2006/relationships/image" Target="../media/image550.png"/><Relationship Id="rId401" Type="http://schemas.openxmlformats.org/officeDocument/2006/relationships/customXml" Target="../ink/ink603.xml"/><Relationship Id="rId443" Type="http://schemas.openxmlformats.org/officeDocument/2006/relationships/image" Target="../media/image627.png"/><Relationship Id="rId303" Type="http://schemas.openxmlformats.org/officeDocument/2006/relationships/customXml" Target="../ink/ink551.xml"/><Relationship Id="rId485" Type="http://schemas.openxmlformats.org/officeDocument/2006/relationships/image" Target="../media/image648.png"/><Relationship Id="rId42" Type="http://schemas.openxmlformats.org/officeDocument/2006/relationships/customXml" Target="../ink/ink418.xml"/><Relationship Id="rId84" Type="http://schemas.openxmlformats.org/officeDocument/2006/relationships/customXml" Target="../ink/ink439.xml"/><Relationship Id="rId138" Type="http://schemas.openxmlformats.org/officeDocument/2006/relationships/customXml" Target="../ink/ink466.xml"/><Relationship Id="rId345" Type="http://schemas.openxmlformats.org/officeDocument/2006/relationships/customXml" Target="../ink/ink574.xml"/><Relationship Id="rId387" Type="http://schemas.openxmlformats.org/officeDocument/2006/relationships/customXml" Target="../ink/ink596.xml"/><Relationship Id="rId510" Type="http://schemas.openxmlformats.org/officeDocument/2006/relationships/image" Target="../media/image660.png"/><Relationship Id="rId191" Type="http://schemas.openxmlformats.org/officeDocument/2006/relationships/image" Target="../media/image509.png"/><Relationship Id="rId205" Type="http://schemas.openxmlformats.org/officeDocument/2006/relationships/image" Target="../media/image516.png"/><Relationship Id="rId247" Type="http://schemas.openxmlformats.org/officeDocument/2006/relationships/image" Target="../media/image536.png"/><Relationship Id="rId412" Type="http://schemas.openxmlformats.org/officeDocument/2006/relationships/customXml" Target="../ink/ink609.xml"/><Relationship Id="rId107" Type="http://schemas.openxmlformats.org/officeDocument/2006/relationships/image" Target="../media/image468.png"/><Relationship Id="rId289" Type="http://schemas.openxmlformats.org/officeDocument/2006/relationships/image" Target="../media/image555.png"/><Relationship Id="rId454" Type="http://schemas.openxmlformats.org/officeDocument/2006/relationships/customXml" Target="../ink/ink631.xml"/><Relationship Id="rId496" Type="http://schemas.openxmlformats.org/officeDocument/2006/relationships/customXml" Target="../ink/ink652.xml"/><Relationship Id="rId11" Type="http://schemas.openxmlformats.org/officeDocument/2006/relationships/image" Target="../media/image420.png"/><Relationship Id="rId53" Type="http://schemas.openxmlformats.org/officeDocument/2006/relationships/image" Target="../media/image441.png"/><Relationship Id="rId149" Type="http://schemas.openxmlformats.org/officeDocument/2006/relationships/image" Target="../media/image488.png"/><Relationship Id="rId314" Type="http://schemas.openxmlformats.org/officeDocument/2006/relationships/image" Target="../media/image566.png"/><Relationship Id="rId356" Type="http://schemas.openxmlformats.org/officeDocument/2006/relationships/customXml" Target="../ink/ink580.xml"/><Relationship Id="rId398" Type="http://schemas.openxmlformats.org/officeDocument/2006/relationships/image" Target="../media/image606.png"/><Relationship Id="rId521" Type="http://schemas.openxmlformats.org/officeDocument/2006/relationships/image" Target="../media/image665.png"/><Relationship Id="rId95" Type="http://schemas.openxmlformats.org/officeDocument/2006/relationships/image" Target="../media/image462.png"/><Relationship Id="rId160" Type="http://schemas.openxmlformats.org/officeDocument/2006/relationships/customXml" Target="../ink/ink477.xml"/><Relationship Id="rId216" Type="http://schemas.openxmlformats.org/officeDocument/2006/relationships/customXml" Target="../ink/ink505.xml"/><Relationship Id="rId423" Type="http://schemas.openxmlformats.org/officeDocument/2006/relationships/image" Target="../media/image617.png"/><Relationship Id="rId258" Type="http://schemas.openxmlformats.org/officeDocument/2006/relationships/customXml" Target="../ink/ink527.xml"/><Relationship Id="rId465" Type="http://schemas.openxmlformats.org/officeDocument/2006/relationships/image" Target="../media/image638.png"/><Relationship Id="rId22" Type="http://schemas.openxmlformats.org/officeDocument/2006/relationships/customXml" Target="../ink/ink408.xml"/><Relationship Id="rId64" Type="http://schemas.openxmlformats.org/officeDocument/2006/relationships/customXml" Target="../ink/ink429.xml"/><Relationship Id="rId118" Type="http://schemas.openxmlformats.org/officeDocument/2006/relationships/customXml" Target="../ink/ink456.xml"/><Relationship Id="rId325" Type="http://schemas.openxmlformats.org/officeDocument/2006/relationships/image" Target="../media/image571.png"/><Relationship Id="rId367" Type="http://schemas.openxmlformats.org/officeDocument/2006/relationships/image" Target="../media/image591.png"/><Relationship Id="rId532" Type="http://schemas.openxmlformats.org/officeDocument/2006/relationships/image" Target="../media/image670.png"/><Relationship Id="rId171" Type="http://schemas.openxmlformats.org/officeDocument/2006/relationships/image" Target="../media/image499.png"/><Relationship Id="rId227" Type="http://schemas.openxmlformats.org/officeDocument/2006/relationships/image" Target="../media/image527.png"/><Relationship Id="rId269" Type="http://schemas.openxmlformats.org/officeDocument/2006/relationships/customXml" Target="../ink/ink533.xml"/><Relationship Id="rId434" Type="http://schemas.openxmlformats.org/officeDocument/2006/relationships/customXml" Target="../ink/ink621.xml"/><Relationship Id="rId476" Type="http://schemas.openxmlformats.org/officeDocument/2006/relationships/customXml" Target="../ink/ink642.xml"/><Relationship Id="rId33" Type="http://schemas.openxmlformats.org/officeDocument/2006/relationships/image" Target="../media/image431.png"/><Relationship Id="rId129" Type="http://schemas.openxmlformats.org/officeDocument/2006/relationships/image" Target="../media/image478.png"/><Relationship Id="rId280" Type="http://schemas.openxmlformats.org/officeDocument/2006/relationships/image" Target="../media/image551.png"/><Relationship Id="rId336" Type="http://schemas.openxmlformats.org/officeDocument/2006/relationships/customXml" Target="../ink/ink569.xml"/><Relationship Id="rId501" Type="http://schemas.openxmlformats.org/officeDocument/2006/relationships/customXml" Target="../ink/ink655.xml"/><Relationship Id="rId75" Type="http://schemas.openxmlformats.org/officeDocument/2006/relationships/image" Target="../media/image452.png"/><Relationship Id="rId140" Type="http://schemas.openxmlformats.org/officeDocument/2006/relationships/customXml" Target="../ink/ink467.xml"/><Relationship Id="rId182" Type="http://schemas.openxmlformats.org/officeDocument/2006/relationships/customXml" Target="../ink/ink488.xml"/><Relationship Id="rId378" Type="http://schemas.openxmlformats.org/officeDocument/2006/relationships/image" Target="../media/image596.png"/><Relationship Id="rId403" Type="http://schemas.openxmlformats.org/officeDocument/2006/relationships/image" Target="../media/image608.png"/><Relationship Id="rId6" Type="http://schemas.openxmlformats.org/officeDocument/2006/relationships/customXml" Target="../ink/ink400.xml"/><Relationship Id="rId238" Type="http://schemas.openxmlformats.org/officeDocument/2006/relationships/image" Target="../media/image532.png"/><Relationship Id="rId445" Type="http://schemas.openxmlformats.org/officeDocument/2006/relationships/image" Target="../media/image628.png"/><Relationship Id="rId487" Type="http://schemas.openxmlformats.org/officeDocument/2006/relationships/image" Target="../media/image649.png"/><Relationship Id="rId291" Type="http://schemas.openxmlformats.org/officeDocument/2006/relationships/image" Target="../media/image556.png"/><Relationship Id="rId305" Type="http://schemas.openxmlformats.org/officeDocument/2006/relationships/customXml" Target="../ink/ink553.xml"/><Relationship Id="rId347" Type="http://schemas.openxmlformats.org/officeDocument/2006/relationships/customXml" Target="../ink/ink575.xml"/><Relationship Id="rId512" Type="http://schemas.openxmlformats.org/officeDocument/2006/relationships/image" Target="../media/image661.png"/><Relationship Id="rId44" Type="http://schemas.openxmlformats.org/officeDocument/2006/relationships/customXml" Target="../ink/ink419.xml"/><Relationship Id="rId86" Type="http://schemas.openxmlformats.org/officeDocument/2006/relationships/customXml" Target="../ink/ink440.xml"/><Relationship Id="rId151" Type="http://schemas.openxmlformats.org/officeDocument/2006/relationships/image" Target="../media/image489.png"/><Relationship Id="rId389" Type="http://schemas.openxmlformats.org/officeDocument/2006/relationships/customXml" Target="../ink/ink597.xml"/><Relationship Id="rId193" Type="http://schemas.openxmlformats.org/officeDocument/2006/relationships/image" Target="../media/image510.png"/><Relationship Id="rId207" Type="http://schemas.openxmlformats.org/officeDocument/2006/relationships/image" Target="../media/image517.png"/><Relationship Id="rId249" Type="http://schemas.openxmlformats.org/officeDocument/2006/relationships/image" Target="../media/image537.png"/><Relationship Id="rId414" Type="http://schemas.openxmlformats.org/officeDocument/2006/relationships/customXml" Target="../ink/ink610.xml"/><Relationship Id="rId456" Type="http://schemas.openxmlformats.org/officeDocument/2006/relationships/customXml" Target="../ink/ink632.xml"/><Relationship Id="rId498" Type="http://schemas.openxmlformats.org/officeDocument/2006/relationships/customXml" Target="../ink/ink653.xml"/><Relationship Id="rId13" Type="http://schemas.openxmlformats.org/officeDocument/2006/relationships/image" Target="../media/image421.png"/><Relationship Id="rId109" Type="http://schemas.openxmlformats.org/officeDocument/2006/relationships/image" Target="../media/image469.png"/><Relationship Id="rId260" Type="http://schemas.openxmlformats.org/officeDocument/2006/relationships/customXml" Target="../ink/ink528.xml"/><Relationship Id="rId316" Type="http://schemas.openxmlformats.org/officeDocument/2006/relationships/customXml" Target="../ink/ink559.xml"/><Relationship Id="rId523" Type="http://schemas.openxmlformats.org/officeDocument/2006/relationships/image" Target="../media/image666.png"/><Relationship Id="rId55" Type="http://schemas.openxmlformats.org/officeDocument/2006/relationships/image" Target="../media/image442.png"/><Relationship Id="rId97" Type="http://schemas.openxmlformats.org/officeDocument/2006/relationships/image" Target="../media/image463.png"/><Relationship Id="rId120" Type="http://schemas.openxmlformats.org/officeDocument/2006/relationships/customXml" Target="../ink/ink457.xml"/><Relationship Id="rId358" Type="http://schemas.openxmlformats.org/officeDocument/2006/relationships/customXml" Target="../ink/ink581.xml"/><Relationship Id="rId162" Type="http://schemas.openxmlformats.org/officeDocument/2006/relationships/customXml" Target="../ink/ink478.xml"/><Relationship Id="rId218" Type="http://schemas.openxmlformats.org/officeDocument/2006/relationships/customXml" Target="../ink/ink506.xml"/><Relationship Id="rId425" Type="http://schemas.openxmlformats.org/officeDocument/2006/relationships/image" Target="../media/image618.png"/><Relationship Id="rId467" Type="http://schemas.openxmlformats.org/officeDocument/2006/relationships/image" Target="../media/image639.png"/><Relationship Id="rId271" Type="http://schemas.openxmlformats.org/officeDocument/2006/relationships/customXml" Target="../ink/ink534.xml"/><Relationship Id="rId24" Type="http://schemas.openxmlformats.org/officeDocument/2006/relationships/customXml" Target="../ink/ink409.xml"/><Relationship Id="rId66" Type="http://schemas.openxmlformats.org/officeDocument/2006/relationships/customXml" Target="../ink/ink430.xml"/><Relationship Id="rId131" Type="http://schemas.openxmlformats.org/officeDocument/2006/relationships/image" Target="../media/image479.png"/><Relationship Id="rId327" Type="http://schemas.openxmlformats.org/officeDocument/2006/relationships/image" Target="../media/image572.png"/><Relationship Id="rId369" Type="http://schemas.openxmlformats.org/officeDocument/2006/relationships/image" Target="../media/image592.png"/><Relationship Id="rId173" Type="http://schemas.openxmlformats.org/officeDocument/2006/relationships/image" Target="../media/image500.png"/><Relationship Id="rId229" Type="http://schemas.openxmlformats.org/officeDocument/2006/relationships/image" Target="../media/image528.png"/><Relationship Id="rId380" Type="http://schemas.openxmlformats.org/officeDocument/2006/relationships/image" Target="../media/image597.png"/><Relationship Id="rId436" Type="http://schemas.openxmlformats.org/officeDocument/2006/relationships/customXml" Target="../ink/ink622.xml"/><Relationship Id="rId240" Type="http://schemas.openxmlformats.org/officeDocument/2006/relationships/image" Target="../media/image533.png"/><Relationship Id="rId478" Type="http://schemas.openxmlformats.org/officeDocument/2006/relationships/customXml" Target="../ink/ink643.xml"/><Relationship Id="rId35" Type="http://schemas.openxmlformats.org/officeDocument/2006/relationships/image" Target="../media/image432.png"/><Relationship Id="rId77" Type="http://schemas.openxmlformats.org/officeDocument/2006/relationships/image" Target="../media/image453.png"/><Relationship Id="rId100" Type="http://schemas.openxmlformats.org/officeDocument/2006/relationships/customXml" Target="../ink/ink447.xml"/><Relationship Id="rId282" Type="http://schemas.openxmlformats.org/officeDocument/2006/relationships/customXml" Target="../ink/ink540.xml"/><Relationship Id="rId338" Type="http://schemas.openxmlformats.org/officeDocument/2006/relationships/customXml" Target="../ink/ink570.xml"/><Relationship Id="rId503" Type="http://schemas.openxmlformats.org/officeDocument/2006/relationships/customXml" Target="../ink/ink656.xml"/><Relationship Id="rId8" Type="http://schemas.openxmlformats.org/officeDocument/2006/relationships/customXml" Target="../ink/ink401.xml"/><Relationship Id="rId142" Type="http://schemas.openxmlformats.org/officeDocument/2006/relationships/customXml" Target="../ink/ink468.xml"/><Relationship Id="rId184" Type="http://schemas.openxmlformats.org/officeDocument/2006/relationships/customXml" Target="../ink/ink489.xml"/><Relationship Id="rId391" Type="http://schemas.openxmlformats.org/officeDocument/2006/relationships/customXml" Target="../ink/ink598.xml"/><Relationship Id="rId405" Type="http://schemas.openxmlformats.org/officeDocument/2006/relationships/image" Target="../media/image609.png"/><Relationship Id="rId447" Type="http://schemas.openxmlformats.org/officeDocument/2006/relationships/image" Target="../media/image629.png"/><Relationship Id="rId251" Type="http://schemas.openxmlformats.org/officeDocument/2006/relationships/image" Target="../media/image538.png"/><Relationship Id="rId489" Type="http://schemas.openxmlformats.org/officeDocument/2006/relationships/image" Target="../media/image650.png"/><Relationship Id="rId46" Type="http://schemas.openxmlformats.org/officeDocument/2006/relationships/customXml" Target="../ink/ink420.xml"/><Relationship Id="rId293" Type="http://schemas.openxmlformats.org/officeDocument/2006/relationships/image" Target="../media/image557.png"/><Relationship Id="rId307" Type="http://schemas.openxmlformats.org/officeDocument/2006/relationships/customXml" Target="../ink/ink554.xml"/><Relationship Id="rId349" Type="http://schemas.openxmlformats.org/officeDocument/2006/relationships/customXml" Target="../ink/ink576.xml"/><Relationship Id="rId514" Type="http://schemas.openxmlformats.org/officeDocument/2006/relationships/image" Target="../media/image662.png"/><Relationship Id="rId88" Type="http://schemas.openxmlformats.org/officeDocument/2006/relationships/customXml" Target="../ink/ink441.xml"/><Relationship Id="rId111" Type="http://schemas.openxmlformats.org/officeDocument/2006/relationships/image" Target="../media/image470.png"/><Relationship Id="rId153" Type="http://schemas.openxmlformats.org/officeDocument/2006/relationships/image" Target="../media/image490.png"/><Relationship Id="rId195" Type="http://schemas.openxmlformats.org/officeDocument/2006/relationships/image" Target="../media/image511.png"/><Relationship Id="rId209" Type="http://schemas.openxmlformats.org/officeDocument/2006/relationships/image" Target="../media/image518.png"/><Relationship Id="rId360" Type="http://schemas.openxmlformats.org/officeDocument/2006/relationships/customXml" Target="../ink/ink582.xml"/><Relationship Id="rId416" Type="http://schemas.openxmlformats.org/officeDocument/2006/relationships/customXml" Target="../ink/ink611.xml"/><Relationship Id="rId220" Type="http://schemas.openxmlformats.org/officeDocument/2006/relationships/customXml" Target="../ink/ink507.xml"/><Relationship Id="rId458" Type="http://schemas.openxmlformats.org/officeDocument/2006/relationships/customXml" Target="../ink/ink633.xml"/><Relationship Id="rId15" Type="http://schemas.openxmlformats.org/officeDocument/2006/relationships/image" Target="../media/image422.png"/><Relationship Id="rId57" Type="http://schemas.openxmlformats.org/officeDocument/2006/relationships/image" Target="../media/image443.png"/><Relationship Id="rId262" Type="http://schemas.openxmlformats.org/officeDocument/2006/relationships/customXml" Target="../ink/ink529.xml"/><Relationship Id="rId318" Type="http://schemas.openxmlformats.org/officeDocument/2006/relationships/customXml" Target="../ink/ink560.xml"/><Relationship Id="rId525" Type="http://schemas.openxmlformats.org/officeDocument/2006/relationships/image" Target="../media/image667.png"/><Relationship Id="rId99" Type="http://schemas.openxmlformats.org/officeDocument/2006/relationships/image" Target="../media/image464.png"/><Relationship Id="rId122" Type="http://schemas.openxmlformats.org/officeDocument/2006/relationships/customXml" Target="../ink/ink458.xml"/><Relationship Id="rId164" Type="http://schemas.openxmlformats.org/officeDocument/2006/relationships/customXml" Target="../ink/ink479.xml"/><Relationship Id="rId371" Type="http://schemas.openxmlformats.org/officeDocument/2006/relationships/customXml" Target="../ink/ink588.xml"/><Relationship Id="rId427" Type="http://schemas.openxmlformats.org/officeDocument/2006/relationships/image" Target="../media/image619.png"/><Relationship Id="rId469" Type="http://schemas.openxmlformats.org/officeDocument/2006/relationships/image" Target="../media/image640.png"/><Relationship Id="rId26" Type="http://schemas.openxmlformats.org/officeDocument/2006/relationships/customXml" Target="../ink/ink410.xml"/><Relationship Id="rId231" Type="http://schemas.openxmlformats.org/officeDocument/2006/relationships/customXml" Target="../ink/ink513.xml"/><Relationship Id="rId273" Type="http://schemas.openxmlformats.org/officeDocument/2006/relationships/customXml" Target="../ink/ink535.xml"/><Relationship Id="rId329" Type="http://schemas.openxmlformats.org/officeDocument/2006/relationships/image" Target="../media/image573.png"/><Relationship Id="rId480" Type="http://schemas.openxmlformats.org/officeDocument/2006/relationships/customXml" Target="../ink/ink644.xml"/><Relationship Id="rId68" Type="http://schemas.openxmlformats.org/officeDocument/2006/relationships/customXml" Target="../ink/ink431.xml"/><Relationship Id="rId133" Type="http://schemas.openxmlformats.org/officeDocument/2006/relationships/image" Target="../media/image480.png"/><Relationship Id="rId175" Type="http://schemas.openxmlformats.org/officeDocument/2006/relationships/image" Target="../media/image501.png"/><Relationship Id="rId340" Type="http://schemas.openxmlformats.org/officeDocument/2006/relationships/customXml" Target="../ink/ink571.xml"/><Relationship Id="rId200" Type="http://schemas.openxmlformats.org/officeDocument/2006/relationships/customXml" Target="../ink/ink497.xml"/><Relationship Id="rId382" Type="http://schemas.openxmlformats.org/officeDocument/2006/relationships/image" Target="../media/image598.png"/><Relationship Id="rId438" Type="http://schemas.openxmlformats.org/officeDocument/2006/relationships/customXml" Target="../ink/ink623.xml"/><Relationship Id="rId242" Type="http://schemas.openxmlformats.org/officeDocument/2006/relationships/image" Target="../media/image534.png"/><Relationship Id="rId284" Type="http://schemas.openxmlformats.org/officeDocument/2006/relationships/customXml" Target="../ink/ink541.xml"/><Relationship Id="rId491" Type="http://schemas.openxmlformats.org/officeDocument/2006/relationships/image" Target="../media/image651.png"/><Relationship Id="rId505" Type="http://schemas.openxmlformats.org/officeDocument/2006/relationships/customXml" Target="../ink/ink657.xml"/><Relationship Id="rId37" Type="http://schemas.openxmlformats.org/officeDocument/2006/relationships/image" Target="../media/image433.png"/><Relationship Id="rId79" Type="http://schemas.openxmlformats.org/officeDocument/2006/relationships/image" Target="../media/image454.png"/><Relationship Id="rId102" Type="http://schemas.openxmlformats.org/officeDocument/2006/relationships/customXml" Target="../ink/ink448.xml"/><Relationship Id="rId144" Type="http://schemas.openxmlformats.org/officeDocument/2006/relationships/customXml" Target="../ink/ink469.xml"/><Relationship Id="rId90" Type="http://schemas.openxmlformats.org/officeDocument/2006/relationships/customXml" Target="../ink/ink442.xml"/><Relationship Id="rId186" Type="http://schemas.openxmlformats.org/officeDocument/2006/relationships/customXml" Target="../ink/ink490.xml"/><Relationship Id="rId351" Type="http://schemas.openxmlformats.org/officeDocument/2006/relationships/customXml" Target="../ink/ink577.xml"/><Relationship Id="rId393" Type="http://schemas.openxmlformats.org/officeDocument/2006/relationships/customXml" Target="../ink/ink599.xml"/><Relationship Id="rId407" Type="http://schemas.openxmlformats.org/officeDocument/2006/relationships/image" Target="../media/image610.png"/><Relationship Id="rId449" Type="http://schemas.openxmlformats.org/officeDocument/2006/relationships/image" Target="../media/image630.png"/><Relationship Id="rId211" Type="http://schemas.openxmlformats.org/officeDocument/2006/relationships/image" Target="../media/image519.png"/><Relationship Id="rId253" Type="http://schemas.openxmlformats.org/officeDocument/2006/relationships/image" Target="../media/image539.png"/><Relationship Id="rId295" Type="http://schemas.openxmlformats.org/officeDocument/2006/relationships/customXml" Target="../ink/ink547.xml"/><Relationship Id="rId309" Type="http://schemas.openxmlformats.org/officeDocument/2006/relationships/customXml" Target="../ink/ink555.xml"/><Relationship Id="rId460" Type="http://schemas.openxmlformats.org/officeDocument/2006/relationships/customXml" Target="../ink/ink634.xml"/><Relationship Id="rId516" Type="http://schemas.openxmlformats.org/officeDocument/2006/relationships/image" Target="../media/image663.png"/><Relationship Id="rId48" Type="http://schemas.openxmlformats.org/officeDocument/2006/relationships/customXml" Target="../ink/ink421.xml"/><Relationship Id="rId113" Type="http://schemas.openxmlformats.org/officeDocument/2006/relationships/image" Target="../media/image471.png"/><Relationship Id="rId320" Type="http://schemas.openxmlformats.org/officeDocument/2006/relationships/customXml" Target="../ink/ink561.xml"/><Relationship Id="rId155" Type="http://schemas.openxmlformats.org/officeDocument/2006/relationships/image" Target="../media/image491.png"/><Relationship Id="rId197" Type="http://schemas.openxmlformats.org/officeDocument/2006/relationships/image" Target="../media/image512.png"/><Relationship Id="rId362" Type="http://schemas.openxmlformats.org/officeDocument/2006/relationships/customXml" Target="../ink/ink583.xml"/><Relationship Id="rId418" Type="http://schemas.openxmlformats.org/officeDocument/2006/relationships/customXml" Target="../ink/ink612.xml"/><Relationship Id="rId222" Type="http://schemas.openxmlformats.org/officeDocument/2006/relationships/customXml" Target="../ink/ink508.xml"/><Relationship Id="rId264" Type="http://schemas.openxmlformats.org/officeDocument/2006/relationships/customXml" Target="../ink/ink530.xml"/><Relationship Id="rId471" Type="http://schemas.openxmlformats.org/officeDocument/2006/relationships/image" Target="../media/image641.png"/><Relationship Id="rId17" Type="http://schemas.openxmlformats.org/officeDocument/2006/relationships/image" Target="../media/image423.png"/><Relationship Id="rId59" Type="http://schemas.openxmlformats.org/officeDocument/2006/relationships/image" Target="../media/image444.png"/><Relationship Id="rId124" Type="http://schemas.openxmlformats.org/officeDocument/2006/relationships/customXml" Target="../ink/ink459.xml"/><Relationship Id="rId527" Type="http://schemas.openxmlformats.org/officeDocument/2006/relationships/customXml" Target="../ink/ink669.xml"/><Relationship Id="rId70" Type="http://schemas.openxmlformats.org/officeDocument/2006/relationships/customXml" Target="../ink/ink432.xml"/><Relationship Id="rId166" Type="http://schemas.openxmlformats.org/officeDocument/2006/relationships/customXml" Target="../ink/ink480.xml"/><Relationship Id="rId331" Type="http://schemas.openxmlformats.org/officeDocument/2006/relationships/image" Target="../media/image574.png"/><Relationship Id="rId373" Type="http://schemas.openxmlformats.org/officeDocument/2006/relationships/customXml" Target="../ink/ink589.xml"/><Relationship Id="rId429" Type="http://schemas.openxmlformats.org/officeDocument/2006/relationships/image" Target="../media/image620.png"/><Relationship Id="rId1" Type="http://schemas.openxmlformats.org/officeDocument/2006/relationships/slideLayout" Target="../slideLayouts/slideLayout6.xml"/><Relationship Id="rId233" Type="http://schemas.openxmlformats.org/officeDocument/2006/relationships/customXml" Target="../ink/ink514.xml"/><Relationship Id="rId440" Type="http://schemas.openxmlformats.org/officeDocument/2006/relationships/customXml" Target="../ink/ink624.xml"/><Relationship Id="rId28" Type="http://schemas.openxmlformats.org/officeDocument/2006/relationships/customXml" Target="../ink/ink411.xml"/><Relationship Id="rId275" Type="http://schemas.openxmlformats.org/officeDocument/2006/relationships/customXml" Target="../ink/ink536.xml"/><Relationship Id="rId300" Type="http://schemas.openxmlformats.org/officeDocument/2006/relationships/image" Target="../media/image560.png"/><Relationship Id="rId482" Type="http://schemas.openxmlformats.org/officeDocument/2006/relationships/customXml" Target="../ink/ink645.xml"/><Relationship Id="rId81" Type="http://schemas.openxmlformats.org/officeDocument/2006/relationships/image" Target="../media/image455.png"/><Relationship Id="rId135" Type="http://schemas.openxmlformats.org/officeDocument/2006/relationships/image" Target="../media/image481.png"/><Relationship Id="rId177" Type="http://schemas.openxmlformats.org/officeDocument/2006/relationships/image" Target="../media/image502.png"/><Relationship Id="rId342" Type="http://schemas.openxmlformats.org/officeDocument/2006/relationships/image" Target="../media/image579.png"/><Relationship Id="rId384" Type="http://schemas.openxmlformats.org/officeDocument/2006/relationships/image" Target="../media/image599.png"/><Relationship Id="rId202" Type="http://schemas.openxmlformats.org/officeDocument/2006/relationships/customXml" Target="../ink/ink498.xml"/><Relationship Id="rId244" Type="http://schemas.openxmlformats.org/officeDocument/2006/relationships/image" Target="../media/image535.png"/><Relationship Id="rId39" Type="http://schemas.openxmlformats.org/officeDocument/2006/relationships/image" Target="../media/image434.png"/><Relationship Id="rId286" Type="http://schemas.openxmlformats.org/officeDocument/2006/relationships/customXml" Target="../ink/ink542.xml"/><Relationship Id="rId451" Type="http://schemas.openxmlformats.org/officeDocument/2006/relationships/image" Target="../media/image631.png"/><Relationship Id="rId493" Type="http://schemas.openxmlformats.org/officeDocument/2006/relationships/image" Target="../media/image652.png"/><Relationship Id="rId507" Type="http://schemas.openxmlformats.org/officeDocument/2006/relationships/customXml" Target="../ink/ink658.xml"/><Relationship Id="rId50" Type="http://schemas.openxmlformats.org/officeDocument/2006/relationships/customXml" Target="../ink/ink422.xml"/><Relationship Id="rId104" Type="http://schemas.openxmlformats.org/officeDocument/2006/relationships/customXml" Target="../ink/ink449.xml"/><Relationship Id="rId146" Type="http://schemas.openxmlformats.org/officeDocument/2006/relationships/customXml" Target="../ink/ink470.xml"/><Relationship Id="rId188" Type="http://schemas.openxmlformats.org/officeDocument/2006/relationships/customXml" Target="../ink/ink491.xml"/><Relationship Id="rId311" Type="http://schemas.openxmlformats.org/officeDocument/2006/relationships/customXml" Target="../ink/ink556.xml"/><Relationship Id="rId353" Type="http://schemas.openxmlformats.org/officeDocument/2006/relationships/customXml" Target="../ink/ink578.xml"/><Relationship Id="rId395" Type="http://schemas.openxmlformats.org/officeDocument/2006/relationships/customXml" Target="../ink/ink600.xml"/><Relationship Id="rId409" Type="http://schemas.openxmlformats.org/officeDocument/2006/relationships/image" Target="../media/image611.png"/><Relationship Id="rId92" Type="http://schemas.openxmlformats.org/officeDocument/2006/relationships/customXml" Target="../ink/ink443.xml"/><Relationship Id="rId213" Type="http://schemas.openxmlformats.org/officeDocument/2006/relationships/image" Target="../media/image520.png"/><Relationship Id="rId420" Type="http://schemas.openxmlformats.org/officeDocument/2006/relationships/image" Target="../media/image616.png"/><Relationship Id="rId255" Type="http://schemas.openxmlformats.org/officeDocument/2006/relationships/image" Target="../media/image540.png"/><Relationship Id="rId297" Type="http://schemas.openxmlformats.org/officeDocument/2006/relationships/customXml" Target="../ink/ink548.xml"/><Relationship Id="rId462" Type="http://schemas.openxmlformats.org/officeDocument/2006/relationships/customXml" Target="../ink/ink635.xml"/><Relationship Id="rId518" Type="http://schemas.openxmlformats.org/officeDocument/2006/relationships/image" Target="../media/image664.png"/><Relationship Id="rId115" Type="http://schemas.openxmlformats.org/officeDocument/2006/relationships/image" Target="../media/image472.png"/><Relationship Id="rId157" Type="http://schemas.openxmlformats.org/officeDocument/2006/relationships/image" Target="../media/image492.png"/><Relationship Id="rId322" Type="http://schemas.openxmlformats.org/officeDocument/2006/relationships/customXml" Target="../ink/ink562.xml"/><Relationship Id="rId364" Type="http://schemas.openxmlformats.org/officeDocument/2006/relationships/customXml" Target="../ink/ink584.xml"/><Relationship Id="rId61" Type="http://schemas.openxmlformats.org/officeDocument/2006/relationships/image" Target="../media/image445.png"/><Relationship Id="rId199" Type="http://schemas.openxmlformats.org/officeDocument/2006/relationships/image" Target="../media/image513.png"/><Relationship Id="rId19" Type="http://schemas.openxmlformats.org/officeDocument/2006/relationships/image" Target="../media/image424.png"/><Relationship Id="rId224" Type="http://schemas.openxmlformats.org/officeDocument/2006/relationships/customXml" Target="../ink/ink509.xml"/><Relationship Id="rId266" Type="http://schemas.openxmlformats.org/officeDocument/2006/relationships/image" Target="../media/image338.png"/><Relationship Id="rId431" Type="http://schemas.openxmlformats.org/officeDocument/2006/relationships/image" Target="../media/image621.png"/><Relationship Id="rId473" Type="http://schemas.openxmlformats.org/officeDocument/2006/relationships/image" Target="../media/image642.png"/><Relationship Id="rId529" Type="http://schemas.openxmlformats.org/officeDocument/2006/relationships/customXml" Target="../ink/ink670.xml"/><Relationship Id="rId30" Type="http://schemas.openxmlformats.org/officeDocument/2006/relationships/customXml" Target="../ink/ink412.xml"/><Relationship Id="rId126" Type="http://schemas.openxmlformats.org/officeDocument/2006/relationships/customXml" Target="../ink/ink460.xml"/><Relationship Id="rId168" Type="http://schemas.openxmlformats.org/officeDocument/2006/relationships/customXml" Target="../ink/ink481.xml"/><Relationship Id="rId333" Type="http://schemas.openxmlformats.org/officeDocument/2006/relationships/image" Target="../media/image575.png"/><Relationship Id="rId72" Type="http://schemas.openxmlformats.org/officeDocument/2006/relationships/customXml" Target="../ink/ink433.xml"/><Relationship Id="rId375" Type="http://schemas.openxmlformats.org/officeDocument/2006/relationships/customXml" Target="../ink/ink590.xml"/><Relationship Id="rId3" Type="http://schemas.openxmlformats.org/officeDocument/2006/relationships/image" Target="../media/image416.png"/><Relationship Id="rId235" Type="http://schemas.openxmlformats.org/officeDocument/2006/relationships/customXml" Target="../ink/ink515.xml"/><Relationship Id="rId277" Type="http://schemas.openxmlformats.org/officeDocument/2006/relationships/customXml" Target="../ink/ink537.xml"/><Relationship Id="rId400" Type="http://schemas.openxmlformats.org/officeDocument/2006/relationships/image" Target="../media/image607.png"/><Relationship Id="rId442" Type="http://schemas.openxmlformats.org/officeDocument/2006/relationships/customXml" Target="../ink/ink625.xml"/><Relationship Id="rId484" Type="http://schemas.openxmlformats.org/officeDocument/2006/relationships/customXml" Target="../ink/ink646.xml"/><Relationship Id="rId137" Type="http://schemas.openxmlformats.org/officeDocument/2006/relationships/image" Target="../media/image482.png"/><Relationship Id="rId302" Type="http://schemas.openxmlformats.org/officeDocument/2006/relationships/image" Target="../media/image561.png"/><Relationship Id="rId344" Type="http://schemas.openxmlformats.org/officeDocument/2006/relationships/image" Target="../media/image580.png"/><Relationship Id="rId41" Type="http://schemas.openxmlformats.org/officeDocument/2006/relationships/image" Target="../media/image435.png"/><Relationship Id="rId83" Type="http://schemas.openxmlformats.org/officeDocument/2006/relationships/image" Target="../media/image456.png"/><Relationship Id="rId179" Type="http://schemas.openxmlformats.org/officeDocument/2006/relationships/image" Target="../media/image503.png"/><Relationship Id="rId386" Type="http://schemas.openxmlformats.org/officeDocument/2006/relationships/image" Target="../media/image600.png"/><Relationship Id="rId190" Type="http://schemas.openxmlformats.org/officeDocument/2006/relationships/customXml" Target="../ink/ink492.xml"/><Relationship Id="rId204" Type="http://schemas.openxmlformats.org/officeDocument/2006/relationships/customXml" Target="../ink/ink499.xml"/><Relationship Id="rId246" Type="http://schemas.openxmlformats.org/officeDocument/2006/relationships/customXml" Target="../ink/ink521.xml"/><Relationship Id="rId288" Type="http://schemas.openxmlformats.org/officeDocument/2006/relationships/customXml" Target="../ink/ink543.xml"/><Relationship Id="rId411" Type="http://schemas.openxmlformats.org/officeDocument/2006/relationships/image" Target="../media/image612.png"/><Relationship Id="rId453" Type="http://schemas.openxmlformats.org/officeDocument/2006/relationships/image" Target="../media/image632.png"/><Relationship Id="rId509" Type="http://schemas.openxmlformats.org/officeDocument/2006/relationships/customXml" Target="../ink/ink659.xml"/><Relationship Id="rId106" Type="http://schemas.openxmlformats.org/officeDocument/2006/relationships/customXml" Target="../ink/ink450.xml"/><Relationship Id="rId313" Type="http://schemas.openxmlformats.org/officeDocument/2006/relationships/customXml" Target="../ink/ink557.xml"/><Relationship Id="rId495" Type="http://schemas.openxmlformats.org/officeDocument/2006/relationships/image" Target="../media/image653.png"/><Relationship Id="rId10" Type="http://schemas.openxmlformats.org/officeDocument/2006/relationships/customXml" Target="../ink/ink402.xml"/><Relationship Id="rId52" Type="http://schemas.openxmlformats.org/officeDocument/2006/relationships/customXml" Target="../ink/ink423.xml"/><Relationship Id="rId94" Type="http://schemas.openxmlformats.org/officeDocument/2006/relationships/customXml" Target="../ink/ink444.xml"/><Relationship Id="rId148" Type="http://schemas.openxmlformats.org/officeDocument/2006/relationships/customXml" Target="../ink/ink471.xml"/><Relationship Id="rId355" Type="http://schemas.openxmlformats.org/officeDocument/2006/relationships/image" Target="../media/image585.png"/><Relationship Id="rId397" Type="http://schemas.openxmlformats.org/officeDocument/2006/relationships/customXml" Target="../ink/ink601.xml"/><Relationship Id="rId520" Type="http://schemas.openxmlformats.org/officeDocument/2006/relationships/customXml" Target="../ink/ink665.xml"/><Relationship Id="rId215" Type="http://schemas.openxmlformats.org/officeDocument/2006/relationships/image" Target="../media/image521.png"/><Relationship Id="rId257" Type="http://schemas.openxmlformats.org/officeDocument/2006/relationships/image" Target="../media/image541.png"/><Relationship Id="rId422" Type="http://schemas.openxmlformats.org/officeDocument/2006/relationships/customXml" Target="../ink/ink615.xml"/><Relationship Id="rId464" Type="http://schemas.openxmlformats.org/officeDocument/2006/relationships/customXml" Target="../ink/ink636.xml"/><Relationship Id="rId299" Type="http://schemas.openxmlformats.org/officeDocument/2006/relationships/customXml" Target="../ink/ink549.xml"/><Relationship Id="rId63" Type="http://schemas.openxmlformats.org/officeDocument/2006/relationships/image" Target="../media/image446.png"/><Relationship Id="rId159" Type="http://schemas.openxmlformats.org/officeDocument/2006/relationships/image" Target="../media/image493.png"/><Relationship Id="rId366" Type="http://schemas.openxmlformats.org/officeDocument/2006/relationships/customXml" Target="../ink/ink585.xml"/><Relationship Id="rId226" Type="http://schemas.openxmlformats.org/officeDocument/2006/relationships/customXml" Target="../ink/ink510.xml"/><Relationship Id="rId433" Type="http://schemas.openxmlformats.org/officeDocument/2006/relationships/image" Target="../media/image622.png"/><Relationship Id="rId74" Type="http://schemas.openxmlformats.org/officeDocument/2006/relationships/customXml" Target="../ink/ink434.xml"/><Relationship Id="rId377" Type="http://schemas.openxmlformats.org/officeDocument/2006/relationships/customXml" Target="../ink/ink591.xml"/><Relationship Id="rId500" Type="http://schemas.openxmlformats.org/officeDocument/2006/relationships/image" Target="../media/image655.png"/></Relationships>
</file>

<file path=ppt/slides/_rels/slide42.xml.rels><?xml version="1.0" encoding="UTF-8" standalone="yes"?>
<Relationships xmlns="http://schemas.openxmlformats.org/package/2006/relationships"><Relationship Id="rId26" Type="http://schemas.openxmlformats.org/officeDocument/2006/relationships/customXml" Target="../ink/ink682.xml"/><Relationship Id="rId21" Type="http://schemas.openxmlformats.org/officeDocument/2006/relationships/image" Target="../media/image682.png"/><Relationship Id="rId34" Type="http://schemas.openxmlformats.org/officeDocument/2006/relationships/customXml" Target="../ink/ink686.xml"/><Relationship Id="rId42" Type="http://schemas.openxmlformats.org/officeDocument/2006/relationships/customXml" Target="../ink/ink690.xml"/><Relationship Id="rId47" Type="http://schemas.openxmlformats.org/officeDocument/2006/relationships/image" Target="../media/image694.png"/><Relationship Id="rId50" Type="http://schemas.openxmlformats.org/officeDocument/2006/relationships/customXml" Target="../ink/ink694.xml"/><Relationship Id="rId55" Type="http://schemas.openxmlformats.org/officeDocument/2006/relationships/image" Target="../media/image697.png"/><Relationship Id="rId63" Type="http://schemas.openxmlformats.org/officeDocument/2006/relationships/image" Target="../media/image701.png"/><Relationship Id="rId7" Type="http://schemas.openxmlformats.org/officeDocument/2006/relationships/image" Target="../media/image675.png"/><Relationship Id="rId2" Type="http://schemas.openxmlformats.org/officeDocument/2006/relationships/image" Target="../media/image671.png"/><Relationship Id="rId16" Type="http://schemas.openxmlformats.org/officeDocument/2006/relationships/customXml" Target="../ink/ink677.xml"/><Relationship Id="rId29" Type="http://schemas.openxmlformats.org/officeDocument/2006/relationships/image" Target="../media/image686.png"/><Relationship Id="rId11" Type="http://schemas.openxmlformats.org/officeDocument/2006/relationships/image" Target="../media/image677.png"/><Relationship Id="rId24" Type="http://schemas.openxmlformats.org/officeDocument/2006/relationships/customXml" Target="../ink/ink681.xml"/><Relationship Id="rId32" Type="http://schemas.openxmlformats.org/officeDocument/2006/relationships/customXml" Target="../ink/ink685.xml"/><Relationship Id="rId37" Type="http://schemas.openxmlformats.org/officeDocument/2006/relationships/image" Target="../media/image690.png"/><Relationship Id="rId40" Type="http://schemas.openxmlformats.org/officeDocument/2006/relationships/customXml" Target="../ink/ink689.xml"/><Relationship Id="rId45" Type="http://schemas.openxmlformats.org/officeDocument/2006/relationships/image" Target="../media/image693.png"/><Relationship Id="rId53" Type="http://schemas.openxmlformats.org/officeDocument/2006/relationships/image" Target="../media/image696.png"/><Relationship Id="rId58" Type="http://schemas.openxmlformats.org/officeDocument/2006/relationships/customXml" Target="../ink/ink698.xml"/><Relationship Id="rId5" Type="http://schemas.openxmlformats.org/officeDocument/2006/relationships/image" Target="../media/image674.png"/><Relationship Id="rId61" Type="http://schemas.openxmlformats.org/officeDocument/2006/relationships/image" Target="../media/image700.png"/><Relationship Id="rId19" Type="http://schemas.openxmlformats.org/officeDocument/2006/relationships/image" Target="../media/image681.png"/><Relationship Id="rId14" Type="http://schemas.openxmlformats.org/officeDocument/2006/relationships/customXml" Target="../ink/ink676.xml"/><Relationship Id="rId22" Type="http://schemas.openxmlformats.org/officeDocument/2006/relationships/customXml" Target="../ink/ink680.xml"/><Relationship Id="rId27" Type="http://schemas.openxmlformats.org/officeDocument/2006/relationships/image" Target="../media/image685.png"/><Relationship Id="rId30" Type="http://schemas.openxmlformats.org/officeDocument/2006/relationships/customXml" Target="../ink/ink684.xml"/><Relationship Id="rId35" Type="http://schemas.openxmlformats.org/officeDocument/2006/relationships/image" Target="../media/image689.png"/><Relationship Id="rId43" Type="http://schemas.openxmlformats.org/officeDocument/2006/relationships/image" Target="../media/image692.png"/><Relationship Id="rId48" Type="http://schemas.openxmlformats.org/officeDocument/2006/relationships/customXml" Target="../ink/ink693.xml"/><Relationship Id="rId56" Type="http://schemas.openxmlformats.org/officeDocument/2006/relationships/customXml" Target="../ink/ink697.xml"/><Relationship Id="rId64" Type="http://schemas.openxmlformats.org/officeDocument/2006/relationships/customXml" Target="../ink/ink701.xml"/><Relationship Id="rId8" Type="http://schemas.openxmlformats.org/officeDocument/2006/relationships/customXml" Target="../ink/ink673.xml"/><Relationship Id="rId51" Type="http://schemas.openxmlformats.org/officeDocument/2006/relationships/image" Target="../media/image695.png"/><Relationship Id="rId3" Type="http://schemas.openxmlformats.org/officeDocument/2006/relationships/image" Target="../media/image672.png"/><Relationship Id="rId12" Type="http://schemas.openxmlformats.org/officeDocument/2006/relationships/customXml" Target="../ink/ink675.xml"/><Relationship Id="rId17" Type="http://schemas.openxmlformats.org/officeDocument/2006/relationships/image" Target="../media/image680.png"/><Relationship Id="rId25" Type="http://schemas.openxmlformats.org/officeDocument/2006/relationships/image" Target="../media/image684.png"/><Relationship Id="rId33" Type="http://schemas.openxmlformats.org/officeDocument/2006/relationships/image" Target="../media/image688.png"/><Relationship Id="rId38" Type="http://schemas.openxmlformats.org/officeDocument/2006/relationships/customXml" Target="../ink/ink688.xml"/><Relationship Id="rId46" Type="http://schemas.openxmlformats.org/officeDocument/2006/relationships/customXml" Target="../ink/ink692.xml"/><Relationship Id="rId59" Type="http://schemas.openxmlformats.org/officeDocument/2006/relationships/image" Target="../media/image699.png"/><Relationship Id="rId20" Type="http://schemas.openxmlformats.org/officeDocument/2006/relationships/customXml" Target="../ink/ink679.xml"/><Relationship Id="rId41" Type="http://schemas.openxmlformats.org/officeDocument/2006/relationships/image" Target="../media/image691.png"/><Relationship Id="rId54" Type="http://schemas.openxmlformats.org/officeDocument/2006/relationships/customXml" Target="../ink/ink696.xml"/><Relationship Id="rId62" Type="http://schemas.openxmlformats.org/officeDocument/2006/relationships/customXml" Target="../ink/ink700.xml"/><Relationship Id="rId1" Type="http://schemas.openxmlformats.org/officeDocument/2006/relationships/slideLayout" Target="../slideLayouts/slideLayout7.xml"/><Relationship Id="rId6" Type="http://schemas.openxmlformats.org/officeDocument/2006/relationships/customXml" Target="../ink/ink672.xml"/><Relationship Id="rId15" Type="http://schemas.openxmlformats.org/officeDocument/2006/relationships/image" Target="../media/image679.png"/><Relationship Id="rId23" Type="http://schemas.openxmlformats.org/officeDocument/2006/relationships/image" Target="../media/image683.png"/><Relationship Id="rId28" Type="http://schemas.openxmlformats.org/officeDocument/2006/relationships/customXml" Target="../ink/ink683.xml"/><Relationship Id="rId36" Type="http://schemas.openxmlformats.org/officeDocument/2006/relationships/customXml" Target="../ink/ink687.xml"/><Relationship Id="rId49" Type="http://schemas.openxmlformats.org/officeDocument/2006/relationships/image" Target="../media/image637.png"/><Relationship Id="rId57" Type="http://schemas.openxmlformats.org/officeDocument/2006/relationships/image" Target="../media/image698.png"/><Relationship Id="rId10" Type="http://schemas.openxmlformats.org/officeDocument/2006/relationships/customXml" Target="../ink/ink674.xml"/><Relationship Id="rId31" Type="http://schemas.openxmlformats.org/officeDocument/2006/relationships/image" Target="../media/image687.png"/><Relationship Id="rId44" Type="http://schemas.openxmlformats.org/officeDocument/2006/relationships/customXml" Target="../ink/ink691.xml"/><Relationship Id="rId52" Type="http://schemas.openxmlformats.org/officeDocument/2006/relationships/customXml" Target="../ink/ink695.xml"/><Relationship Id="rId60" Type="http://schemas.openxmlformats.org/officeDocument/2006/relationships/customXml" Target="../ink/ink699.xml"/><Relationship Id="rId65" Type="http://schemas.openxmlformats.org/officeDocument/2006/relationships/image" Target="../media/image702.png"/><Relationship Id="rId4" Type="http://schemas.openxmlformats.org/officeDocument/2006/relationships/image" Target="../media/image673.png"/><Relationship Id="rId9" Type="http://schemas.openxmlformats.org/officeDocument/2006/relationships/image" Target="../media/image676.png"/><Relationship Id="rId13" Type="http://schemas.openxmlformats.org/officeDocument/2006/relationships/image" Target="../media/image678.png"/><Relationship Id="rId18" Type="http://schemas.openxmlformats.org/officeDocument/2006/relationships/customXml" Target="../ink/ink678.xml"/><Relationship Id="rId39" Type="http://schemas.openxmlformats.org/officeDocument/2006/relationships/image" Target="../media/image323.png"/></Relationships>
</file>

<file path=ppt/slides/_rels/slide43.xml.rels><?xml version="1.0" encoding="UTF-8" standalone="yes"?>
<Relationships xmlns="http://schemas.openxmlformats.org/package/2006/relationships"><Relationship Id="rId8" Type="http://schemas.openxmlformats.org/officeDocument/2006/relationships/customXml" Target="../ink/ink705.xml"/><Relationship Id="rId13" Type="http://schemas.openxmlformats.org/officeDocument/2006/relationships/image" Target="../media/image708.png"/><Relationship Id="rId3" Type="http://schemas.openxmlformats.org/officeDocument/2006/relationships/image" Target="../media/image703.png"/><Relationship Id="rId7" Type="http://schemas.openxmlformats.org/officeDocument/2006/relationships/image" Target="../media/image705.png"/><Relationship Id="rId12" Type="http://schemas.openxmlformats.org/officeDocument/2006/relationships/customXml" Target="../ink/ink707.xml"/><Relationship Id="rId2" Type="http://schemas.openxmlformats.org/officeDocument/2006/relationships/customXml" Target="../ink/ink702.xml"/><Relationship Id="rId1" Type="http://schemas.openxmlformats.org/officeDocument/2006/relationships/slideLayout" Target="../slideLayouts/slideLayout6.xml"/><Relationship Id="rId6" Type="http://schemas.openxmlformats.org/officeDocument/2006/relationships/customXml" Target="../ink/ink704.xml"/><Relationship Id="rId11" Type="http://schemas.openxmlformats.org/officeDocument/2006/relationships/image" Target="../media/image707.png"/><Relationship Id="rId5" Type="http://schemas.openxmlformats.org/officeDocument/2006/relationships/image" Target="../media/image704.png"/><Relationship Id="rId10" Type="http://schemas.openxmlformats.org/officeDocument/2006/relationships/customXml" Target="../ink/ink706.xml"/><Relationship Id="rId4" Type="http://schemas.openxmlformats.org/officeDocument/2006/relationships/customXml" Target="../ink/ink703.xml"/><Relationship Id="rId9" Type="http://schemas.openxmlformats.org/officeDocument/2006/relationships/image" Target="../media/image706.png"/></Relationships>
</file>

<file path=ppt/slides/_rels/slide44.xml.rels><?xml version="1.0" encoding="UTF-8" standalone="yes"?>
<Relationships xmlns="http://schemas.openxmlformats.org/package/2006/relationships"><Relationship Id="rId117" Type="http://schemas.openxmlformats.org/officeDocument/2006/relationships/customXml" Target="../ink/ink765.xml"/><Relationship Id="rId299" Type="http://schemas.openxmlformats.org/officeDocument/2006/relationships/image" Target="../media/image866.png"/><Relationship Id="rId21" Type="http://schemas.openxmlformats.org/officeDocument/2006/relationships/image" Target="../media/image719.png"/><Relationship Id="rId63" Type="http://schemas.openxmlformats.org/officeDocument/2006/relationships/image" Target="../media/image741.png"/><Relationship Id="rId159" Type="http://schemas.openxmlformats.org/officeDocument/2006/relationships/image" Target="../media/image790.png"/><Relationship Id="rId324" Type="http://schemas.openxmlformats.org/officeDocument/2006/relationships/customXml" Target="../ink/ink869.xml"/><Relationship Id="rId170" Type="http://schemas.openxmlformats.org/officeDocument/2006/relationships/customXml" Target="../ink/ink792.xml"/><Relationship Id="rId226" Type="http://schemas.openxmlformats.org/officeDocument/2006/relationships/customXml" Target="../ink/ink820.xml"/><Relationship Id="rId268" Type="http://schemas.openxmlformats.org/officeDocument/2006/relationships/customXml" Target="../ink/ink841.xml"/><Relationship Id="rId32" Type="http://schemas.openxmlformats.org/officeDocument/2006/relationships/customXml" Target="../ink/ink722.xml"/><Relationship Id="rId74" Type="http://schemas.openxmlformats.org/officeDocument/2006/relationships/customXml" Target="../ink/ink743.xml"/><Relationship Id="rId128" Type="http://schemas.openxmlformats.org/officeDocument/2006/relationships/image" Target="../media/image775.png"/><Relationship Id="rId5" Type="http://schemas.openxmlformats.org/officeDocument/2006/relationships/image" Target="../media/image711.png"/><Relationship Id="rId181" Type="http://schemas.openxmlformats.org/officeDocument/2006/relationships/image" Target="../media/image801.png"/><Relationship Id="rId237" Type="http://schemas.openxmlformats.org/officeDocument/2006/relationships/image" Target="../media/image832.png"/><Relationship Id="rId279" Type="http://schemas.openxmlformats.org/officeDocument/2006/relationships/image" Target="../media/image855.png"/><Relationship Id="rId43" Type="http://schemas.openxmlformats.org/officeDocument/2006/relationships/image" Target="../media/image731.png"/><Relationship Id="rId139" Type="http://schemas.openxmlformats.org/officeDocument/2006/relationships/customXml" Target="../ink/ink776.xml"/><Relationship Id="rId290" Type="http://schemas.openxmlformats.org/officeDocument/2006/relationships/customXml" Target="../ink/ink852.xml"/><Relationship Id="rId304" Type="http://schemas.openxmlformats.org/officeDocument/2006/relationships/customXml" Target="../ink/ink859.xml"/><Relationship Id="rId85" Type="http://schemas.openxmlformats.org/officeDocument/2006/relationships/image" Target="../media/image752.png"/><Relationship Id="rId150" Type="http://schemas.openxmlformats.org/officeDocument/2006/relationships/image" Target="../media/image786.png"/><Relationship Id="rId192" Type="http://schemas.openxmlformats.org/officeDocument/2006/relationships/customXml" Target="../ink/ink803.xml"/><Relationship Id="rId206" Type="http://schemas.openxmlformats.org/officeDocument/2006/relationships/customXml" Target="../ink/ink810.xml"/><Relationship Id="rId248" Type="http://schemas.openxmlformats.org/officeDocument/2006/relationships/customXml" Target="../ink/ink831.xml"/><Relationship Id="rId12" Type="http://schemas.openxmlformats.org/officeDocument/2006/relationships/customXml" Target="../ink/ink712.xml"/><Relationship Id="rId108" Type="http://schemas.openxmlformats.org/officeDocument/2006/relationships/image" Target="../media/image764.png"/><Relationship Id="rId315" Type="http://schemas.openxmlformats.org/officeDocument/2006/relationships/image" Target="../media/image875.png"/><Relationship Id="rId54" Type="http://schemas.openxmlformats.org/officeDocument/2006/relationships/customXml" Target="../ink/ink733.xml"/><Relationship Id="rId96" Type="http://schemas.openxmlformats.org/officeDocument/2006/relationships/customXml" Target="../ink/ink754.xml"/><Relationship Id="rId161" Type="http://schemas.openxmlformats.org/officeDocument/2006/relationships/image" Target="../media/image791.png"/><Relationship Id="rId217" Type="http://schemas.openxmlformats.org/officeDocument/2006/relationships/image" Target="../media/image821.png"/><Relationship Id="rId259" Type="http://schemas.openxmlformats.org/officeDocument/2006/relationships/image" Target="../media/image844.png"/><Relationship Id="rId23" Type="http://schemas.openxmlformats.org/officeDocument/2006/relationships/image" Target="../media/image721.png"/><Relationship Id="rId119" Type="http://schemas.openxmlformats.org/officeDocument/2006/relationships/customXml" Target="../ink/ink766.xml"/><Relationship Id="rId270" Type="http://schemas.openxmlformats.org/officeDocument/2006/relationships/customXml" Target="../ink/ink842.xml"/><Relationship Id="rId326" Type="http://schemas.openxmlformats.org/officeDocument/2006/relationships/customXml" Target="../ink/ink870.xml"/><Relationship Id="rId65" Type="http://schemas.openxmlformats.org/officeDocument/2006/relationships/image" Target="../media/image742.png"/><Relationship Id="rId130" Type="http://schemas.openxmlformats.org/officeDocument/2006/relationships/image" Target="../media/image776.png"/><Relationship Id="rId172" Type="http://schemas.openxmlformats.org/officeDocument/2006/relationships/customXml" Target="../ink/ink793.xml"/><Relationship Id="rId228" Type="http://schemas.openxmlformats.org/officeDocument/2006/relationships/customXml" Target="../ink/ink821.xml"/><Relationship Id="rId281" Type="http://schemas.openxmlformats.org/officeDocument/2006/relationships/image" Target="../media/image856.png"/><Relationship Id="rId34" Type="http://schemas.openxmlformats.org/officeDocument/2006/relationships/customXml" Target="../ink/ink723.xml"/><Relationship Id="rId76" Type="http://schemas.openxmlformats.org/officeDocument/2006/relationships/customXml" Target="../ink/ink744.xml"/><Relationship Id="rId141" Type="http://schemas.openxmlformats.org/officeDocument/2006/relationships/customXml" Target="../ink/ink777.xml"/><Relationship Id="rId7" Type="http://schemas.openxmlformats.org/officeDocument/2006/relationships/image" Target="../media/image712.png"/><Relationship Id="rId183" Type="http://schemas.openxmlformats.org/officeDocument/2006/relationships/image" Target="../media/image802.png"/><Relationship Id="rId239" Type="http://schemas.openxmlformats.org/officeDocument/2006/relationships/image" Target="../media/image833.png"/><Relationship Id="rId250" Type="http://schemas.openxmlformats.org/officeDocument/2006/relationships/customXml" Target="../ink/ink832.xml"/><Relationship Id="rId271" Type="http://schemas.openxmlformats.org/officeDocument/2006/relationships/image" Target="../media/image851.png"/><Relationship Id="rId292" Type="http://schemas.openxmlformats.org/officeDocument/2006/relationships/customXml" Target="../ink/ink853.xml"/><Relationship Id="rId306" Type="http://schemas.openxmlformats.org/officeDocument/2006/relationships/customXml" Target="../ink/ink860.xml"/><Relationship Id="rId24" Type="http://schemas.openxmlformats.org/officeDocument/2006/relationships/customXml" Target="../ink/ink718.xml"/><Relationship Id="rId45" Type="http://schemas.openxmlformats.org/officeDocument/2006/relationships/image" Target="../media/image323.png"/><Relationship Id="rId66" Type="http://schemas.openxmlformats.org/officeDocument/2006/relationships/customXml" Target="../ink/ink739.xml"/><Relationship Id="rId87" Type="http://schemas.openxmlformats.org/officeDocument/2006/relationships/image" Target="../media/image753.png"/><Relationship Id="rId110" Type="http://schemas.openxmlformats.org/officeDocument/2006/relationships/image" Target="../media/image765.png"/><Relationship Id="rId131" Type="http://schemas.openxmlformats.org/officeDocument/2006/relationships/customXml" Target="../ink/ink772.xml"/><Relationship Id="rId327" Type="http://schemas.openxmlformats.org/officeDocument/2006/relationships/image" Target="../media/image882.png"/><Relationship Id="rId152" Type="http://schemas.openxmlformats.org/officeDocument/2006/relationships/customXml" Target="../ink/ink783.xml"/><Relationship Id="rId173" Type="http://schemas.openxmlformats.org/officeDocument/2006/relationships/image" Target="../media/image797.png"/><Relationship Id="rId194" Type="http://schemas.openxmlformats.org/officeDocument/2006/relationships/customXml" Target="../ink/ink804.xml"/><Relationship Id="rId208" Type="http://schemas.openxmlformats.org/officeDocument/2006/relationships/customXml" Target="../ink/ink811.xml"/><Relationship Id="rId229" Type="http://schemas.openxmlformats.org/officeDocument/2006/relationships/image" Target="../media/image827.png"/><Relationship Id="rId240" Type="http://schemas.openxmlformats.org/officeDocument/2006/relationships/customXml" Target="../ink/ink827.xml"/><Relationship Id="rId261" Type="http://schemas.openxmlformats.org/officeDocument/2006/relationships/image" Target="../media/image845.png"/><Relationship Id="rId14" Type="http://schemas.openxmlformats.org/officeDocument/2006/relationships/customXml" Target="../ink/ink713.xml"/><Relationship Id="rId35" Type="http://schemas.openxmlformats.org/officeDocument/2006/relationships/image" Target="../media/image727.png"/><Relationship Id="rId56" Type="http://schemas.openxmlformats.org/officeDocument/2006/relationships/customXml" Target="../ink/ink734.xml"/><Relationship Id="rId77" Type="http://schemas.openxmlformats.org/officeDocument/2006/relationships/image" Target="../media/image748.png"/><Relationship Id="rId100" Type="http://schemas.openxmlformats.org/officeDocument/2006/relationships/customXml" Target="../ink/ink756.xml"/><Relationship Id="rId282" Type="http://schemas.openxmlformats.org/officeDocument/2006/relationships/customXml" Target="../ink/ink848.xml"/><Relationship Id="rId317" Type="http://schemas.openxmlformats.org/officeDocument/2006/relationships/image" Target="../media/image876.png"/><Relationship Id="rId8" Type="http://schemas.openxmlformats.org/officeDocument/2006/relationships/customXml" Target="../ink/ink710.xml"/><Relationship Id="rId98" Type="http://schemas.openxmlformats.org/officeDocument/2006/relationships/customXml" Target="../ink/ink755.xml"/><Relationship Id="rId121" Type="http://schemas.openxmlformats.org/officeDocument/2006/relationships/customXml" Target="../ink/ink767.xml"/><Relationship Id="rId142" Type="http://schemas.openxmlformats.org/officeDocument/2006/relationships/image" Target="../media/image782.png"/><Relationship Id="rId163" Type="http://schemas.openxmlformats.org/officeDocument/2006/relationships/image" Target="../media/image792.png"/><Relationship Id="rId184" Type="http://schemas.openxmlformats.org/officeDocument/2006/relationships/customXml" Target="../ink/ink799.xml"/><Relationship Id="rId219" Type="http://schemas.openxmlformats.org/officeDocument/2006/relationships/image" Target="../media/image822.png"/><Relationship Id="rId230" Type="http://schemas.openxmlformats.org/officeDocument/2006/relationships/customXml" Target="../ink/ink822.xml"/><Relationship Id="rId251" Type="http://schemas.openxmlformats.org/officeDocument/2006/relationships/image" Target="../media/image839.png"/><Relationship Id="rId25" Type="http://schemas.openxmlformats.org/officeDocument/2006/relationships/image" Target="../media/image722.png"/><Relationship Id="rId46" Type="http://schemas.openxmlformats.org/officeDocument/2006/relationships/customXml" Target="../ink/ink729.xml"/><Relationship Id="rId67" Type="http://schemas.openxmlformats.org/officeDocument/2006/relationships/image" Target="../media/image743.png"/><Relationship Id="rId272" Type="http://schemas.openxmlformats.org/officeDocument/2006/relationships/customXml" Target="../ink/ink843.xml"/><Relationship Id="rId293" Type="http://schemas.openxmlformats.org/officeDocument/2006/relationships/image" Target="../media/image863.png"/><Relationship Id="rId307" Type="http://schemas.openxmlformats.org/officeDocument/2006/relationships/image" Target="../media/image871.png"/><Relationship Id="rId328" Type="http://schemas.openxmlformats.org/officeDocument/2006/relationships/customXml" Target="../ink/ink871.xml"/><Relationship Id="rId88" Type="http://schemas.openxmlformats.org/officeDocument/2006/relationships/customXml" Target="../ink/ink750.xml"/><Relationship Id="rId111" Type="http://schemas.openxmlformats.org/officeDocument/2006/relationships/customXml" Target="../ink/ink762.xml"/><Relationship Id="rId132" Type="http://schemas.openxmlformats.org/officeDocument/2006/relationships/image" Target="../media/image777.png"/><Relationship Id="rId153" Type="http://schemas.openxmlformats.org/officeDocument/2006/relationships/image" Target="../media/image787.png"/><Relationship Id="rId174" Type="http://schemas.openxmlformats.org/officeDocument/2006/relationships/customXml" Target="../ink/ink794.xml"/><Relationship Id="rId195" Type="http://schemas.openxmlformats.org/officeDocument/2006/relationships/image" Target="../media/image808.png"/><Relationship Id="rId209" Type="http://schemas.openxmlformats.org/officeDocument/2006/relationships/image" Target="../media/image816.png"/><Relationship Id="rId220" Type="http://schemas.openxmlformats.org/officeDocument/2006/relationships/customXml" Target="../ink/ink817.xml"/><Relationship Id="rId241" Type="http://schemas.openxmlformats.org/officeDocument/2006/relationships/image" Target="../media/image834.png"/><Relationship Id="rId15" Type="http://schemas.openxmlformats.org/officeDocument/2006/relationships/image" Target="../media/image716.png"/><Relationship Id="rId36" Type="http://schemas.openxmlformats.org/officeDocument/2006/relationships/customXml" Target="../ink/ink724.xml"/><Relationship Id="rId57" Type="http://schemas.openxmlformats.org/officeDocument/2006/relationships/image" Target="../media/image737.png"/><Relationship Id="rId262" Type="http://schemas.openxmlformats.org/officeDocument/2006/relationships/customXml" Target="../ink/ink838.xml"/><Relationship Id="rId283" Type="http://schemas.openxmlformats.org/officeDocument/2006/relationships/image" Target="../media/image857.png"/><Relationship Id="rId318" Type="http://schemas.openxmlformats.org/officeDocument/2006/relationships/customXml" Target="../ink/ink866.xml"/><Relationship Id="rId78" Type="http://schemas.openxmlformats.org/officeDocument/2006/relationships/customXml" Target="../ink/ink745.xml"/><Relationship Id="rId99" Type="http://schemas.openxmlformats.org/officeDocument/2006/relationships/image" Target="../media/image759.png"/><Relationship Id="rId101" Type="http://schemas.openxmlformats.org/officeDocument/2006/relationships/customXml" Target="../ink/ink757.xml"/><Relationship Id="rId122" Type="http://schemas.openxmlformats.org/officeDocument/2006/relationships/image" Target="../media/image772.png"/><Relationship Id="rId143" Type="http://schemas.openxmlformats.org/officeDocument/2006/relationships/customXml" Target="../ink/ink778.xml"/><Relationship Id="rId164" Type="http://schemas.openxmlformats.org/officeDocument/2006/relationships/customXml" Target="../ink/ink789.xml"/><Relationship Id="rId185" Type="http://schemas.openxmlformats.org/officeDocument/2006/relationships/image" Target="../media/image803.png"/><Relationship Id="rId9" Type="http://schemas.openxmlformats.org/officeDocument/2006/relationships/image" Target="../media/image713.png"/><Relationship Id="rId210" Type="http://schemas.openxmlformats.org/officeDocument/2006/relationships/customXml" Target="../ink/ink812.xml"/><Relationship Id="rId26" Type="http://schemas.openxmlformats.org/officeDocument/2006/relationships/customXml" Target="../ink/ink719.xml"/><Relationship Id="rId231" Type="http://schemas.openxmlformats.org/officeDocument/2006/relationships/image" Target="../media/image828.png"/><Relationship Id="rId252" Type="http://schemas.openxmlformats.org/officeDocument/2006/relationships/customXml" Target="../ink/ink833.xml"/><Relationship Id="rId273" Type="http://schemas.openxmlformats.org/officeDocument/2006/relationships/image" Target="../media/image852.png"/><Relationship Id="rId294" Type="http://schemas.openxmlformats.org/officeDocument/2006/relationships/customXml" Target="../ink/ink854.xml"/><Relationship Id="rId308" Type="http://schemas.openxmlformats.org/officeDocument/2006/relationships/customXml" Target="../ink/ink861.xml"/><Relationship Id="rId329" Type="http://schemas.openxmlformats.org/officeDocument/2006/relationships/image" Target="../media/image883.png"/><Relationship Id="rId47" Type="http://schemas.openxmlformats.org/officeDocument/2006/relationships/image" Target="../media/image732.png"/><Relationship Id="rId68" Type="http://schemas.openxmlformats.org/officeDocument/2006/relationships/customXml" Target="../ink/ink740.xml"/><Relationship Id="rId89" Type="http://schemas.openxmlformats.org/officeDocument/2006/relationships/image" Target="../media/image754.png"/><Relationship Id="rId112" Type="http://schemas.openxmlformats.org/officeDocument/2006/relationships/image" Target="../media/image766.png"/><Relationship Id="rId133" Type="http://schemas.openxmlformats.org/officeDocument/2006/relationships/customXml" Target="../ink/ink773.xml"/><Relationship Id="rId154" Type="http://schemas.openxmlformats.org/officeDocument/2006/relationships/customXml" Target="../ink/ink784.xml"/><Relationship Id="rId175" Type="http://schemas.openxmlformats.org/officeDocument/2006/relationships/image" Target="../media/image798.png"/><Relationship Id="rId196" Type="http://schemas.openxmlformats.org/officeDocument/2006/relationships/customXml" Target="../ink/ink805.xml"/><Relationship Id="rId200" Type="http://schemas.openxmlformats.org/officeDocument/2006/relationships/customXml" Target="../ink/ink807.xml"/><Relationship Id="rId16" Type="http://schemas.openxmlformats.org/officeDocument/2006/relationships/customXml" Target="../ink/ink714.xml"/><Relationship Id="rId221" Type="http://schemas.openxmlformats.org/officeDocument/2006/relationships/image" Target="../media/image823.png"/><Relationship Id="rId242" Type="http://schemas.openxmlformats.org/officeDocument/2006/relationships/customXml" Target="../ink/ink828.xml"/><Relationship Id="rId263" Type="http://schemas.openxmlformats.org/officeDocument/2006/relationships/image" Target="../media/image846.png"/><Relationship Id="rId284" Type="http://schemas.openxmlformats.org/officeDocument/2006/relationships/customXml" Target="../ink/ink849.xml"/><Relationship Id="rId319" Type="http://schemas.openxmlformats.org/officeDocument/2006/relationships/image" Target="../media/image877.png"/><Relationship Id="rId37" Type="http://schemas.openxmlformats.org/officeDocument/2006/relationships/image" Target="../media/image728.png"/><Relationship Id="rId58" Type="http://schemas.openxmlformats.org/officeDocument/2006/relationships/customXml" Target="../ink/ink735.xml"/><Relationship Id="rId79" Type="http://schemas.openxmlformats.org/officeDocument/2006/relationships/image" Target="../media/image749.png"/><Relationship Id="rId102" Type="http://schemas.openxmlformats.org/officeDocument/2006/relationships/image" Target="../media/image761.png"/><Relationship Id="rId123" Type="http://schemas.openxmlformats.org/officeDocument/2006/relationships/customXml" Target="../ink/ink768.xml"/><Relationship Id="rId144" Type="http://schemas.openxmlformats.org/officeDocument/2006/relationships/image" Target="../media/image783.png"/><Relationship Id="rId90" Type="http://schemas.openxmlformats.org/officeDocument/2006/relationships/customXml" Target="../ink/ink751.xml"/><Relationship Id="rId165" Type="http://schemas.openxmlformats.org/officeDocument/2006/relationships/image" Target="../media/image793.png"/><Relationship Id="rId186" Type="http://schemas.openxmlformats.org/officeDocument/2006/relationships/customXml" Target="../ink/ink800.xml"/><Relationship Id="rId211" Type="http://schemas.openxmlformats.org/officeDocument/2006/relationships/image" Target="../media/image817.png"/><Relationship Id="rId232" Type="http://schemas.openxmlformats.org/officeDocument/2006/relationships/customXml" Target="../ink/ink823.xml"/><Relationship Id="rId253" Type="http://schemas.openxmlformats.org/officeDocument/2006/relationships/image" Target="../media/image841.png"/><Relationship Id="rId274" Type="http://schemas.openxmlformats.org/officeDocument/2006/relationships/customXml" Target="../ink/ink844.xml"/><Relationship Id="rId295" Type="http://schemas.openxmlformats.org/officeDocument/2006/relationships/image" Target="../media/image864.png"/><Relationship Id="rId309" Type="http://schemas.openxmlformats.org/officeDocument/2006/relationships/image" Target="../media/image872.png"/><Relationship Id="rId27" Type="http://schemas.openxmlformats.org/officeDocument/2006/relationships/image" Target="../media/image723.png"/><Relationship Id="rId48" Type="http://schemas.openxmlformats.org/officeDocument/2006/relationships/customXml" Target="../ink/ink730.xml"/><Relationship Id="rId69" Type="http://schemas.openxmlformats.org/officeDocument/2006/relationships/image" Target="../media/image744.png"/><Relationship Id="rId113" Type="http://schemas.openxmlformats.org/officeDocument/2006/relationships/customXml" Target="../ink/ink763.xml"/><Relationship Id="rId134" Type="http://schemas.openxmlformats.org/officeDocument/2006/relationships/image" Target="../media/image778.png"/><Relationship Id="rId320" Type="http://schemas.openxmlformats.org/officeDocument/2006/relationships/customXml" Target="../ink/ink867.xml"/><Relationship Id="rId80" Type="http://schemas.openxmlformats.org/officeDocument/2006/relationships/customXml" Target="../ink/ink746.xml"/><Relationship Id="rId155" Type="http://schemas.openxmlformats.org/officeDocument/2006/relationships/image" Target="../media/image788.png"/><Relationship Id="rId176" Type="http://schemas.openxmlformats.org/officeDocument/2006/relationships/customXml" Target="../ink/ink795.xml"/><Relationship Id="rId197" Type="http://schemas.openxmlformats.org/officeDocument/2006/relationships/image" Target="../media/image809.png"/><Relationship Id="rId201" Type="http://schemas.openxmlformats.org/officeDocument/2006/relationships/image" Target="../media/image812.png"/><Relationship Id="rId222" Type="http://schemas.openxmlformats.org/officeDocument/2006/relationships/customXml" Target="../ink/ink818.xml"/><Relationship Id="rId243" Type="http://schemas.openxmlformats.org/officeDocument/2006/relationships/image" Target="../media/image835.png"/><Relationship Id="rId264" Type="http://schemas.openxmlformats.org/officeDocument/2006/relationships/customXml" Target="../ink/ink839.xml"/><Relationship Id="rId285" Type="http://schemas.openxmlformats.org/officeDocument/2006/relationships/image" Target="../media/image858.png"/><Relationship Id="rId17" Type="http://schemas.openxmlformats.org/officeDocument/2006/relationships/image" Target="../media/image717.png"/><Relationship Id="rId38" Type="http://schemas.openxmlformats.org/officeDocument/2006/relationships/customXml" Target="../ink/ink725.xml"/><Relationship Id="rId59" Type="http://schemas.openxmlformats.org/officeDocument/2006/relationships/image" Target="../media/image738.png"/><Relationship Id="rId103" Type="http://schemas.openxmlformats.org/officeDocument/2006/relationships/customXml" Target="../ink/ink758.xml"/><Relationship Id="rId124" Type="http://schemas.openxmlformats.org/officeDocument/2006/relationships/image" Target="../media/image773.png"/><Relationship Id="rId310" Type="http://schemas.openxmlformats.org/officeDocument/2006/relationships/customXml" Target="../ink/ink862.xml"/><Relationship Id="rId70" Type="http://schemas.openxmlformats.org/officeDocument/2006/relationships/customXml" Target="../ink/ink741.xml"/><Relationship Id="rId91" Type="http://schemas.openxmlformats.org/officeDocument/2006/relationships/image" Target="../media/image755.png"/><Relationship Id="rId145" Type="http://schemas.openxmlformats.org/officeDocument/2006/relationships/customXml" Target="../ink/ink779.xml"/><Relationship Id="rId166" Type="http://schemas.openxmlformats.org/officeDocument/2006/relationships/customXml" Target="../ink/ink790.xml"/><Relationship Id="rId187" Type="http://schemas.openxmlformats.org/officeDocument/2006/relationships/image" Target="../media/image804.png"/><Relationship Id="rId1" Type="http://schemas.openxmlformats.org/officeDocument/2006/relationships/slideLayout" Target="../slideLayouts/slideLayout7.xml"/><Relationship Id="rId212" Type="http://schemas.openxmlformats.org/officeDocument/2006/relationships/customXml" Target="../ink/ink813.xml"/><Relationship Id="rId233" Type="http://schemas.openxmlformats.org/officeDocument/2006/relationships/image" Target="../media/image829.png"/><Relationship Id="rId254" Type="http://schemas.openxmlformats.org/officeDocument/2006/relationships/customXml" Target="../ink/ink834.xml"/><Relationship Id="rId28" Type="http://schemas.openxmlformats.org/officeDocument/2006/relationships/customXml" Target="../ink/ink720.xml"/><Relationship Id="rId49" Type="http://schemas.openxmlformats.org/officeDocument/2006/relationships/image" Target="../media/image733.png"/><Relationship Id="rId114" Type="http://schemas.openxmlformats.org/officeDocument/2006/relationships/image" Target="../media/image767.png"/><Relationship Id="rId275" Type="http://schemas.openxmlformats.org/officeDocument/2006/relationships/image" Target="../media/image853.png"/><Relationship Id="rId296" Type="http://schemas.openxmlformats.org/officeDocument/2006/relationships/customXml" Target="../ink/ink855.xml"/><Relationship Id="rId300" Type="http://schemas.openxmlformats.org/officeDocument/2006/relationships/customXml" Target="../ink/ink857.xml"/><Relationship Id="rId60" Type="http://schemas.openxmlformats.org/officeDocument/2006/relationships/customXml" Target="../ink/ink736.xml"/><Relationship Id="rId81" Type="http://schemas.openxmlformats.org/officeDocument/2006/relationships/image" Target="../media/image750.png"/><Relationship Id="rId135" Type="http://schemas.openxmlformats.org/officeDocument/2006/relationships/customXml" Target="../ink/ink774.xml"/><Relationship Id="rId156" Type="http://schemas.openxmlformats.org/officeDocument/2006/relationships/customXml" Target="../ink/ink785.xml"/><Relationship Id="rId177" Type="http://schemas.openxmlformats.org/officeDocument/2006/relationships/image" Target="../media/image799.png"/><Relationship Id="rId198" Type="http://schemas.openxmlformats.org/officeDocument/2006/relationships/customXml" Target="../ink/ink806.xml"/><Relationship Id="rId321" Type="http://schemas.openxmlformats.org/officeDocument/2006/relationships/image" Target="../media/image878.png"/><Relationship Id="rId202" Type="http://schemas.openxmlformats.org/officeDocument/2006/relationships/customXml" Target="../ink/ink808.xml"/><Relationship Id="rId223" Type="http://schemas.openxmlformats.org/officeDocument/2006/relationships/image" Target="../media/image824.png"/><Relationship Id="rId244" Type="http://schemas.openxmlformats.org/officeDocument/2006/relationships/customXml" Target="../ink/ink829.xml"/><Relationship Id="rId18" Type="http://schemas.openxmlformats.org/officeDocument/2006/relationships/customXml" Target="../ink/ink715.xml"/><Relationship Id="rId39" Type="http://schemas.openxmlformats.org/officeDocument/2006/relationships/image" Target="../media/image729.png"/><Relationship Id="rId265" Type="http://schemas.openxmlformats.org/officeDocument/2006/relationships/image" Target="../media/image847.png"/><Relationship Id="rId286" Type="http://schemas.openxmlformats.org/officeDocument/2006/relationships/customXml" Target="../ink/ink850.xml"/><Relationship Id="rId50" Type="http://schemas.openxmlformats.org/officeDocument/2006/relationships/customXml" Target="../ink/ink731.xml"/><Relationship Id="rId104" Type="http://schemas.openxmlformats.org/officeDocument/2006/relationships/image" Target="../media/image762.png"/><Relationship Id="rId125" Type="http://schemas.openxmlformats.org/officeDocument/2006/relationships/customXml" Target="../ink/ink769.xml"/><Relationship Id="rId146" Type="http://schemas.openxmlformats.org/officeDocument/2006/relationships/image" Target="../media/image784.png"/><Relationship Id="rId167" Type="http://schemas.openxmlformats.org/officeDocument/2006/relationships/image" Target="../media/image794.png"/><Relationship Id="rId188" Type="http://schemas.openxmlformats.org/officeDocument/2006/relationships/customXml" Target="../ink/ink801.xml"/><Relationship Id="rId311" Type="http://schemas.openxmlformats.org/officeDocument/2006/relationships/image" Target="../media/image873.png"/><Relationship Id="rId71" Type="http://schemas.openxmlformats.org/officeDocument/2006/relationships/image" Target="../media/image745.png"/><Relationship Id="rId92" Type="http://schemas.openxmlformats.org/officeDocument/2006/relationships/customXml" Target="../ink/ink752.xml"/><Relationship Id="rId213" Type="http://schemas.openxmlformats.org/officeDocument/2006/relationships/image" Target="../media/image818.png"/><Relationship Id="rId234" Type="http://schemas.openxmlformats.org/officeDocument/2006/relationships/customXml" Target="../ink/ink824.xml"/><Relationship Id="rId2" Type="http://schemas.openxmlformats.org/officeDocument/2006/relationships/image" Target="../media/image709.png"/><Relationship Id="rId29" Type="http://schemas.openxmlformats.org/officeDocument/2006/relationships/image" Target="../media/image724.png"/><Relationship Id="rId255" Type="http://schemas.openxmlformats.org/officeDocument/2006/relationships/image" Target="../media/image842.png"/><Relationship Id="rId276" Type="http://schemas.openxmlformats.org/officeDocument/2006/relationships/customXml" Target="../ink/ink845.xml"/><Relationship Id="rId297" Type="http://schemas.openxmlformats.org/officeDocument/2006/relationships/image" Target="../media/image865.png"/><Relationship Id="rId40" Type="http://schemas.openxmlformats.org/officeDocument/2006/relationships/customXml" Target="../ink/ink726.xml"/><Relationship Id="rId115" Type="http://schemas.openxmlformats.org/officeDocument/2006/relationships/customXml" Target="../ink/ink764.xml"/><Relationship Id="rId136" Type="http://schemas.openxmlformats.org/officeDocument/2006/relationships/image" Target="../media/image779.png"/><Relationship Id="rId157" Type="http://schemas.openxmlformats.org/officeDocument/2006/relationships/image" Target="../media/image789.png"/><Relationship Id="rId178" Type="http://schemas.openxmlformats.org/officeDocument/2006/relationships/customXml" Target="../ink/ink796.xml"/><Relationship Id="rId301" Type="http://schemas.openxmlformats.org/officeDocument/2006/relationships/image" Target="../media/image867.png"/><Relationship Id="rId322" Type="http://schemas.openxmlformats.org/officeDocument/2006/relationships/customXml" Target="../ink/ink868.xml"/><Relationship Id="rId61" Type="http://schemas.openxmlformats.org/officeDocument/2006/relationships/image" Target="../media/image739.png"/><Relationship Id="rId82" Type="http://schemas.openxmlformats.org/officeDocument/2006/relationships/customXml" Target="../ink/ink747.xml"/><Relationship Id="rId199" Type="http://schemas.openxmlformats.org/officeDocument/2006/relationships/image" Target="../media/image811.png"/><Relationship Id="rId203" Type="http://schemas.openxmlformats.org/officeDocument/2006/relationships/image" Target="../media/image813.png"/><Relationship Id="rId19" Type="http://schemas.openxmlformats.org/officeDocument/2006/relationships/image" Target="../media/image718.png"/><Relationship Id="rId224" Type="http://schemas.openxmlformats.org/officeDocument/2006/relationships/customXml" Target="../ink/ink819.xml"/><Relationship Id="rId245" Type="http://schemas.openxmlformats.org/officeDocument/2006/relationships/image" Target="../media/image836.png"/><Relationship Id="rId266" Type="http://schemas.openxmlformats.org/officeDocument/2006/relationships/customXml" Target="../ink/ink840.xml"/><Relationship Id="rId287" Type="http://schemas.openxmlformats.org/officeDocument/2006/relationships/image" Target="../media/image859.png"/><Relationship Id="rId30" Type="http://schemas.openxmlformats.org/officeDocument/2006/relationships/customXml" Target="../ink/ink721.xml"/><Relationship Id="rId105" Type="http://schemas.openxmlformats.org/officeDocument/2006/relationships/customXml" Target="../ink/ink759.xml"/><Relationship Id="rId126" Type="http://schemas.openxmlformats.org/officeDocument/2006/relationships/image" Target="../media/image774.png"/><Relationship Id="rId147" Type="http://schemas.openxmlformats.org/officeDocument/2006/relationships/customXml" Target="../ink/ink780.xml"/><Relationship Id="rId168" Type="http://schemas.openxmlformats.org/officeDocument/2006/relationships/customXml" Target="../ink/ink791.xml"/><Relationship Id="rId312" Type="http://schemas.openxmlformats.org/officeDocument/2006/relationships/customXml" Target="../ink/ink863.xml"/><Relationship Id="rId51" Type="http://schemas.openxmlformats.org/officeDocument/2006/relationships/image" Target="../media/image734.png"/><Relationship Id="rId72" Type="http://schemas.openxmlformats.org/officeDocument/2006/relationships/customXml" Target="../ink/ink742.xml"/><Relationship Id="rId93" Type="http://schemas.openxmlformats.org/officeDocument/2006/relationships/image" Target="../media/image756.png"/><Relationship Id="rId189" Type="http://schemas.openxmlformats.org/officeDocument/2006/relationships/image" Target="../media/image805.png"/><Relationship Id="rId3" Type="http://schemas.openxmlformats.org/officeDocument/2006/relationships/image" Target="../media/image710.png"/><Relationship Id="rId214" Type="http://schemas.openxmlformats.org/officeDocument/2006/relationships/customXml" Target="../ink/ink814.xml"/><Relationship Id="rId235" Type="http://schemas.openxmlformats.org/officeDocument/2006/relationships/image" Target="../media/image831.png"/><Relationship Id="rId256" Type="http://schemas.openxmlformats.org/officeDocument/2006/relationships/customXml" Target="../ink/ink835.xml"/><Relationship Id="rId277" Type="http://schemas.openxmlformats.org/officeDocument/2006/relationships/image" Target="../media/image854.png"/><Relationship Id="rId298" Type="http://schemas.openxmlformats.org/officeDocument/2006/relationships/customXml" Target="../ink/ink856.xml"/><Relationship Id="rId116" Type="http://schemas.openxmlformats.org/officeDocument/2006/relationships/image" Target="../media/image768.png"/><Relationship Id="rId137" Type="http://schemas.openxmlformats.org/officeDocument/2006/relationships/customXml" Target="../ink/ink775.xml"/><Relationship Id="rId158" Type="http://schemas.openxmlformats.org/officeDocument/2006/relationships/customXml" Target="../ink/ink786.xml"/><Relationship Id="rId302" Type="http://schemas.openxmlformats.org/officeDocument/2006/relationships/customXml" Target="../ink/ink858.xml"/><Relationship Id="rId323" Type="http://schemas.openxmlformats.org/officeDocument/2006/relationships/image" Target="../media/image879.png"/><Relationship Id="rId20" Type="http://schemas.openxmlformats.org/officeDocument/2006/relationships/customXml" Target="../ink/ink716.xml"/><Relationship Id="rId41" Type="http://schemas.openxmlformats.org/officeDocument/2006/relationships/image" Target="../media/image730.png"/><Relationship Id="rId62" Type="http://schemas.openxmlformats.org/officeDocument/2006/relationships/customXml" Target="../ink/ink737.xml"/><Relationship Id="rId83" Type="http://schemas.openxmlformats.org/officeDocument/2006/relationships/image" Target="../media/image751.png"/><Relationship Id="rId179" Type="http://schemas.openxmlformats.org/officeDocument/2006/relationships/image" Target="../media/image800.png"/><Relationship Id="rId190" Type="http://schemas.openxmlformats.org/officeDocument/2006/relationships/customXml" Target="../ink/ink802.xml"/><Relationship Id="rId204" Type="http://schemas.openxmlformats.org/officeDocument/2006/relationships/customXml" Target="../ink/ink809.xml"/><Relationship Id="rId225" Type="http://schemas.openxmlformats.org/officeDocument/2006/relationships/image" Target="../media/image825.png"/><Relationship Id="rId246" Type="http://schemas.openxmlformats.org/officeDocument/2006/relationships/customXml" Target="../ink/ink830.xml"/><Relationship Id="rId267" Type="http://schemas.openxmlformats.org/officeDocument/2006/relationships/image" Target="../media/image848.png"/><Relationship Id="rId288" Type="http://schemas.openxmlformats.org/officeDocument/2006/relationships/customXml" Target="../ink/ink851.xml"/><Relationship Id="rId106" Type="http://schemas.openxmlformats.org/officeDocument/2006/relationships/image" Target="../media/image763.png"/><Relationship Id="rId127" Type="http://schemas.openxmlformats.org/officeDocument/2006/relationships/customXml" Target="../ink/ink770.xml"/><Relationship Id="rId313" Type="http://schemas.openxmlformats.org/officeDocument/2006/relationships/image" Target="../media/image874.png"/><Relationship Id="rId10" Type="http://schemas.openxmlformats.org/officeDocument/2006/relationships/customXml" Target="../ink/ink711.xml"/><Relationship Id="rId31" Type="http://schemas.openxmlformats.org/officeDocument/2006/relationships/image" Target="../media/image725.png"/><Relationship Id="rId52" Type="http://schemas.openxmlformats.org/officeDocument/2006/relationships/customXml" Target="../ink/ink732.xml"/><Relationship Id="rId73" Type="http://schemas.openxmlformats.org/officeDocument/2006/relationships/image" Target="../media/image746.png"/><Relationship Id="rId94" Type="http://schemas.openxmlformats.org/officeDocument/2006/relationships/customXml" Target="../ink/ink753.xml"/><Relationship Id="rId148" Type="http://schemas.openxmlformats.org/officeDocument/2006/relationships/image" Target="../media/image785.png"/><Relationship Id="rId169" Type="http://schemas.openxmlformats.org/officeDocument/2006/relationships/image" Target="../media/image795.png"/><Relationship Id="rId4" Type="http://schemas.openxmlformats.org/officeDocument/2006/relationships/customXml" Target="../ink/ink708.xml"/><Relationship Id="rId180" Type="http://schemas.openxmlformats.org/officeDocument/2006/relationships/customXml" Target="../ink/ink797.xml"/><Relationship Id="rId215" Type="http://schemas.openxmlformats.org/officeDocument/2006/relationships/image" Target="../media/image819.png"/><Relationship Id="rId236" Type="http://schemas.openxmlformats.org/officeDocument/2006/relationships/customXml" Target="../ink/ink825.xml"/><Relationship Id="rId257" Type="http://schemas.openxmlformats.org/officeDocument/2006/relationships/image" Target="../media/image843.png"/><Relationship Id="rId278" Type="http://schemas.openxmlformats.org/officeDocument/2006/relationships/customXml" Target="../ink/ink846.xml"/><Relationship Id="rId303" Type="http://schemas.openxmlformats.org/officeDocument/2006/relationships/image" Target="../media/image868.png"/><Relationship Id="rId42" Type="http://schemas.openxmlformats.org/officeDocument/2006/relationships/customXml" Target="../ink/ink727.xml"/><Relationship Id="rId84" Type="http://schemas.openxmlformats.org/officeDocument/2006/relationships/customXml" Target="../ink/ink748.xml"/><Relationship Id="rId138" Type="http://schemas.openxmlformats.org/officeDocument/2006/relationships/image" Target="../media/image780.png"/><Relationship Id="rId191" Type="http://schemas.openxmlformats.org/officeDocument/2006/relationships/image" Target="../media/image806.png"/><Relationship Id="rId205" Type="http://schemas.openxmlformats.org/officeDocument/2006/relationships/image" Target="../media/image814.png"/><Relationship Id="rId247" Type="http://schemas.openxmlformats.org/officeDocument/2006/relationships/image" Target="../media/image837.png"/><Relationship Id="rId107" Type="http://schemas.openxmlformats.org/officeDocument/2006/relationships/customXml" Target="../ink/ink760.xml"/><Relationship Id="rId289" Type="http://schemas.openxmlformats.org/officeDocument/2006/relationships/image" Target="../media/image861.png"/><Relationship Id="rId11" Type="http://schemas.openxmlformats.org/officeDocument/2006/relationships/image" Target="../media/image714.png"/><Relationship Id="rId53" Type="http://schemas.openxmlformats.org/officeDocument/2006/relationships/image" Target="../media/image735.png"/><Relationship Id="rId149" Type="http://schemas.openxmlformats.org/officeDocument/2006/relationships/customXml" Target="../ink/ink781.xml"/><Relationship Id="rId314" Type="http://schemas.openxmlformats.org/officeDocument/2006/relationships/customXml" Target="../ink/ink864.xml"/><Relationship Id="rId95" Type="http://schemas.openxmlformats.org/officeDocument/2006/relationships/image" Target="../media/image757.png"/><Relationship Id="rId160" Type="http://schemas.openxmlformats.org/officeDocument/2006/relationships/customXml" Target="../ink/ink787.xml"/><Relationship Id="rId216" Type="http://schemas.openxmlformats.org/officeDocument/2006/relationships/customXml" Target="../ink/ink815.xml"/><Relationship Id="rId258" Type="http://schemas.openxmlformats.org/officeDocument/2006/relationships/customXml" Target="../ink/ink836.xml"/><Relationship Id="rId22" Type="http://schemas.openxmlformats.org/officeDocument/2006/relationships/customXml" Target="../ink/ink717.xml"/><Relationship Id="rId64" Type="http://schemas.openxmlformats.org/officeDocument/2006/relationships/customXml" Target="../ink/ink738.xml"/><Relationship Id="rId118" Type="http://schemas.openxmlformats.org/officeDocument/2006/relationships/image" Target="../media/image769.png"/><Relationship Id="rId325" Type="http://schemas.openxmlformats.org/officeDocument/2006/relationships/image" Target="../media/image881.png"/><Relationship Id="rId171" Type="http://schemas.openxmlformats.org/officeDocument/2006/relationships/image" Target="../media/image796.png"/><Relationship Id="rId227" Type="http://schemas.openxmlformats.org/officeDocument/2006/relationships/image" Target="../media/image826.png"/><Relationship Id="rId269" Type="http://schemas.openxmlformats.org/officeDocument/2006/relationships/image" Target="../media/image849.png"/><Relationship Id="rId33" Type="http://schemas.openxmlformats.org/officeDocument/2006/relationships/image" Target="../media/image726.png"/><Relationship Id="rId129" Type="http://schemas.openxmlformats.org/officeDocument/2006/relationships/customXml" Target="../ink/ink771.xml"/><Relationship Id="rId280" Type="http://schemas.openxmlformats.org/officeDocument/2006/relationships/customXml" Target="../ink/ink847.xml"/><Relationship Id="rId75" Type="http://schemas.openxmlformats.org/officeDocument/2006/relationships/image" Target="../media/image747.png"/><Relationship Id="rId140" Type="http://schemas.openxmlformats.org/officeDocument/2006/relationships/image" Target="../media/image781.png"/><Relationship Id="rId182" Type="http://schemas.openxmlformats.org/officeDocument/2006/relationships/customXml" Target="../ink/ink798.xml"/><Relationship Id="rId6" Type="http://schemas.openxmlformats.org/officeDocument/2006/relationships/customXml" Target="../ink/ink709.xml"/><Relationship Id="rId238" Type="http://schemas.openxmlformats.org/officeDocument/2006/relationships/customXml" Target="../ink/ink826.xml"/><Relationship Id="rId291" Type="http://schemas.openxmlformats.org/officeDocument/2006/relationships/image" Target="../media/image862.png"/><Relationship Id="rId305" Type="http://schemas.openxmlformats.org/officeDocument/2006/relationships/image" Target="../media/image869.png"/><Relationship Id="rId44" Type="http://schemas.openxmlformats.org/officeDocument/2006/relationships/customXml" Target="../ink/ink728.xml"/><Relationship Id="rId86" Type="http://schemas.openxmlformats.org/officeDocument/2006/relationships/customXml" Target="../ink/ink749.xml"/><Relationship Id="rId151" Type="http://schemas.openxmlformats.org/officeDocument/2006/relationships/customXml" Target="../ink/ink782.xml"/><Relationship Id="rId193" Type="http://schemas.openxmlformats.org/officeDocument/2006/relationships/image" Target="../media/image807.png"/><Relationship Id="rId207" Type="http://schemas.openxmlformats.org/officeDocument/2006/relationships/image" Target="../media/image815.png"/><Relationship Id="rId249" Type="http://schemas.openxmlformats.org/officeDocument/2006/relationships/image" Target="../media/image838.png"/><Relationship Id="rId13" Type="http://schemas.openxmlformats.org/officeDocument/2006/relationships/image" Target="../media/image715.png"/><Relationship Id="rId109" Type="http://schemas.openxmlformats.org/officeDocument/2006/relationships/customXml" Target="../ink/ink761.xml"/><Relationship Id="rId260" Type="http://schemas.openxmlformats.org/officeDocument/2006/relationships/customXml" Target="../ink/ink837.xml"/><Relationship Id="rId316" Type="http://schemas.openxmlformats.org/officeDocument/2006/relationships/customXml" Target="../ink/ink865.xml"/><Relationship Id="rId55" Type="http://schemas.openxmlformats.org/officeDocument/2006/relationships/image" Target="../media/image736.png"/><Relationship Id="rId97" Type="http://schemas.openxmlformats.org/officeDocument/2006/relationships/image" Target="../media/image758.png"/><Relationship Id="rId120" Type="http://schemas.openxmlformats.org/officeDocument/2006/relationships/image" Target="../media/image771.png"/><Relationship Id="rId162" Type="http://schemas.openxmlformats.org/officeDocument/2006/relationships/customXml" Target="../ink/ink788.xml"/><Relationship Id="rId218" Type="http://schemas.openxmlformats.org/officeDocument/2006/relationships/customXml" Target="../ink/ink8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85.png"/><Relationship Id="rId2" Type="http://schemas.openxmlformats.org/officeDocument/2006/relationships/image" Target="../media/image88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87.png"/><Relationship Id="rId2" Type="http://schemas.openxmlformats.org/officeDocument/2006/relationships/image" Target="../media/image886.png"/><Relationship Id="rId1" Type="http://schemas.openxmlformats.org/officeDocument/2006/relationships/slideLayout" Target="../slideLayouts/slideLayout7.xml"/><Relationship Id="rId4" Type="http://schemas.openxmlformats.org/officeDocument/2006/relationships/image" Target="../media/image888.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88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89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9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89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95.png"/><Relationship Id="rId2" Type="http://schemas.openxmlformats.org/officeDocument/2006/relationships/image" Target="../media/image89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9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98.png"/><Relationship Id="rId2" Type="http://schemas.openxmlformats.org/officeDocument/2006/relationships/image" Target="../media/image89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9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02.png"/><Relationship Id="rId7" Type="http://schemas.openxmlformats.org/officeDocument/2006/relationships/image" Target="../media/image906.png"/><Relationship Id="rId2" Type="http://schemas.openxmlformats.org/officeDocument/2006/relationships/image" Target="../media/image901.png"/><Relationship Id="rId1" Type="http://schemas.openxmlformats.org/officeDocument/2006/relationships/slideLayout" Target="../slideLayouts/slideLayout6.xml"/><Relationship Id="rId6" Type="http://schemas.openxmlformats.org/officeDocument/2006/relationships/image" Target="../media/image905.png"/><Relationship Id="rId5" Type="http://schemas.openxmlformats.org/officeDocument/2006/relationships/image" Target="../media/image904.png"/><Relationship Id="rId4" Type="http://schemas.openxmlformats.org/officeDocument/2006/relationships/image" Target="../media/image903.png"/></Relationships>
</file>

<file path=ppt/slides/_rels/slide59.xml.rels><?xml version="1.0" encoding="UTF-8" standalone="yes"?>
<Relationships xmlns="http://schemas.openxmlformats.org/package/2006/relationships"><Relationship Id="rId2" Type="http://schemas.openxmlformats.org/officeDocument/2006/relationships/image" Target="../media/image89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17" Type="http://schemas.openxmlformats.org/officeDocument/2006/relationships/customXml" Target="../ink/ink929.xml"/><Relationship Id="rId21" Type="http://schemas.openxmlformats.org/officeDocument/2006/relationships/customXml" Target="../ink/ink881.xml"/><Relationship Id="rId42" Type="http://schemas.openxmlformats.org/officeDocument/2006/relationships/image" Target="../media/image929.png"/><Relationship Id="rId63" Type="http://schemas.openxmlformats.org/officeDocument/2006/relationships/customXml" Target="../ink/ink902.xml"/><Relationship Id="rId84" Type="http://schemas.openxmlformats.org/officeDocument/2006/relationships/image" Target="../media/image953.png"/><Relationship Id="rId138" Type="http://schemas.openxmlformats.org/officeDocument/2006/relationships/image" Target="../media/image983.png"/><Relationship Id="rId107" Type="http://schemas.openxmlformats.org/officeDocument/2006/relationships/customXml" Target="../ink/ink924.xml"/><Relationship Id="rId11" Type="http://schemas.openxmlformats.org/officeDocument/2006/relationships/customXml" Target="../ink/ink876.xml"/><Relationship Id="rId32" Type="http://schemas.openxmlformats.org/officeDocument/2006/relationships/image" Target="../media/image924.png"/><Relationship Id="rId53" Type="http://schemas.openxmlformats.org/officeDocument/2006/relationships/customXml" Target="../ink/ink897.xml"/><Relationship Id="rId74" Type="http://schemas.openxmlformats.org/officeDocument/2006/relationships/image" Target="../media/image947.png"/><Relationship Id="rId128" Type="http://schemas.openxmlformats.org/officeDocument/2006/relationships/image" Target="../media/image977.png"/><Relationship Id="rId149" Type="http://schemas.openxmlformats.org/officeDocument/2006/relationships/customXml" Target="../ink/ink945.xml"/><Relationship Id="rId5" Type="http://schemas.openxmlformats.org/officeDocument/2006/relationships/customXml" Target="../ink/ink873.xml"/><Relationship Id="rId95" Type="http://schemas.openxmlformats.org/officeDocument/2006/relationships/customXml" Target="../ink/ink918.xml"/><Relationship Id="rId22" Type="http://schemas.openxmlformats.org/officeDocument/2006/relationships/image" Target="../media/image918.png"/><Relationship Id="rId27" Type="http://schemas.openxmlformats.org/officeDocument/2006/relationships/customXml" Target="../ink/ink884.xml"/><Relationship Id="rId43" Type="http://schemas.openxmlformats.org/officeDocument/2006/relationships/customXml" Target="../ink/ink892.xml"/><Relationship Id="rId48" Type="http://schemas.openxmlformats.org/officeDocument/2006/relationships/image" Target="../media/image933.png"/><Relationship Id="rId64" Type="http://schemas.openxmlformats.org/officeDocument/2006/relationships/image" Target="../media/image942.png"/><Relationship Id="rId69" Type="http://schemas.openxmlformats.org/officeDocument/2006/relationships/customXml" Target="../ink/ink905.xml"/><Relationship Id="rId113" Type="http://schemas.openxmlformats.org/officeDocument/2006/relationships/customXml" Target="../ink/ink927.xml"/><Relationship Id="rId118" Type="http://schemas.openxmlformats.org/officeDocument/2006/relationships/image" Target="../media/image972.png"/><Relationship Id="rId134" Type="http://schemas.openxmlformats.org/officeDocument/2006/relationships/image" Target="../media/image981.png"/><Relationship Id="rId139" Type="http://schemas.openxmlformats.org/officeDocument/2006/relationships/customXml" Target="../ink/ink940.xml"/><Relationship Id="rId80" Type="http://schemas.openxmlformats.org/officeDocument/2006/relationships/image" Target="../media/image951.png"/><Relationship Id="rId85" Type="http://schemas.openxmlformats.org/officeDocument/2006/relationships/customXml" Target="../ink/ink913.xml"/><Relationship Id="rId150" Type="http://schemas.openxmlformats.org/officeDocument/2006/relationships/image" Target="../media/image989.png"/><Relationship Id="rId12" Type="http://schemas.openxmlformats.org/officeDocument/2006/relationships/image" Target="../media/image913.png"/><Relationship Id="rId17" Type="http://schemas.openxmlformats.org/officeDocument/2006/relationships/customXml" Target="../ink/ink879.xml"/><Relationship Id="rId33" Type="http://schemas.openxmlformats.org/officeDocument/2006/relationships/customXml" Target="../ink/ink887.xml"/><Relationship Id="rId38" Type="http://schemas.openxmlformats.org/officeDocument/2006/relationships/image" Target="../media/image927.png"/><Relationship Id="rId59" Type="http://schemas.openxmlformats.org/officeDocument/2006/relationships/customXml" Target="../ink/ink900.xml"/><Relationship Id="rId103" Type="http://schemas.openxmlformats.org/officeDocument/2006/relationships/customXml" Target="../ink/ink922.xml"/><Relationship Id="rId108" Type="http://schemas.openxmlformats.org/officeDocument/2006/relationships/image" Target="../media/image966.png"/><Relationship Id="rId124" Type="http://schemas.openxmlformats.org/officeDocument/2006/relationships/image" Target="../media/image975.png"/><Relationship Id="rId129" Type="http://schemas.openxmlformats.org/officeDocument/2006/relationships/customXml" Target="../ink/ink935.xml"/><Relationship Id="rId54" Type="http://schemas.openxmlformats.org/officeDocument/2006/relationships/image" Target="../media/image936.png"/><Relationship Id="rId70" Type="http://schemas.openxmlformats.org/officeDocument/2006/relationships/image" Target="../media/image945.png"/><Relationship Id="rId75" Type="http://schemas.openxmlformats.org/officeDocument/2006/relationships/customXml" Target="../ink/ink908.xml"/><Relationship Id="rId91" Type="http://schemas.openxmlformats.org/officeDocument/2006/relationships/customXml" Target="../ink/ink916.xml"/><Relationship Id="rId96" Type="http://schemas.openxmlformats.org/officeDocument/2006/relationships/image" Target="../media/image959.png"/><Relationship Id="rId140" Type="http://schemas.openxmlformats.org/officeDocument/2006/relationships/image" Target="../media/image984.png"/><Relationship Id="rId145" Type="http://schemas.openxmlformats.org/officeDocument/2006/relationships/customXml" Target="../ink/ink943.xml"/><Relationship Id="rId1" Type="http://schemas.openxmlformats.org/officeDocument/2006/relationships/slideLayout" Target="../slideLayouts/slideLayout7.xml"/><Relationship Id="rId6" Type="http://schemas.openxmlformats.org/officeDocument/2006/relationships/image" Target="../media/image909.png"/><Relationship Id="rId23" Type="http://schemas.openxmlformats.org/officeDocument/2006/relationships/customXml" Target="../ink/ink882.xml"/><Relationship Id="rId28" Type="http://schemas.openxmlformats.org/officeDocument/2006/relationships/image" Target="../media/image922.png"/><Relationship Id="rId49" Type="http://schemas.openxmlformats.org/officeDocument/2006/relationships/customXml" Target="../ink/ink895.xml"/><Relationship Id="rId114" Type="http://schemas.openxmlformats.org/officeDocument/2006/relationships/image" Target="../media/image969.png"/><Relationship Id="rId119" Type="http://schemas.openxmlformats.org/officeDocument/2006/relationships/customXml" Target="../ink/ink930.xml"/><Relationship Id="rId44" Type="http://schemas.openxmlformats.org/officeDocument/2006/relationships/image" Target="../media/image931.png"/><Relationship Id="rId60" Type="http://schemas.openxmlformats.org/officeDocument/2006/relationships/image" Target="../media/image939.png"/><Relationship Id="rId65" Type="http://schemas.openxmlformats.org/officeDocument/2006/relationships/customXml" Target="../ink/ink903.xml"/><Relationship Id="rId81" Type="http://schemas.openxmlformats.org/officeDocument/2006/relationships/customXml" Target="../ink/ink911.xml"/><Relationship Id="rId86" Type="http://schemas.openxmlformats.org/officeDocument/2006/relationships/image" Target="../media/image954.png"/><Relationship Id="rId130" Type="http://schemas.openxmlformats.org/officeDocument/2006/relationships/image" Target="../media/image978.png"/><Relationship Id="rId135" Type="http://schemas.openxmlformats.org/officeDocument/2006/relationships/customXml" Target="../ink/ink938.xml"/><Relationship Id="rId151" Type="http://schemas.openxmlformats.org/officeDocument/2006/relationships/customXml" Target="../ink/ink946.xml"/><Relationship Id="rId13" Type="http://schemas.openxmlformats.org/officeDocument/2006/relationships/customXml" Target="../ink/ink877.xml"/><Relationship Id="rId18" Type="http://schemas.openxmlformats.org/officeDocument/2006/relationships/image" Target="../media/image916.png"/><Relationship Id="rId39" Type="http://schemas.openxmlformats.org/officeDocument/2006/relationships/customXml" Target="../ink/ink890.xml"/><Relationship Id="rId109" Type="http://schemas.openxmlformats.org/officeDocument/2006/relationships/customXml" Target="../ink/ink925.xml"/><Relationship Id="rId34" Type="http://schemas.openxmlformats.org/officeDocument/2006/relationships/image" Target="../media/image925.png"/><Relationship Id="rId50" Type="http://schemas.openxmlformats.org/officeDocument/2006/relationships/image" Target="../media/image934.png"/><Relationship Id="rId55" Type="http://schemas.openxmlformats.org/officeDocument/2006/relationships/customXml" Target="../ink/ink898.xml"/><Relationship Id="rId76" Type="http://schemas.openxmlformats.org/officeDocument/2006/relationships/image" Target="../media/image948.png"/><Relationship Id="rId97" Type="http://schemas.openxmlformats.org/officeDocument/2006/relationships/customXml" Target="../ink/ink919.xml"/><Relationship Id="rId104" Type="http://schemas.openxmlformats.org/officeDocument/2006/relationships/image" Target="../media/image964.png"/><Relationship Id="rId120" Type="http://schemas.openxmlformats.org/officeDocument/2006/relationships/image" Target="../media/image973.png"/><Relationship Id="rId125" Type="http://schemas.openxmlformats.org/officeDocument/2006/relationships/customXml" Target="../ink/ink933.xml"/><Relationship Id="rId141" Type="http://schemas.openxmlformats.org/officeDocument/2006/relationships/customXml" Target="../ink/ink941.xml"/><Relationship Id="rId146" Type="http://schemas.openxmlformats.org/officeDocument/2006/relationships/image" Target="../media/image987.png"/><Relationship Id="rId7" Type="http://schemas.openxmlformats.org/officeDocument/2006/relationships/customXml" Target="../ink/ink874.xml"/><Relationship Id="rId71" Type="http://schemas.openxmlformats.org/officeDocument/2006/relationships/customXml" Target="../ink/ink906.xml"/><Relationship Id="rId92" Type="http://schemas.openxmlformats.org/officeDocument/2006/relationships/image" Target="../media/image957.png"/><Relationship Id="rId2" Type="http://schemas.openxmlformats.org/officeDocument/2006/relationships/image" Target="../media/image907.png"/><Relationship Id="rId29" Type="http://schemas.openxmlformats.org/officeDocument/2006/relationships/customXml" Target="../ink/ink885.xml"/><Relationship Id="rId24" Type="http://schemas.openxmlformats.org/officeDocument/2006/relationships/image" Target="../media/image919.png"/><Relationship Id="rId40" Type="http://schemas.openxmlformats.org/officeDocument/2006/relationships/image" Target="../media/image928.png"/><Relationship Id="rId45" Type="http://schemas.openxmlformats.org/officeDocument/2006/relationships/customXml" Target="../ink/ink893.xml"/><Relationship Id="rId66" Type="http://schemas.openxmlformats.org/officeDocument/2006/relationships/image" Target="../media/image943.png"/><Relationship Id="rId87" Type="http://schemas.openxmlformats.org/officeDocument/2006/relationships/customXml" Target="../ink/ink914.xml"/><Relationship Id="rId110" Type="http://schemas.openxmlformats.org/officeDocument/2006/relationships/image" Target="../media/image967.png"/><Relationship Id="rId115" Type="http://schemas.openxmlformats.org/officeDocument/2006/relationships/customXml" Target="../ink/ink928.xml"/><Relationship Id="rId131" Type="http://schemas.openxmlformats.org/officeDocument/2006/relationships/customXml" Target="../ink/ink936.xml"/><Relationship Id="rId136" Type="http://schemas.openxmlformats.org/officeDocument/2006/relationships/image" Target="../media/image982.png"/><Relationship Id="rId61" Type="http://schemas.openxmlformats.org/officeDocument/2006/relationships/customXml" Target="../ink/ink901.xml"/><Relationship Id="rId82" Type="http://schemas.openxmlformats.org/officeDocument/2006/relationships/image" Target="../media/image952.png"/><Relationship Id="rId152" Type="http://schemas.openxmlformats.org/officeDocument/2006/relationships/image" Target="../media/image991.png"/><Relationship Id="rId19" Type="http://schemas.openxmlformats.org/officeDocument/2006/relationships/customXml" Target="../ink/ink880.xml"/><Relationship Id="rId14" Type="http://schemas.openxmlformats.org/officeDocument/2006/relationships/image" Target="../media/image914.png"/><Relationship Id="rId30" Type="http://schemas.openxmlformats.org/officeDocument/2006/relationships/image" Target="../media/image923.png"/><Relationship Id="rId35" Type="http://schemas.openxmlformats.org/officeDocument/2006/relationships/customXml" Target="../ink/ink888.xml"/><Relationship Id="rId56" Type="http://schemas.openxmlformats.org/officeDocument/2006/relationships/image" Target="../media/image937.png"/><Relationship Id="rId77" Type="http://schemas.openxmlformats.org/officeDocument/2006/relationships/customXml" Target="../ink/ink909.xml"/><Relationship Id="rId100" Type="http://schemas.openxmlformats.org/officeDocument/2006/relationships/image" Target="../media/image962.png"/><Relationship Id="rId105" Type="http://schemas.openxmlformats.org/officeDocument/2006/relationships/customXml" Target="../ink/ink923.xml"/><Relationship Id="rId126" Type="http://schemas.openxmlformats.org/officeDocument/2006/relationships/image" Target="../media/image976.png"/><Relationship Id="rId147" Type="http://schemas.openxmlformats.org/officeDocument/2006/relationships/customXml" Target="../ink/ink944.xml"/><Relationship Id="rId8" Type="http://schemas.openxmlformats.org/officeDocument/2006/relationships/image" Target="../media/image911.png"/><Relationship Id="rId51" Type="http://schemas.openxmlformats.org/officeDocument/2006/relationships/customXml" Target="../ink/ink896.xml"/><Relationship Id="rId72" Type="http://schemas.openxmlformats.org/officeDocument/2006/relationships/image" Target="../media/image946.png"/><Relationship Id="rId93" Type="http://schemas.openxmlformats.org/officeDocument/2006/relationships/customXml" Target="../ink/ink917.xml"/><Relationship Id="rId98" Type="http://schemas.openxmlformats.org/officeDocument/2006/relationships/image" Target="../media/image961.png"/><Relationship Id="rId121" Type="http://schemas.openxmlformats.org/officeDocument/2006/relationships/customXml" Target="../ink/ink931.xml"/><Relationship Id="rId142" Type="http://schemas.openxmlformats.org/officeDocument/2006/relationships/image" Target="../media/image985.png"/><Relationship Id="rId3" Type="http://schemas.openxmlformats.org/officeDocument/2006/relationships/customXml" Target="../ink/ink872.xml"/><Relationship Id="rId25" Type="http://schemas.openxmlformats.org/officeDocument/2006/relationships/customXml" Target="../ink/ink883.xml"/><Relationship Id="rId46" Type="http://schemas.openxmlformats.org/officeDocument/2006/relationships/image" Target="../media/image932.png"/><Relationship Id="rId67" Type="http://schemas.openxmlformats.org/officeDocument/2006/relationships/customXml" Target="../ink/ink904.xml"/><Relationship Id="rId116" Type="http://schemas.openxmlformats.org/officeDocument/2006/relationships/image" Target="../media/image971.png"/><Relationship Id="rId137" Type="http://schemas.openxmlformats.org/officeDocument/2006/relationships/customXml" Target="../ink/ink939.xml"/><Relationship Id="rId20" Type="http://schemas.openxmlformats.org/officeDocument/2006/relationships/image" Target="../media/image917.png"/><Relationship Id="rId41" Type="http://schemas.openxmlformats.org/officeDocument/2006/relationships/customXml" Target="../ink/ink891.xml"/><Relationship Id="rId62" Type="http://schemas.openxmlformats.org/officeDocument/2006/relationships/image" Target="../media/image941.png"/><Relationship Id="rId83" Type="http://schemas.openxmlformats.org/officeDocument/2006/relationships/customXml" Target="../ink/ink912.xml"/><Relationship Id="rId88" Type="http://schemas.openxmlformats.org/officeDocument/2006/relationships/image" Target="../media/image955.png"/><Relationship Id="rId111" Type="http://schemas.openxmlformats.org/officeDocument/2006/relationships/customXml" Target="../ink/ink926.xml"/><Relationship Id="rId132" Type="http://schemas.openxmlformats.org/officeDocument/2006/relationships/image" Target="../media/image979.png"/><Relationship Id="rId153" Type="http://schemas.openxmlformats.org/officeDocument/2006/relationships/customXml" Target="../ink/ink947.xml"/><Relationship Id="rId15" Type="http://schemas.openxmlformats.org/officeDocument/2006/relationships/customXml" Target="../ink/ink878.xml"/><Relationship Id="rId36" Type="http://schemas.openxmlformats.org/officeDocument/2006/relationships/image" Target="../media/image926.png"/><Relationship Id="rId57" Type="http://schemas.openxmlformats.org/officeDocument/2006/relationships/customXml" Target="../ink/ink899.xml"/><Relationship Id="rId106" Type="http://schemas.openxmlformats.org/officeDocument/2006/relationships/image" Target="../media/image965.png"/><Relationship Id="rId127" Type="http://schemas.openxmlformats.org/officeDocument/2006/relationships/customXml" Target="../ink/ink934.xml"/><Relationship Id="rId10" Type="http://schemas.openxmlformats.org/officeDocument/2006/relationships/image" Target="../media/image912.png"/><Relationship Id="rId31" Type="http://schemas.openxmlformats.org/officeDocument/2006/relationships/customXml" Target="../ink/ink886.xml"/><Relationship Id="rId52" Type="http://schemas.openxmlformats.org/officeDocument/2006/relationships/image" Target="../media/image935.png"/><Relationship Id="rId73" Type="http://schemas.openxmlformats.org/officeDocument/2006/relationships/customXml" Target="../ink/ink907.xml"/><Relationship Id="rId78" Type="http://schemas.openxmlformats.org/officeDocument/2006/relationships/image" Target="../media/image949.png"/><Relationship Id="rId94" Type="http://schemas.openxmlformats.org/officeDocument/2006/relationships/image" Target="../media/image958.png"/><Relationship Id="rId99" Type="http://schemas.openxmlformats.org/officeDocument/2006/relationships/customXml" Target="../ink/ink920.xml"/><Relationship Id="rId101" Type="http://schemas.openxmlformats.org/officeDocument/2006/relationships/customXml" Target="../ink/ink921.xml"/><Relationship Id="rId122" Type="http://schemas.openxmlformats.org/officeDocument/2006/relationships/image" Target="../media/image974.png"/><Relationship Id="rId143" Type="http://schemas.openxmlformats.org/officeDocument/2006/relationships/customXml" Target="../ink/ink942.xml"/><Relationship Id="rId148" Type="http://schemas.openxmlformats.org/officeDocument/2006/relationships/image" Target="../media/image988.png"/><Relationship Id="rId4" Type="http://schemas.openxmlformats.org/officeDocument/2006/relationships/image" Target="../media/image908.png"/><Relationship Id="rId9" Type="http://schemas.openxmlformats.org/officeDocument/2006/relationships/customXml" Target="../ink/ink875.xml"/><Relationship Id="rId26" Type="http://schemas.openxmlformats.org/officeDocument/2006/relationships/image" Target="../media/image921.png"/><Relationship Id="rId47" Type="http://schemas.openxmlformats.org/officeDocument/2006/relationships/customXml" Target="../ink/ink894.xml"/><Relationship Id="rId68" Type="http://schemas.openxmlformats.org/officeDocument/2006/relationships/image" Target="../media/image944.png"/><Relationship Id="rId89" Type="http://schemas.openxmlformats.org/officeDocument/2006/relationships/customXml" Target="../ink/ink915.xml"/><Relationship Id="rId112" Type="http://schemas.openxmlformats.org/officeDocument/2006/relationships/image" Target="../media/image968.png"/><Relationship Id="rId133" Type="http://schemas.openxmlformats.org/officeDocument/2006/relationships/customXml" Target="../ink/ink937.xml"/><Relationship Id="rId154" Type="http://schemas.openxmlformats.org/officeDocument/2006/relationships/image" Target="../media/image992.png"/><Relationship Id="rId16" Type="http://schemas.openxmlformats.org/officeDocument/2006/relationships/image" Target="../media/image915.png"/><Relationship Id="rId37" Type="http://schemas.openxmlformats.org/officeDocument/2006/relationships/customXml" Target="../ink/ink889.xml"/><Relationship Id="rId58" Type="http://schemas.openxmlformats.org/officeDocument/2006/relationships/image" Target="../media/image938.png"/><Relationship Id="rId79" Type="http://schemas.openxmlformats.org/officeDocument/2006/relationships/customXml" Target="../ink/ink910.xml"/><Relationship Id="rId102" Type="http://schemas.openxmlformats.org/officeDocument/2006/relationships/image" Target="../media/image963.png"/><Relationship Id="rId123" Type="http://schemas.openxmlformats.org/officeDocument/2006/relationships/customXml" Target="../ink/ink932.xml"/><Relationship Id="rId144" Type="http://schemas.openxmlformats.org/officeDocument/2006/relationships/image" Target="../media/image986.png"/><Relationship Id="rId90" Type="http://schemas.openxmlformats.org/officeDocument/2006/relationships/image" Target="../media/image956.png"/></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3" Type="http://schemas.openxmlformats.org/officeDocument/2006/relationships/image" Target="../media/image998.png"/><Relationship Id="rId2" Type="http://schemas.openxmlformats.org/officeDocument/2006/relationships/image" Target="../media/image997.png"/><Relationship Id="rId1" Type="http://schemas.openxmlformats.org/officeDocument/2006/relationships/slideLayout" Target="../slideLayouts/slideLayout7.xml"/><Relationship Id="rId4" Type="http://schemas.openxmlformats.org/officeDocument/2006/relationships/image" Target="../media/image999.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2" Type="http://schemas.openxmlformats.org/officeDocument/2006/relationships/image" Target="../media/image100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003.png"/><Relationship Id="rId2" Type="http://schemas.openxmlformats.org/officeDocument/2006/relationships/image" Target="../media/image100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04.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1005.png"/><Relationship Id="rId2" Type="http://schemas.openxmlformats.org/officeDocument/2006/relationships/image" Target="../media/image100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007.png"/><Relationship Id="rId2" Type="http://schemas.openxmlformats.org/officeDocument/2006/relationships/image" Target="../media/image1006.png"/><Relationship Id="rId1" Type="http://schemas.openxmlformats.org/officeDocument/2006/relationships/slideLayout" Target="../slideLayouts/slideLayout6.xml"/><Relationship Id="rId4" Type="http://schemas.openxmlformats.org/officeDocument/2006/relationships/image" Target="../media/image1008.png"/></Relationships>
</file>

<file path=ppt/slides/_rels/slide69.xml.rels><?xml version="1.0" encoding="UTF-8" standalone="yes"?>
<Relationships xmlns="http://schemas.openxmlformats.org/package/2006/relationships"><Relationship Id="rId3" Type="http://schemas.openxmlformats.org/officeDocument/2006/relationships/customXml" Target="../ink/ink948.xml"/><Relationship Id="rId2" Type="http://schemas.openxmlformats.org/officeDocument/2006/relationships/image" Target="../media/image1009.png"/><Relationship Id="rId1" Type="http://schemas.openxmlformats.org/officeDocument/2006/relationships/slideLayout" Target="../slideLayouts/slideLayout7.xml"/><Relationship Id="rId4" Type="http://schemas.openxmlformats.org/officeDocument/2006/relationships/image" Target="../media/image1011.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1015.png"/><Relationship Id="rId3" Type="http://schemas.openxmlformats.org/officeDocument/2006/relationships/customXml" Target="../ink/ink949.xml"/><Relationship Id="rId7" Type="http://schemas.openxmlformats.org/officeDocument/2006/relationships/customXml" Target="../ink/ink951.xml"/><Relationship Id="rId2" Type="http://schemas.openxmlformats.org/officeDocument/2006/relationships/image" Target="../media/image1012.png"/><Relationship Id="rId1" Type="http://schemas.openxmlformats.org/officeDocument/2006/relationships/slideLayout" Target="../slideLayouts/slideLayout7.xml"/><Relationship Id="rId6" Type="http://schemas.openxmlformats.org/officeDocument/2006/relationships/image" Target="../media/image1014.png"/><Relationship Id="rId5" Type="http://schemas.openxmlformats.org/officeDocument/2006/relationships/customXml" Target="../ink/ink950.xml"/><Relationship Id="rId4" Type="http://schemas.openxmlformats.org/officeDocument/2006/relationships/image" Target="../media/image1013.png"/></Relationships>
</file>

<file path=ppt/slides/_rels/slide71.xml.rels><?xml version="1.0" encoding="UTF-8" standalone="yes"?>
<Relationships xmlns="http://schemas.openxmlformats.org/package/2006/relationships"><Relationship Id="rId8" Type="http://schemas.openxmlformats.org/officeDocument/2006/relationships/image" Target="../media/image1019.png"/><Relationship Id="rId3" Type="http://schemas.openxmlformats.org/officeDocument/2006/relationships/customXml" Target="../ink/ink952.xml"/><Relationship Id="rId7" Type="http://schemas.openxmlformats.org/officeDocument/2006/relationships/customXml" Target="../ink/ink954.xml"/><Relationship Id="rId12" Type="http://schemas.openxmlformats.org/officeDocument/2006/relationships/image" Target="../media/image1022.png"/><Relationship Id="rId2" Type="http://schemas.openxmlformats.org/officeDocument/2006/relationships/image" Target="../media/image1016.png"/><Relationship Id="rId1" Type="http://schemas.openxmlformats.org/officeDocument/2006/relationships/slideLayout" Target="../slideLayouts/slideLayout7.xml"/><Relationship Id="rId6" Type="http://schemas.openxmlformats.org/officeDocument/2006/relationships/image" Target="../media/image1018.png"/><Relationship Id="rId11" Type="http://schemas.openxmlformats.org/officeDocument/2006/relationships/customXml" Target="../ink/ink956.xml"/><Relationship Id="rId5" Type="http://schemas.openxmlformats.org/officeDocument/2006/relationships/customXml" Target="../ink/ink953.xml"/><Relationship Id="rId10" Type="http://schemas.openxmlformats.org/officeDocument/2006/relationships/image" Target="../media/image1021.png"/><Relationship Id="rId4" Type="http://schemas.openxmlformats.org/officeDocument/2006/relationships/image" Target="../media/image1017.png"/><Relationship Id="rId9" Type="http://schemas.openxmlformats.org/officeDocument/2006/relationships/customXml" Target="../ink/ink9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E28080B-A614-5532-8D0C-ACCDAB327CDC}"/>
              </a:ext>
            </a:extLst>
          </p:cNvPr>
          <p:cNvSpPr>
            <a:spLocks noGrp="1" noChangeArrowheads="1"/>
          </p:cNvSpPr>
          <p:nvPr>
            <p:ph type="ctrTitle"/>
          </p:nvPr>
        </p:nvSpPr>
        <p:spPr>
          <a:xfrm>
            <a:off x="685800" y="2286000"/>
            <a:ext cx="7772400" cy="1143000"/>
          </a:xfrm>
        </p:spPr>
        <p:txBody>
          <a:bodyPr>
            <a:normAutofit/>
          </a:bodyPr>
          <a:lstStyle/>
          <a:p>
            <a:pPr eaLnBrk="1" hangingPunct="1"/>
            <a:r>
              <a:rPr lang="en-US" altLang="en-PS" b="1" dirty="0">
                <a:solidFill>
                  <a:srgbClr val="002060"/>
                </a:solidFill>
              </a:rPr>
              <a:t>Engineering Economy</a:t>
            </a:r>
          </a:p>
        </p:txBody>
      </p:sp>
      <p:sp>
        <p:nvSpPr>
          <p:cNvPr id="14339" name="Rectangle 3">
            <a:extLst>
              <a:ext uri="{FF2B5EF4-FFF2-40B4-BE49-F238E27FC236}">
                <a16:creationId xmlns:a16="http://schemas.microsoft.com/office/drawing/2014/main" id="{E9112D87-D2AD-BD25-6CC6-55053F5B3D6B}"/>
              </a:ext>
            </a:extLst>
          </p:cNvPr>
          <p:cNvSpPr>
            <a:spLocks noGrp="1" noChangeArrowheads="1"/>
          </p:cNvSpPr>
          <p:nvPr>
            <p:ph type="subTitle" idx="1"/>
          </p:nvPr>
        </p:nvSpPr>
        <p:spPr>
          <a:xfrm>
            <a:off x="1043608" y="3886200"/>
            <a:ext cx="6728792" cy="1143000"/>
          </a:xfrm>
        </p:spPr>
        <p:txBody>
          <a:bodyPr/>
          <a:lstStyle/>
          <a:p>
            <a:pPr eaLnBrk="1" hangingPunct="1"/>
            <a:r>
              <a:rPr lang="en-US" altLang="en-PS" b="1" dirty="0">
                <a:solidFill>
                  <a:srgbClr val="0070C0"/>
                </a:solidFill>
              </a:rPr>
              <a:t>Chapter 4: The Time Value of Money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2537" name="Rectangle 22536">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39" name="Rectangle 22538">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13AD2A80-B7C1-843D-2E92-78393232A5AC}"/>
              </a:ext>
            </a:extLst>
          </p:cNvPr>
          <p:cNvSpPr>
            <a:spLocks noGrp="1" noChangeArrowheads="1"/>
          </p:cNvSpPr>
          <p:nvPr>
            <p:ph type="title"/>
          </p:nvPr>
        </p:nvSpPr>
        <p:spPr>
          <a:xfrm>
            <a:off x="480805" y="1314450"/>
            <a:ext cx="2133002" cy="3680244"/>
          </a:xfrm>
        </p:spPr>
        <p:txBody>
          <a:bodyPr>
            <a:normAutofit/>
          </a:bodyPr>
          <a:lstStyle/>
          <a:p>
            <a:pPr algn="l" eaLnBrk="1" hangingPunct="1"/>
            <a:r>
              <a:rPr lang="en-US" altLang="en-PS" sz="2400" b="1" i="1"/>
              <a:t>Economic equivalence</a:t>
            </a:r>
            <a:r>
              <a:rPr lang="en-US" altLang="en-PS" sz="2400" b="1"/>
              <a:t> </a:t>
            </a:r>
            <a:r>
              <a:rPr lang="en-US" altLang="en-PS" sz="2400"/>
              <a:t>allows us to compare alternatives on a common basis.</a:t>
            </a:r>
            <a:endParaRPr lang="en-US" altLang="en-PS" sz="2400" i="1"/>
          </a:p>
        </p:txBody>
      </p:sp>
      <p:pic>
        <p:nvPicPr>
          <p:cNvPr id="22541" name="Picture 22540">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22543" name="Picture 22542">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22533" name="Rectangle 3">
            <a:extLst>
              <a:ext uri="{FF2B5EF4-FFF2-40B4-BE49-F238E27FC236}">
                <a16:creationId xmlns:a16="http://schemas.microsoft.com/office/drawing/2014/main" id="{C0F29FE3-F363-208E-9AFA-F16AAC1DA718}"/>
              </a:ext>
            </a:extLst>
          </p:cNvPr>
          <p:cNvGraphicFramePr>
            <a:graphicFrameLocks noGrp="1"/>
          </p:cNvGraphicFramePr>
          <p:nvPr>
            <p:ph idx="1"/>
            <p:extLst>
              <p:ext uri="{D42A27DB-BD31-4B8C-83A1-F6EECF244321}">
                <p14:modId xmlns:p14="http://schemas.microsoft.com/office/powerpoint/2010/main" val="1753020759"/>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8E619211-DBE1-01FB-A4D6-5D92BE5E1D46}"/>
              </a:ext>
            </a:extLst>
          </p:cNvPr>
          <p:cNvSpPr>
            <a:spLocks noGrp="1"/>
          </p:cNvSpPr>
          <p:nvPr>
            <p:ph type="sldNum" sz="quarter" idx="12"/>
          </p:nvPr>
        </p:nvSpPr>
        <p:spPr/>
        <p:txBody>
          <a:bodyPr/>
          <a:lstStyle/>
          <a:p>
            <a:fld id="{44330A29-559D-E940-96C9-797D37C25A7C}" type="slidenum">
              <a:rPr lang="en-US" altLang="en-PS" smtClean="0"/>
              <a:pPr/>
              <a:t>10</a:t>
            </a:fld>
            <a:endParaRPr lang="en-US" altLang="en-P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7674FC5-3238-7C07-EB62-0647DE060E80}"/>
              </a:ext>
            </a:extLst>
          </p:cNvPr>
          <p:cNvSpPr>
            <a:spLocks noGrp="1" noChangeArrowheads="1"/>
          </p:cNvSpPr>
          <p:nvPr>
            <p:ph type="title"/>
          </p:nvPr>
        </p:nvSpPr>
        <p:spPr>
          <a:xfrm>
            <a:off x="685800" y="228600"/>
            <a:ext cx="7772400" cy="1143000"/>
          </a:xfrm>
        </p:spPr>
        <p:txBody>
          <a:bodyPr>
            <a:normAutofit/>
          </a:bodyPr>
          <a:lstStyle/>
          <a:p>
            <a:pPr eaLnBrk="1" hangingPunct="1"/>
            <a:r>
              <a:rPr lang="en-US" altLang="en-PS" sz="3600" b="1"/>
              <a:t>We need some tools to find economic equivalence.</a:t>
            </a:r>
            <a:endParaRPr lang="en-US" altLang="en-PS" b="1" dirty="0"/>
          </a:p>
        </p:txBody>
      </p:sp>
      <p:sp>
        <p:nvSpPr>
          <p:cNvPr id="23555" name="Rectangle 3">
            <a:extLst>
              <a:ext uri="{FF2B5EF4-FFF2-40B4-BE49-F238E27FC236}">
                <a16:creationId xmlns:a16="http://schemas.microsoft.com/office/drawing/2014/main" id="{0DBF03F1-3A2E-B9B4-1A96-ED4EB7758247}"/>
              </a:ext>
            </a:extLst>
          </p:cNvPr>
          <p:cNvSpPr>
            <a:spLocks noGrp="1" noChangeArrowheads="1"/>
          </p:cNvSpPr>
          <p:nvPr>
            <p:ph idx="1"/>
          </p:nvPr>
        </p:nvSpPr>
        <p:spPr>
          <a:xfrm>
            <a:off x="323528" y="1371600"/>
            <a:ext cx="8496944" cy="4648200"/>
          </a:xfrm>
        </p:spPr>
        <p:txBody>
          <a:bodyPr>
            <a:normAutofit/>
          </a:bodyPr>
          <a:lstStyle/>
          <a:p>
            <a:pPr algn="just" eaLnBrk="1" hangingPunct="1">
              <a:lnSpc>
                <a:spcPct val="90000"/>
              </a:lnSpc>
            </a:pPr>
            <a:r>
              <a:rPr lang="en-US" altLang="en-PS" sz="2800" b="1" cap="none" dirty="0"/>
              <a:t>Notation used in formulas for compound interest calculations.</a:t>
            </a:r>
          </a:p>
          <a:p>
            <a:pPr lvl="1" algn="just" eaLnBrk="1" hangingPunct="1">
              <a:lnSpc>
                <a:spcPct val="90000"/>
              </a:lnSpc>
            </a:pPr>
            <a:r>
              <a:rPr lang="en-US" altLang="en-PS" sz="2400" b="1" cap="none" dirty="0">
                <a:solidFill>
                  <a:srgbClr val="FF0000"/>
                </a:solidFill>
              </a:rPr>
              <a:t>i = effective interest rate per interest period</a:t>
            </a:r>
          </a:p>
          <a:p>
            <a:pPr lvl="1" algn="just" eaLnBrk="1" hangingPunct="1">
              <a:lnSpc>
                <a:spcPct val="90000"/>
              </a:lnSpc>
            </a:pPr>
            <a:r>
              <a:rPr lang="en-US" altLang="en-PS" sz="2400" b="1" cap="none" dirty="0">
                <a:solidFill>
                  <a:srgbClr val="002060"/>
                </a:solidFill>
              </a:rPr>
              <a:t>N = number of compounding (interest) periods</a:t>
            </a:r>
          </a:p>
          <a:p>
            <a:pPr lvl="1" algn="just" eaLnBrk="1" hangingPunct="1">
              <a:lnSpc>
                <a:spcPct val="90000"/>
              </a:lnSpc>
            </a:pPr>
            <a:r>
              <a:rPr lang="en-US" altLang="en-PS" sz="2400" b="1" cap="none" dirty="0">
                <a:solidFill>
                  <a:srgbClr val="FF0000"/>
                </a:solidFill>
              </a:rPr>
              <a:t>P = present sum of money; </a:t>
            </a:r>
            <a:r>
              <a:rPr lang="en-US" altLang="en-PS" sz="2400" b="1" i="1" cap="none" dirty="0">
                <a:solidFill>
                  <a:srgbClr val="FF0000"/>
                </a:solidFill>
              </a:rPr>
              <a:t>equivalent</a:t>
            </a:r>
            <a:r>
              <a:rPr lang="en-US" altLang="en-PS" sz="2400" b="1" cap="none" dirty="0">
                <a:solidFill>
                  <a:srgbClr val="FF0000"/>
                </a:solidFill>
              </a:rPr>
              <a:t> value of one or more cash flows at a reference point in time; the present</a:t>
            </a:r>
          </a:p>
          <a:p>
            <a:pPr lvl="1" algn="just" eaLnBrk="1" hangingPunct="1">
              <a:lnSpc>
                <a:spcPct val="90000"/>
              </a:lnSpc>
            </a:pPr>
            <a:r>
              <a:rPr lang="en-US" altLang="en-PS" sz="2400" b="1" cap="none" dirty="0">
                <a:solidFill>
                  <a:srgbClr val="002060"/>
                </a:solidFill>
              </a:rPr>
              <a:t>F = future sum of money; </a:t>
            </a:r>
            <a:r>
              <a:rPr lang="en-US" altLang="en-PS" sz="2400" b="1" i="1" cap="none" dirty="0">
                <a:solidFill>
                  <a:srgbClr val="002060"/>
                </a:solidFill>
              </a:rPr>
              <a:t>equivalent</a:t>
            </a:r>
            <a:r>
              <a:rPr lang="en-US" altLang="en-PS" sz="2400" b="1" cap="none" dirty="0">
                <a:solidFill>
                  <a:srgbClr val="002060"/>
                </a:solidFill>
              </a:rPr>
              <a:t> value of one or more cash flows at a reference point in time; the future</a:t>
            </a:r>
          </a:p>
          <a:p>
            <a:pPr lvl="1" algn="just" eaLnBrk="1" hangingPunct="1">
              <a:lnSpc>
                <a:spcPct val="90000"/>
              </a:lnSpc>
            </a:pPr>
            <a:r>
              <a:rPr lang="en-US" altLang="en-PS" sz="2400" b="1" cap="none" dirty="0">
                <a:solidFill>
                  <a:srgbClr val="FF0000"/>
                </a:solidFill>
              </a:rPr>
              <a:t>A = end-of-period cash flows in a uniform series continuing for a certain number of periods, starting at the end of the first period and continuing through the last</a:t>
            </a:r>
          </a:p>
        </p:txBody>
      </p:sp>
      <p:sp>
        <p:nvSpPr>
          <p:cNvPr id="2" name="Slide Number Placeholder 1">
            <a:extLst>
              <a:ext uri="{FF2B5EF4-FFF2-40B4-BE49-F238E27FC236}">
                <a16:creationId xmlns:a16="http://schemas.microsoft.com/office/drawing/2014/main" id="{09D292A1-934B-5B27-2304-15A470CF0BDE}"/>
              </a:ext>
            </a:extLst>
          </p:cNvPr>
          <p:cNvSpPr>
            <a:spLocks noGrp="1"/>
          </p:cNvSpPr>
          <p:nvPr>
            <p:ph type="sldNum" sz="quarter" idx="12"/>
          </p:nvPr>
        </p:nvSpPr>
        <p:spPr/>
        <p:txBody>
          <a:bodyPr/>
          <a:lstStyle/>
          <a:p>
            <a:fld id="{44330A29-559D-E940-96C9-797D37C25A7C}" type="slidenum">
              <a:rPr lang="en-US" altLang="en-PS" smtClean="0"/>
              <a:pPr/>
              <a:t>11</a:t>
            </a:fld>
            <a:endParaRPr lang="en-US" altLang="en-PS"/>
          </a:p>
        </p:txBody>
      </p:sp>
      <mc:AlternateContent xmlns:mc="http://schemas.openxmlformats.org/markup-compatibility/2006" xmlns:p14="http://schemas.microsoft.com/office/powerpoint/2010/main">
        <mc:Choice Requires="p14">
          <p:contentPart p14:bwMode="auto" r:id="rId2">
            <p14:nvContentPartPr>
              <p14:cNvPr id="23644" name="Ink 23643">
                <a:extLst>
                  <a:ext uri="{FF2B5EF4-FFF2-40B4-BE49-F238E27FC236}">
                    <a16:creationId xmlns:a16="http://schemas.microsoft.com/office/drawing/2014/main" id="{D4E12318-C26B-CCA8-28D7-D7124055DF96}"/>
                  </a:ext>
                </a:extLst>
              </p14:cNvPr>
              <p14:cNvContentPartPr/>
              <p14:nvPr/>
            </p14:nvContentPartPr>
            <p14:xfrm>
              <a:off x="1128783" y="2069545"/>
              <a:ext cx="360" cy="360"/>
            </p14:xfrm>
          </p:contentPart>
        </mc:Choice>
        <mc:Fallback xmlns="">
          <p:pic>
            <p:nvPicPr>
              <p:cNvPr id="23644" name="Ink 23643">
                <a:extLst>
                  <a:ext uri="{FF2B5EF4-FFF2-40B4-BE49-F238E27FC236}">
                    <a16:creationId xmlns:a16="http://schemas.microsoft.com/office/drawing/2014/main" id="{D4E12318-C26B-CCA8-28D7-D7124055DF96}"/>
                  </a:ext>
                </a:extLst>
              </p:cNvPr>
              <p:cNvPicPr/>
              <p:nvPr/>
            </p:nvPicPr>
            <p:blipFill>
              <a:blip r:embed="rId3"/>
              <a:stretch>
                <a:fillRect/>
              </a:stretch>
            </p:blipFill>
            <p:spPr>
              <a:xfrm>
                <a:off x="1111143" y="2051545"/>
                <a:ext cx="36000" cy="3600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52A80-494F-BF45-DAB2-78231EC59D35}"/>
              </a:ext>
            </a:extLst>
          </p:cNvPr>
          <p:cNvSpPr>
            <a:spLocks noGrp="1"/>
          </p:cNvSpPr>
          <p:nvPr>
            <p:ph type="sldNum" sz="quarter" idx="12"/>
          </p:nvPr>
        </p:nvSpPr>
        <p:spPr/>
        <p:txBody>
          <a:bodyPr/>
          <a:lstStyle/>
          <a:p>
            <a:fld id="{DAF96F89-6D55-2A43-8D94-A4AFFDF7BA63}" type="slidenum">
              <a:rPr lang="en-US" altLang="en-PS" smtClean="0"/>
              <a:pPr/>
              <a:t>12</a:t>
            </a:fld>
            <a:endParaRPr lang="en-US" altLang="en-PS"/>
          </a:p>
        </p:txBody>
      </p:sp>
      <p:pic>
        <p:nvPicPr>
          <p:cNvPr id="3" name="Picture 2">
            <a:extLst>
              <a:ext uri="{FF2B5EF4-FFF2-40B4-BE49-F238E27FC236}">
                <a16:creationId xmlns:a16="http://schemas.microsoft.com/office/drawing/2014/main" id="{611EE5C9-283A-CDA6-DEB6-7E8A79B3CD9D}"/>
              </a:ext>
            </a:extLst>
          </p:cNvPr>
          <p:cNvPicPr>
            <a:picLocks noChangeAspect="1"/>
          </p:cNvPicPr>
          <p:nvPr/>
        </p:nvPicPr>
        <p:blipFill>
          <a:blip r:embed="rId2"/>
          <a:stretch>
            <a:fillRect/>
          </a:stretch>
        </p:blipFill>
        <p:spPr>
          <a:xfrm>
            <a:off x="539552" y="2708920"/>
            <a:ext cx="7772400" cy="2075670"/>
          </a:xfrm>
          <a:prstGeom prst="rect">
            <a:avLst/>
          </a:prstGeom>
        </p:spPr>
      </p:pic>
      <p:sp>
        <p:nvSpPr>
          <p:cNvPr id="4" name="TextBox 3">
            <a:extLst>
              <a:ext uri="{FF2B5EF4-FFF2-40B4-BE49-F238E27FC236}">
                <a16:creationId xmlns:a16="http://schemas.microsoft.com/office/drawing/2014/main" id="{EA480D38-1DF1-A9C5-6FB5-10A64681D840}"/>
              </a:ext>
            </a:extLst>
          </p:cNvPr>
          <p:cNvSpPr txBox="1"/>
          <p:nvPr/>
        </p:nvSpPr>
        <p:spPr>
          <a:xfrm>
            <a:off x="1403648" y="1916832"/>
            <a:ext cx="1804405" cy="369332"/>
          </a:xfrm>
          <a:prstGeom prst="rect">
            <a:avLst/>
          </a:prstGeom>
          <a:noFill/>
        </p:spPr>
        <p:txBody>
          <a:bodyPr wrap="none" rtlCol="0">
            <a:spAutoFit/>
          </a:bodyPr>
          <a:lstStyle/>
          <a:p>
            <a:r>
              <a:rPr lang="en-PS" b="1" dirty="0"/>
              <a:t>Pause and Solve!</a:t>
            </a:r>
          </a:p>
        </p:txBody>
      </p:sp>
    </p:spTree>
    <p:extLst>
      <p:ext uri="{BB962C8B-B14F-4D97-AF65-F5344CB8AC3E}">
        <p14:creationId xmlns:p14="http://schemas.microsoft.com/office/powerpoint/2010/main" val="116624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66A55A-FF03-66BF-D070-F45161F6CBF7}"/>
              </a:ext>
            </a:extLst>
          </p:cNvPr>
          <p:cNvSpPr>
            <a:spLocks noGrp="1"/>
          </p:cNvSpPr>
          <p:nvPr>
            <p:ph type="sldNum" sz="quarter" idx="12"/>
          </p:nvPr>
        </p:nvSpPr>
        <p:spPr/>
        <p:txBody>
          <a:bodyPr/>
          <a:lstStyle/>
          <a:p>
            <a:fld id="{DAF96F89-6D55-2A43-8D94-A4AFFDF7BA63}" type="slidenum">
              <a:rPr lang="en-US" altLang="en-PS" smtClean="0"/>
              <a:pPr/>
              <a:t>13</a:t>
            </a:fld>
            <a:endParaRPr lang="en-US" altLang="en-PS"/>
          </a:p>
        </p:txBody>
      </p:sp>
      <p:pic>
        <p:nvPicPr>
          <p:cNvPr id="3" name="Picture 2">
            <a:extLst>
              <a:ext uri="{FF2B5EF4-FFF2-40B4-BE49-F238E27FC236}">
                <a16:creationId xmlns:a16="http://schemas.microsoft.com/office/drawing/2014/main" id="{623F6355-0892-A397-E393-33C5CDCEF062}"/>
              </a:ext>
            </a:extLst>
          </p:cNvPr>
          <p:cNvPicPr>
            <a:picLocks noChangeAspect="1"/>
          </p:cNvPicPr>
          <p:nvPr/>
        </p:nvPicPr>
        <p:blipFill>
          <a:blip r:embed="rId2"/>
          <a:stretch>
            <a:fillRect/>
          </a:stretch>
        </p:blipFill>
        <p:spPr>
          <a:xfrm>
            <a:off x="685800" y="1441231"/>
            <a:ext cx="7772400" cy="3975537"/>
          </a:xfrm>
          <a:prstGeom prst="rect">
            <a:avLst/>
          </a:prstGeom>
        </p:spPr>
      </p:pic>
    </p:spTree>
    <p:extLst>
      <p:ext uri="{BB962C8B-B14F-4D97-AF65-F5344CB8AC3E}">
        <p14:creationId xmlns:p14="http://schemas.microsoft.com/office/powerpoint/2010/main" val="381509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D811FE-2D6D-29CC-AACC-FC5B4BCF88EA}"/>
              </a:ext>
            </a:extLst>
          </p:cNvPr>
          <p:cNvSpPr>
            <a:spLocks noGrp="1" noChangeArrowheads="1"/>
          </p:cNvSpPr>
          <p:nvPr>
            <p:ph type="title"/>
          </p:nvPr>
        </p:nvSpPr>
        <p:spPr>
          <a:xfrm>
            <a:off x="685800" y="116632"/>
            <a:ext cx="7772400" cy="1872208"/>
          </a:xfrm>
        </p:spPr>
        <p:txBody>
          <a:bodyPr>
            <a:normAutofit fontScale="90000"/>
          </a:bodyPr>
          <a:lstStyle/>
          <a:p>
            <a:pPr eaLnBrk="1" hangingPunct="1"/>
            <a:r>
              <a:rPr lang="en-US" altLang="en-PS" sz="3600" b="1" cap="none" dirty="0"/>
              <a:t>A cash flow diagram is an indispensable tool for clarifying and visualizing a series of cash flows. (</a:t>
            </a:r>
            <a:r>
              <a:rPr lang="en-US" altLang="en-PS" sz="3600" b="1" i="1" cap="none" dirty="0"/>
              <a:t>Plan 3 of the example</a:t>
            </a:r>
            <a:r>
              <a:rPr lang="en-US" altLang="en-PS" sz="3600" b="1" cap="none" dirty="0"/>
              <a:t>)</a:t>
            </a:r>
          </a:p>
        </p:txBody>
      </p:sp>
      <p:sp>
        <p:nvSpPr>
          <p:cNvPr id="2" name="Slide Number Placeholder 1">
            <a:extLst>
              <a:ext uri="{FF2B5EF4-FFF2-40B4-BE49-F238E27FC236}">
                <a16:creationId xmlns:a16="http://schemas.microsoft.com/office/drawing/2014/main" id="{0395F9D8-3BB8-0697-41CE-7804FECADCF3}"/>
              </a:ext>
            </a:extLst>
          </p:cNvPr>
          <p:cNvSpPr>
            <a:spLocks noGrp="1"/>
          </p:cNvSpPr>
          <p:nvPr>
            <p:ph type="sldNum" sz="quarter" idx="12"/>
          </p:nvPr>
        </p:nvSpPr>
        <p:spPr/>
        <p:txBody>
          <a:bodyPr/>
          <a:lstStyle/>
          <a:p>
            <a:fld id="{1A828558-3C7E-B84F-87A8-6FCFE6F14300}" type="slidenum">
              <a:rPr lang="en-US" altLang="en-PS" smtClean="0"/>
              <a:pPr/>
              <a:t>14</a:t>
            </a:fld>
            <a:endParaRPr lang="en-US" altLang="en-PS"/>
          </a:p>
        </p:txBody>
      </p:sp>
      <p:pic>
        <p:nvPicPr>
          <p:cNvPr id="4" name="Picture 3">
            <a:extLst>
              <a:ext uri="{FF2B5EF4-FFF2-40B4-BE49-F238E27FC236}">
                <a16:creationId xmlns:a16="http://schemas.microsoft.com/office/drawing/2014/main" id="{D567DEF0-EEFB-692C-2498-F6D90E7C9B4A}"/>
              </a:ext>
            </a:extLst>
          </p:cNvPr>
          <p:cNvPicPr>
            <a:picLocks noChangeAspect="1"/>
          </p:cNvPicPr>
          <p:nvPr/>
        </p:nvPicPr>
        <p:blipFill>
          <a:blip r:embed="rId2"/>
          <a:stretch>
            <a:fillRect/>
          </a:stretch>
        </p:blipFill>
        <p:spPr>
          <a:xfrm>
            <a:off x="611560" y="2348880"/>
            <a:ext cx="7772400" cy="294578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A6BDFBE-9038-833E-6438-CE3DCF697700}"/>
                  </a:ext>
                </a:extLst>
              </p14:cNvPr>
              <p14:cNvContentPartPr/>
              <p14:nvPr/>
            </p14:nvContentPartPr>
            <p14:xfrm>
              <a:off x="816480" y="3381750"/>
              <a:ext cx="1715040" cy="31680"/>
            </p14:xfrm>
          </p:contentPart>
        </mc:Choice>
        <mc:Fallback xmlns="">
          <p:pic>
            <p:nvPicPr>
              <p:cNvPr id="5" name="Ink 4">
                <a:extLst>
                  <a:ext uri="{FF2B5EF4-FFF2-40B4-BE49-F238E27FC236}">
                    <a16:creationId xmlns:a16="http://schemas.microsoft.com/office/drawing/2014/main" id="{3A6BDFBE-9038-833E-6438-CE3DCF697700}"/>
                  </a:ext>
                </a:extLst>
              </p:cNvPr>
              <p:cNvPicPr/>
              <p:nvPr/>
            </p:nvPicPr>
            <p:blipFill>
              <a:blip r:embed="rId4"/>
              <a:stretch>
                <a:fillRect/>
              </a:stretch>
            </p:blipFill>
            <p:spPr>
              <a:xfrm>
                <a:off x="810360" y="3375630"/>
                <a:ext cx="1727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C2D9F6B-AAE1-A71A-07C5-5757F098C8E5}"/>
                  </a:ext>
                </a:extLst>
              </p14:cNvPr>
              <p14:cNvContentPartPr/>
              <p14:nvPr/>
            </p14:nvContentPartPr>
            <p14:xfrm>
              <a:off x="1818360" y="3163590"/>
              <a:ext cx="615960" cy="10800"/>
            </p14:xfrm>
          </p:contentPart>
        </mc:Choice>
        <mc:Fallback xmlns="">
          <p:pic>
            <p:nvPicPr>
              <p:cNvPr id="6" name="Ink 5">
                <a:extLst>
                  <a:ext uri="{FF2B5EF4-FFF2-40B4-BE49-F238E27FC236}">
                    <a16:creationId xmlns:a16="http://schemas.microsoft.com/office/drawing/2014/main" id="{4C2D9F6B-AAE1-A71A-07C5-5757F098C8E5}"/>
                  </a:ext>
                </a:extLst>
              </p:cNvPr>
              <p:cNvPicPr/>
              <p:nvPr/>
            </p:nvPicPr>
            <p:blipFill>
              <a:blip r:embed="rId6"/>
              <a:stretch>
                <a:fillRect/>
              </a:stretch>
            </p:blipFill>
            <p:spPr>
              <a:xfrm>
                <a:off x="1812240" y="3157470"/>
                <a:ext cx="628200" cy="230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B47270-6640-27A2-E0C8-AD439E07987D}"/>
              </a:ext>
            </a:extLst>
          </p:cNvPr>
          <p:cNvPicPr>
            <a:picLocks noGrp="1" noChangeAspect="1"/>
          </p:cNvPicPr>
          <p:nvPr>
            <p:ph sz="quarter" idx="13"/>
          </p:nvPr>
        </p:nvPicPr>
        <p:blipFill>
          <a:blip r:embed="rId2"/>
          <a:stretch>
            <a:fillRect/>
          </a:stretch>
        </p:blipFill>
        <p:spPr>
          <a:xfrm>
            <a:off x="685800" y="2564904"/>
            <a:ext cx="7772400" cy="2639341"/>
          </a:xfrm>
          <a:prstGeom prst="rect">
            <a:avLst/>
          </a:prstGeom>
        </p:spPr>
      </p:pic>
      <p:sp>
        <p:nvSpPr>
          <p:cNvPr id="4" name="Slide Number Placeholder 3">
            <a:extLst>
              <a:ext uri="{FF2B5EF4-FFF2-40B4-BE49-F238E27FC236}">
                <a16:creationId xmlns:a16="http://schemas.microsoft.com/office/drawing/2014/main" id="{09EAA2B3-20D1-E8E7-EEFC-A81A60CB5BE3}"/>
              </a:ext>
            </a:extLst>
          </p:cNvPr>
          <p:cNvSpPr>
            <a:spLocks noGrp="1"/>
          </p:cNvSpPr>
          <p:nvPr>
            <p:ph type="sldNum" sz="quarter" idx="12"/>
          </p:nvPr>
        </p:nvSpPr>
        <p:spPr/>
        <p:txBody>
          <a:bodyPr/>
          <a:lstStyle/>
          <a:p>
            <a:fld id="{44330A29-559D-E940-96C9-797D37C25A7C}" type="slidenum">
              <a:rPr lang="en-US" altLang="en-PS" smtClean="0"/>
              <a:pPr/>
              <a:t>15</a:t>
            </a:fld>
            <a:endParaRPr lang="en-US" altLang="en-PS"/>
          </a:p>
        </p:txBody>
      </p:sp>
      <p:sp>
        <p:nvSpPr>
          <p:cNvPr id="6" name="Rectangle 2">
            <a:extLst>
              <a:ext uri="{FF2B5EF4-FFF2-40B4-BE49-F238E27FC236}">
                <a16:creationId xmlns:a16="http://schemas.microsoft.com/office/drawing/2014/main" id="{12ADD246-2F55-F572-35AD-931B1346A589}"/>
              </a:ext>
            </a:extLst>
          </p:cNvPr>
          <p:cNvSpPr>
            <a:spLocks noGrp="1" noChangeArrowheads="1"/>
          </p:cNvSpPr>
          <p:nvPr>
            <p:ph type="title"/>
          </p:nvPr>
        </p:nvSpPr>
        <p:spPr>
          <a:xfrm>
            <a:off x="685332" y="260649"/>
            <a:ext cx="7773338" cy="1872208"/>
          </a:xfrm>
        </p:spPr>
        <p:txBody>
          <a:bodyPr>
            <a:normAutofit fontScale="90000"/>
          </a:bodyPr>
          <a:lstStyle/>
          <a:p>
            <a:pPr eaLnBrk="1" hangingPunct="1"/>
            <a:r>
              <a:rPr lang="en-US" altLang="en-PS" sz="3600" b="1" cap="none" dirty="0"/>
              <a:t>A cash flow diagram is an indispensable tool for clarifying and visualizing a series of cash flows. (</a:t>
            </a:r>
            <a:r>
              <a:rPr lang="en-US" altLang="en-PS" sz="3600" b="1" i="1" cap="none" dirty="0"/>
              <a:t>Plan 2 of the example</a:t>
            </a:r>
            <a:r>
              <a:rPr lang="en-US" altLang="en-PS" sz="3600" b="1" cap="none" dirty="0"/>
              <a: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CFCAB30-0832-283F-9BBB-3064EF406263}"/>
                  </a:ext>
                </a:extLst>
              </p14:cNvPr>
              <p14:cNvContentPartPr/>
              <p14:nvPr/>
            </p14:nvContentPartPr>
            <p14:xfrm>
              <a:off x="2084040" y="3835350"/>
              <a:ext cx="577080" cy="27360"/>
            </p14:xfrm>
          </p:contentPart>
        </mc:Choice>
        <mc:Fallback xmlns="">
          <p:pic>
            <p:nvPicPr>
              <p:cNvPr id="7" name="Ink 6">
                <a:extLst>
                  <a:ext uri="{FF2B5EF4-FFF2-40B4-BE49-F238E27FC236}">
                    <a16:creationId xmlns:a16="http://schemas.microsoft.com/office/drawing/2014/main" id="{3CFCAB30-0832-283F-9BBB-3064EF406263}"/>
                  </a:ext>
                </a:extLst>
              </p:cNvPr>
              <p:cNvPicPr/>
              <p:nvPr/>
            </p:nvPicPr>
            <p:blipFill>
              <a:blip r:embed="rId4"/>
              <a:stretch>
                <a:fillRect/>
              </a:stretch>
            </p:blipFill>
            <p:spPr>
              <a:xfrm>
                <a:off x="2077920" y="3829230"/>
                <a:ext cx="589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37C1C3E-4461-0C6A-BE7F-EAA0C6DFD5F6}"/>
                  </a:ext>
                </a:extLst>
              </p14:cNvPr>
              <p14:cNvContentPartPr/>
              <p14:nvPr/>
            </p14:nvContentPartPr>
            <p14:xfrm>
              <a:off x="1180080" y="4110030"/>
              <a:ext cx="810360" cy="12240"/>
            </p14:xfrm>
          </p:contentPart>
        </mc:Choice>
        <mc:Fallback xmlns="">
          <p:pic>
            <p:nvPicPr>
              <p:cNvPr id="8" name="Ink 7">
                <a:extLst>
                  <a:ext uri="{FF2B5EF4-FFF2-40B4-BE49-F238E27FC236}">
                    <a16:creationId xmlns:a16="http://schemas.microsoft.com/office/drawing/2014/main" id="{437C1C3E-4461-0C6A-BE7F-EAA0C6DFD5F6}"/>
                  </a:ext>
                </a:extLst>
              </p:cNvPr>
              <p:cNvPicPr/>
              <p:nvPr/>
            </p:nvPicPr>
            <p:blipFill>
              <a:blip r:embed="rId6"/>
              <a:stretch>
                <a:fillRect/>
              </a:stretch>
            </p:blipFill>
            <p:spPr>
              <a:xfrm>
                <a:off x="1173960" y="4103910"/>
                <a:ext cx="822600" cy="24480"/>
              </a:xfrm>
              <a:prstGeom prst="rect">
                <a:avLst/>
              </a:prstGeom>
            </p:spPr>
          </p:pic>
        </mc:Fallback>
      </mc:AlternateContent>
    </p:spTree>
    <p:extLst>
      <p:ext uri="{BB962C8B-B14F-4D97-AF65-F5344CB8AC3E}">
        <p14:creationId xmlns:p14="http://schemas.microsoft.com/office/powerpoint/2010/main" val="115192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05A1B2-8B58-BBAB-C7E3-A85EBE02661E}"/>
              </a:ext>
            </a:extLst>
          </p:cNvPr>
          <p:cNvSpPr>
            <a:spLocks noGrp="1"/>
          </p:cNvSpPr>
          <p:nvPr>
            <p:ph type="sldNum" sz="quarter" idx="12"/>
          </p:nvPr>
        </p:nvSpPr>
        <p:spPr/>
        <p:txBody>
          <a:bodyPr/>
          <a:lstStyle/>
          <a:p>
            <a:fld id="{DAF96F89-6D55-2A43-8D94-A4AFFDF7BA63}" type="slidenum">
              <a:rPr lang="en-US" altLang="en-PS" smtClean="0"/>
              <a:pPr/>
              <a:t>16</a:t>
            </a:fld>
            <a:endParaRPr lang="en-US" altLang="en-PS"/>
          </a:p>
        </p:txBody>
      </p:sp>
      <p:pic>
        <p:nvPicPr>
          <p:cNvPr id="3" name="Picture 2">
            <a:extLst>
              <a:ext uri="{FF2B5EF4-FFF2-40B4-BE49-F238E27FC236}">
                <a16:creationId xmlns:a16="http://schemas.microsoft.com/office/drawing/2014/main" id="{B97D65C6-6F45-C2A9-099A-EAACC2F6334E}"/>
              </a:ext>
            </a:extLst>
          </p:cNvPr>
          <p:cNvPicPr>
            <a:picLocks noChangeAspect="1"/>
          </p:cNvPicPr>
          <p:nvPr/>
        </p:nvPicPr>
        <p:blipFill>
          <a:blip r:embed="rId2"/>
          <a:stretch>
            <a:fillRect/>
          </a:stretch>
        </p:blipFill>
        <p:spPr>
          <a:xfrm>
            <a:off x="685800" y="116632"/>
            <a:ext cx="7772400" cy="2797785"/>
          </a:xfrm>
          <a:prstGeom prst="rect">
            <a:avLst/>
          </a:prstGeom>
        </p:spPr>
      </p:pic>
      <p:pic>
        <p:nvPicPr>
          <p:cNvPr id="4" name="Picture 3">
            <a:extLst>
              <a:ext uri="{FF2B5EF4-FFF2-40B4-BE49-F238E27FC236}">
                <a16:creationId xmlns:a16="http://schemas.microsoft.com/office/drawing/2014/main" id="{47F4F4BD-2CD0-C03A-A785-BF769E1E9548}"/>
              </a:ext>
            </a:extLst>
          </p:cNvPr>
          <p:cNvPicPr>
            <a:picLocks noChangeAspect="1"/>
          </p:cNvPicPr>
          <p:nvPr/>
        </p:nvPicPr>
        <p:blipFill>
          <a:blip r:embed="rId3"/>
          <a:stretch>
            <a:fillRect/>
          </a:stretch>
        </p:blipFill>
        <p:spPr>
          <a:xfrm>
            <a:off x="685800" y="2983552"/>
            <a:ext cx="7772400" cy="1714387"/>
          </a:xfrm>
          <a:prstGeom prst="rect">
            <a:avLst/>
          </a:prstGeom>
        </p:spPr>
      </p:pic>
      <p:pic>
        <p:nvPicPr>
          <p:cNvPr id="5" name="Picture 4">
            <a:extLst>
              <a:ext uri="{FF2B5EF4-FFF2-40B4-BE49-F238E27FC236}">
                <a16:creationId xmlns:a16="http://schemas.microsoft.com/office/drawing/2014/main" id="{F0702B2F-E4C0-4BF1-DC3C-FAA64EADCCE8}"/>
              </a:ext>
            </a:extLst>
          </p:cNvPr>
          <p:cNvPicPr>
            <a:picLocks noChangeAspect="1"/>
          </p:cNvPicPr>
          <p:nvPr/>
        </p:nvPicPr>
        <p:blipFill>
          <a:blip r:embed="rId4"/>
          <a:stretch>
            <a:fillRect/>
          </a:stretch>
        </p:blipFill>
        <p:spPr>
          <a:xfrm>
            <a:off x="685800" y="4732715"/>
            <a:ext cx="7772400" cy="1499523"/>
          </a:xfrm>
          <a:prstGeom prst="rect">
            <a:avLst/>
          </a:prstGeom>
        </p:spPr>
      </p:pic>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ADFAC6CA-1D9D-7BA4-5235-60DD894E69E0}"/>
                  </a:ext>
                </a:extLst>
              </p14:cNvPr>
              <p14:cNvContentPartPr/>
              <p14:nvPr/>
            </p14:nvContentPartPr>
            <p14:xfrm>
              <a:off x="7269120" y="2838690"/>
              <a:ext cx="31680" cy="66960"/>
            </p14:xfrm>
          </p:contentPart>
        </mc:Choice>
        <mc:Fallback xmlns="">
          <p:pic>
            <p:nvPicPr>
              <p:cNvPr id="32" name="Ink 31">
                <a:extLst>
                  <a:ext uri="{FF2B5EF4-FFF2-40B4-BE49-F238E27FC236}">
                    <a16:creationId xmlns:a16="http://schemas.microsoft.com/office/drawing/2014/main" id="{ADFAC6CA-1D9D-7BA4-5235-60DD894E69E0}"/>
                  </a:ext>
                </a:extLst>
              </p:cNvPr>
              <p:cNvPicPr/>
              <p:nvPr/>
            </p:nvPicPr>
            <p:blipFill>
              <a:blip r:embed="rId6"/>
              <a:stretch>
                <a:fillRect/>
              </a:stretch>
            </p:blipFill>
            <p:spPr>
              <a:xfrm>
                <a:off x="7263000" y="2832570"/>
                <a:ext cx="43920" cy="79200"/>
              </a:xfrm>
              <a:prstGeom prst="rect">
                <a:avLst/>
              </a:prstGeom>
            </p:spPr>
          </p:pic>
        </mc:Fallback>
      </mc:AlternateContent>
      <p:grpSp>
        <p:nvGrpSpPr>
          <p:cNvPr id="38" name="Group 37">
            <a:extLst>
              <a:ext uri="{FF2B5EF4-FFF2-40B4-BE49-F238E27FC236}">
                <a16:creationId xmlns:a16="http://schemas.microsoft.com/office/drawing/2014/main" id="{17A82C07-954E-BD3B-B603-CE80BC3B6F87}"/>
              </a:ext>
            </a:extLst>
          </p:cNvPr>
          <p:cNvGrpSpPr/>
          <p:nvPr/>
        </p:nvGrpSpPr>
        <p:grpSpPr>
          <a:xfrm>
            <a:off x="6627240" y="2541690"/>
            <a:ext cx="1103040" cy="373680"/>
            <a:chOff x="6627240" y="2541690"/>
            <a:chExt cx="1103040" cy="37368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3E6D107-351A-3009-7DB3-D2336DF4C55B}"/>
                    </a:ext>
                  </a:extLst>
                </p14:cNvPr>
                <p14:cNvContentPartPr/>
                <p14:nvPr/>
              </p14:nvContentPartPr>
              <p14:xfrm>
                <a:off x="6757200" y="2541690"/>
                <a:ext cx="901080" cy="53280"/>
              </p14:xfrm>
            </p:contentPart>
          </mc:Choice>
          <mc:Fallback xmlns="">
            <p:pic>
              <p:nvPicPr>
                <p:cNvPr id="6" name="Ink 5">
                  <a:extLst>
                    <a:ext uri="{FF2B5EF4-FFF2-40B4-BE49-F238E27FC236}">
                      <a16:creationId xmlns:a16="http://schemas.microsoft.com/office/drawing/2014/main" id="{B3E6D107-351A-3009-7DB3-D2336DF4C55B}"/>
                    </a:ext>
                  </a:extLst>
                </p:cNvPr>
                <p:cNvPicPr/>
                <p:nvPr/>
              </p:nvPicPr>
              <p:blipFill>
                <a:blip r:embed="rId8"/>
                <a:stretch>
                  <a:fillRect/>
                </a:stretch>
              </p:blipFill>
              <p:spPr>
                <a:xfrm>
                  <a:off x="6739200" y="2523690"/>
                  <a:ext cx="936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58968F7-3C45-B34F-9ADB-E5053B66132C}"/>
                    </a:ext>
                  </a:extLst>
                </p14:cNvPr>
                <p14:cNvContentPartPr/>
                <p14:nvPr/>
              </p14:nvContentPartPr>
              <p14:xfrm>
                <a:off x="6627240" y="2652210"/>
                <a:ext cx="132840" cy="9720"/>
              </p14:xfrm>
            </p:contentPart>
          </mc:Choice>
          <mc:Fallback xmlns="">
            <p:pic>
              <p:nvPicPr>
                <p:cNvPr id="7" name="Ink 6">
                  <a:extLst>
                    <a:ext uri="{FF2B5EF4-FFF2-40B4-BE49-F238E27FC236}">
                      <a16:creationId xmlns:a16="http://schemas.microsoft.com/office/drawing/2014/main" id="{758968F7-3C45-B34F-9ADB-E5053B66132C}"/>
                    </a:ext>
                  </a:extLst>
                </p:cNvPr>
                <p:cNvPicPr/>
                <p:nvPr/>
              </p:nvPicPr>
              <p:blipFill>
                <a:blip r:embed="rId10"/>
                <a:stretch>
                  <a:fillRect/>
                </a:stretch>
              </p:blipFill>
              <p:spPr>
                <a:xfrm>
                  <a:off x="6609240" y="2634570"/>
                  <a:ext cx="168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8465E1CB-1B64-1207-9067-7457F3D50D64}"/>
                    </a:ext>
                  </a:extLst>
                </p14:cNvPr>
                <p14:cNvContentPartPr/>
                <p14:nvPr/>
              </p14:nvContentPartPr>
              <p14:xfrm>
                <a:off x="6631560" y="2660850"/>
                <a:ext cx="98640" cy="154080"/>
              </p14:xfrm>
            </p:contentPart>
          </mc:Choice>
          <mc:Fallback xmlns="">
            <p:pic>
              <p:nvPicPr>
                <p:cNvPr id="8" name="Ink 7">
                  <a:extLst>
                    <a:ext uri="{FF2B5EF4-FFF2-40B4-BE49-F238E27FC236}">
                      <a16:creationId xmlns:a16="http://schemas.microsoft.com/office/drawing/2014/main" id="{8465E1CB-1B64-1207-9067-7457F3D50D64}"/>
                    </a:ext>
                  </a:extLst>
                </p:cNvPr>
                <p:cNvPicPr/>
                <p:nvPr/>
              </p:nvPicPr>
              <p:blipFill>
                <a:blip r:embed="rId12"/>
                <a:stretch>
                  <a:fillRect/>
                </a:stretch>
              </p:blipFill>
              <p:spPr>
                <a:xfrm>
                  <a:off x="6613920" y="2643210"/>
                  <a:ext cx="134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69341A8-3610-E3BB-9D89-7AC386556AED}"/>
                    </a:ext>
                  </a:extLst>
                </p14:cNvPr>
                <p14:cNvContentPartPr/>
                <p14:nvPr/>
              </p14:nvContentPartPr>
              <p14:xfrm>
                <a:off x="6865200" y="2743290"/>
                <a:ext cx="40680" cy="8280"/>
              </p14:xfrm>
            </p:contentPart>
          </mc:Choice>
          <mc:Fallback xmlns="">
            <p:pic>
              <p:nvPicPr>
                <p:cNvPr id="10" name="Ink 9">
                  <a:extLst>
                    <a:ext uri="{FF2B5EF4-FFF2-40B4-BE49-F238E27FC236}">
                      <a16:creationId xmlns:a16="http://schemas.microsoft.com/office/drawing/2014/main" id="{F69341A8-3610-E3BB-9D89-7AC386556AED}"/>
                    </a:ext>
                  </a:extLst>
                </p:cNvPr>
                <p:cNvPicPr/>
                <p:nvPr/>
              </p:nvPicPr>
              <p:blipFill>
                <a:blip r:embed="rId14"/>
                <a:stretch>
                  <a:fillRect/>
                </a:stretch>
              </p:blipFill>
              <p:spPr>
                <a:xfrm>
                  <a:off x="6847200" y="2725650"/>
                  <a:ext cx="76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455BFC2-5DD8-2A84-7A30-F2DD76013546}"/>
                    </a:ext>
                  </a:extLst>
                </p14:cNvPr>
                <p14:cNvContentPartPr/>
                <p14:nvPr/>
              </p14:nvContentPartPr>
              <p14:xfrm>
                <a:off x="6867720" y="2808450"/>
                <a:ext cx="44640" cy="2880"/>
              </p14:xfrm>
            </p:contentPart>
          </mc:Choice>
          <mc:Fallback xmlns="">
            <p:pic>
              <p:nvPicPr>
                <p:cNvPr id="12" name="Ink 11">
                  <a:extLst>
                    <a:ext uri="{FF2B5EF4-FFF2-40B4-BE49-F238E27FC236}">
                      <a16:creationId xmlns:a16="http://schemas.microsoft.com/office/drawing/2014/main" id="{1455BFC2-5DD8-2A84-7A30-F2DD76013546}"/>
                    </a:ext>
                  </a:extLst>
                </p:cNvPr>
                <p:cNvPicPr/>
                <p:nvPr/>
              </p:nvPicPr>
              <p:blipFill>
                <a:blip r:embed="rId16"/>
                <a:stretch>
                  <a:fillRect/>
                </a:stretch>
              </p:blipFill>
              <p:spPr>
                <a:xfrm>
                  <a:off x="6850080" y="2790810"/>
                  <a:ext cx="80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2B3C9378-9E4B-708F-7F76-7F032A305752}"/>
                    </a:ext>
                  </a:extLst>
                </p14:cNvPr>
                <p14:cNvContentPartPr/>
                <p14:nvPr/>
              </p14:nvContentPartPr>
              <p14:xfrm>
                <a:off x="7027200" y="2677770"/>
                <a:ext cx="5760" cy="237600"/>
              </p14:xfrm>
            </p:contentPart>
          </mc:Choice>
          <mc:Fallback xmlns="">
            <p:pic>
              <p:nvPicPr>
                <p:cNvPr id="26" name="Ink 25">
                  <a:extLst>
                    <a:ext uri="{FF2B5EF4-FFF2-40B4-BE49-F238E27FC236}">
                      <a16:creationId xmlns:a16="http://schemas.microsoft.com/office/drawing/2014/main" id="{2B3C9378-9E4B-708F-7F76-7F032A305752}"/>
                    </a:ext>
                  </a:extLst>
                </p:cNvPr>
                <p:cNvPicPr/>
                <p:nvPr/>
              </p:nvPicPr>
              <p:blipFill>
                <a:blip r:embed="rId18"/>
                <a:stretch>
                  <a:fillRect/>
                </a:stretch>
              </p:blipFill>
              <p:spPr>
                <a:xfrm>
                  <a:off x="7021080" y="2671650"/>
                  <a:ext cx="18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474371E0-F2CE-43CD-0F0F-9B61465DC61D}"/>
                    </a:ext>
                  </a:extLst>
                </p14:cNvPr>
                <p14:cNvContentPartPr/>
                <p14:nvPr/>
              </p14:nvContentPartPr>
              <p14:xfrm>
                <a:off x="7110720" y="2688570"/>
                <a:ext cx="96840" cy="199080"/>
              </p14:xfrm>
            </p:contentPart>
          </mc:Choice>
          <mc:Fallback xmlns="">
            <p:pic>
              <p:nvPicPr>
                <p:cNvPr id="28" name="Ink 27">
                  <a:extLst>
                    <a:ext uri="{FF2B5EF4-FFF2-40B4-BE49-F238E27FC236}">
                      <a16:creationId xmlns:a16="http://schemas.microsoft.com/office/drawing/2014/main" id="{474371E0-F2CE-43CD-0F0F-9B61465DC61D}"/>
                    </a:ext>
                  </a:extLst>
                </p:cNvPr>
                <p:cNvPicPr/>
                <p:nvPr/>
              </p:nvPicPr>
              <p:blipFill>
                <a:blip r:embed="rId20"/>
                <a:stretch>
                  <a:fillRect/>
                </a:stretch>
              </p:blipFill>
              <p:spPr>
                <a:xfrm>
                  <a:off x="7104600" y="2682450"/>
                  <a:ext cx="109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Ink 28">
                  <a:extLst>
                    <a:ext uri="{FF2B5EF4-FFF2-40B4-BE49-F238E27FC236}">
                      <a16:creationId xmlns:a16="http://schemas.microsoft.com/office/drawing/2014/main" id="{7447A347-A9C4-1E4F-8F21-A52C3EF7D024}"/>
                    </a:ext>
                  </a:extLst>
                </p14:cNvPr>
                <p14:cNvContentPartPr/>
                <p14:nvPr/>
              </p14:nvContentPartPr>
              <p14:xfrm>
                <a:off x="7147080" y="2779290"/>
                <a:ext cx="73440" cy="5760"/>
              </p14:xfrm>
            </p:contentPart>
          </mc:Choice>
          <mc:Fallback xmlns="">
            <p:pic>
              <p:nvPicPr>
                <p:cNvPr id="29" name="Ink 28">
                  <a:extLst>
                    <a:ext uri="{FF2B5EF4-FFF2-40B4-BE49-F238E27FC236}">
                      <a16:creationId xmlns:a16="http://schemas.microsoft.com/office/drawing/2014/main" id="{7447A347-A9C4-1E4F-8F21-A52C3EF7D024}"/>
                    </a:ext>
                  </a:extLst>
                </p:cNvPr>
                <p:cNvPicPr/>
                <p:nvPr/>
              </p:nvPicPr>
              <p:blipFill>
                <a:blip r:embed="rId22"/>
                <a:stretch>
                  <a:fillRect/>
                </a:stretch>
              </p:blipFill>
              <p:spPr>
                <a:xfrm>
                  <a:off x="7140960" y="2773170"/>
                  <a:ext cx="85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F4DDA040-E3A7-A860-2E18-0D0DBE142A1F}"/>
                    </a:ext>
                  </a:extLst>
                </p14:cNvPr>
                <p14:cNvContentPartPr/>
                <p14:nvPr/>
              </p14:nvContentPartPr>
              <p14:xfrm>
                <a:off x="7376040" y="2688210"/>
                <a:ext cx="96120" cy="174960"/>
              </p14:xfrm>
            </p:contentPart>
          </mc:Choice>
          <mc:Fallback xmlns="">
            <p:pic>
              <p:nvPicPr>
                <p:cNvPr id="34" name="Ink 33">
                  <a:extLst>
                    <a:ext uri="{FF2B5EF4-FFF2-40B4-BE49-F238E27FC236}">
                      <a16:creationId xmlns:a16="http://schemas.microsoft.com/office/drawing/2014/main" id="{F4DDA040-E3A7-A860-2E18-0D0DBE142A1F}"/>
                    </a:ext>
                  </a:extLst>
                </p:cNvPr>
                <p:cNvPicPr/>
                <p:nvPr/>
              </p:nvPicPr>
              <p:blipFill>
                <a:blip r:embed="rId24"/>
                <a:stretch>
                  <a:fillRect/>
                </a:stretch>
              </p:blipFill>
              <p:spPr>
                <a:xfrm>
                  <a:off x="7369920" y="2682090"/>
                  <a:ext cx="108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01854255-85D4-41A7-BE6A-18EF9A631C20}"/>
                    </a:ext>
                  </a:extLst>
                </p14:cNvPr>
                <p14:cNvContentPartPr/>
                <p14:nvPr/>
              </p14:nvContentPartPr>
              <p14:xfrm>
                <a:off x="7516800" y="2699730"/>
                <a:ext cx="78840" cy="183240"/>
              </p14:xfrm>
            </p:contentPart>
          </mc:Choice>
          <mc:Fallback xmlns="">
            <p:pic>
              <p:nvPicPr>
                <p:cNvPr id="36" name="Ink 35">
                  <a:extLst>
                    <a:ext uri="{FF2B5EF4-FFF2-40B4-BE49-F238E27FC236}">
                      <a16:creationId xmlns:a16="http://schemas.microsoft.com/office/drawing/2014/main" id="{01854255-85D4-41A7-BE6A-18EF9A631C20}"/>
                    </a:ext>
                  </a:extLst>
                </p:cNvPr>
                <p:cNvPicPr/>
                <p:nvPr/>
              </p:nvPicPr>
              <p:blipFill>
                <a:blip r:embed="rId26"/>
                <a:stretch>
                  <a:fillRect/>
                </a:stretch>
              </p:blipFill>
              <p:spPr>
                <a:xfrm>
                  <a:off x="7510680" y="2693610"/>
                  <a:ext cx="91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74DE67B7-F1A7-524C-4133-676A91C6BF31}"/>
                    </a:ext>
                  </a:extLst>
                </p14:cNvPr>
                <p14:cNvContentPartPr/>
                <p14:nvPr/>
              </p14:nvContentPartPr>
              <p14:xfrm>
                <a:off x="7633800" y="2691090"/>
                <a:ext cx="96480" cy="158760"/>
              </p14:xfrm>
            </p:contentPart>
          </mc:Choice>
          <mc:Fallback xmlns="">
            <p:pic>
              <p:nvPicPr>
                <p:cNvPr id="37" name="Ink 36">
                  <a:extLst>
                    <a:ext uri="{FF2B5EF4-FFF2-40B4-BE49-F238E27FC236}">
                      <a16:creationId xmlns:a16="http://schemas.microsoft.com/office/drawing/2014/main" id="{74DE67B7-F1A7-524C-4133-676A91C6BF31}"/>
                    </a:ext>
                  </a:extLst>
                </p:cNvPr>
                <p:cNvPicPr/>
                <p:nvPr/>
              </p:nvPicPr>
              <p:blipFill>
                <a:blip r:embed="rId28"/>
                <a:stretch>
                  <a:fillRect/>
                </a:stretch>
              </p:blipFill>
              <p:spPr>
                <a:xfrm>
                  <a:off x="7627680" y="2684970"/>
                  <a:ext cx="108720" cy="17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F15A28E4-CB49-C03C-7DEF-25BEE77E2C52}"/>
                  </a:ext>
                </a:extLst>
              </p14:cNvPr>
              <p14:cNvContentPartPr/>
              <p14:nvPr/>
            </p14:nvContentPartPr>
            <p14:xfrm>
              <a:off x="6816600" y="4191210"/>
              <a:ext cx="118080" cy="4320"/>
            </p14:xfrm>
          </p:contentPart>
        </mc:Choice>
        <mc:Fallback xmlns="">
          <p:pic>
            <p:nvPicPr>
              <p:cNvPr id="39" name="Ink 38">
                <a:extLst>
                  <a:ext uri="{FF2B5EF4-FFF2-40B4-BE49-F238E27FC236}">
                    <a16:creationId xmlns:a16="http://schemas.microsoft.com/office/drawing/2014/main" id="{F15A28E4-CB49-C03C-7DEF-25BEE77E2C52}"/>
                  </a:ext>
                </a:extLst>
              </p:cNvPr>
              <p:cNvPicPr/>
              <p:nvPr/>
            </p:nvPicPr>
            <p:blipFill>
              <a:blip r:embed="rId30"/>
              <a:stretch>
                <a:fillRect/>
              </a:stretch>
            </p:blipFill>
            <p:spPr>
              <a:xfrm>
                <a:off x="6810480" y="4185090"/>
                <a:ext cx="130320" cy="16560"/>
              </a:xfrm>
              <a:prstGeom prst="rect">
                <a:avLst/>
              </a:prstGeom>
            </p:spPr>
          </p:pic>
        </mc:Fallback>
      </mc:AlternateContent>
      <p:grpSp>
        <p:nvGrpSpPr>
          <p:cNvPr id="67" name="Group 66">
            <a:extLst>
              <a:ext uri="{FF2B5EF4-FFF2-40B4-BE49-F238E27FC236}">
                <a16:creationId xmlns:a16="http://schemas.microsoft.com/office/drawing/2014/main" id="{77D33E71-065D-EB7A-E629-CBCFCD237864}"/>
              </a:ext>
            </a:extLst>
          </p:cNvPr>
          <p:cNvGrpSpPr/>
          <p:nvPr/>
        </p:nvGrpSpPr>
        <p:grpSpPr>
          <a:xfrm>
            <a:off x="6829560" y="4200570"/>
            <a:ext cx="756360" cy="201960"/>
            <a:chOff x="6829560" y="4200570"/>
            <a:chExt cx="756360" cy="201960"/>
          </a:xfrm>
        </p:grpSpPr>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28847B01-7CD4-A172-2A80-8959C153918B}"/>
                    </a:ext>
                  </a:extLst>
                </p14:cNvPr>
                <p14:cNvContentPartPr/>
                <p14:nvPr/>
              </p14:nvContentPartPr>
              <p14:xfrm>
                <a:off x="6829560" y="4200570"/>
                <a:ext cx="100440" cy="102960"/>
              </p14:xfrm>
            </p:contentPart>
          </mc:Choice>
          <mc:Fallback xmlns="">
            <p:pic>
              <p:nvPicPr>
                <p:cNvPr id="40" name="Ink 39">
                  <a:extLst>
                    <a:ext uri="{FF2B5EF4-FFF2-40B4-BE49-F238E27FC236}">
                      <a16:creationId xmlns:a16="http://schemas.microsoft.com/office/drawing/2014/main" id="{28847B01-7CD4-A172-2A80-8959C153918B}"/>
                    </a:ext>
                  </a:extLst>
                </p:cNvPr>
                <p:cNvPicPr/>
                <p:nvPr/>
              </p:nvPicPr>
              <p:blipFill>
                <a:blip r:embed="rId32"/>
                <a:stretch>
                  <a:fillRect/>
                </a:stretch>
              </p:blipFill>
              <p:spPr>
                <a:xfrm>
                  <a:off x="6823440" y="4194450"/>
                  <a:ext cx="112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CAF026A8-0530-4032-072F-5781CDB39219}"/>
                    </a:ext>
                  </a:extLst>
                </p14:cNvPr>
                <p14:cNvContentPartPr/>
                <p14:nvPr/>
              </p14:nvContentPartPr>
              <p14:xfrm>
                <a:off x="6984360" y="4251330"/>
                <a:ext cx="34200" cy="6840"/>
              </p14:xfrm>
            </p:contentPart>
          </mc:Choice>
          <mc:Fallback xmlns="">
            <p:pic>
              <p:nvPicPr>
                <p:cNvPr id="41" name="Ink 40">
                  <a:extLst>
                    <a:ext uri="{FF2B5EF4-FFF2-40B4-BE49-F238E27FC236}">
                      <a16:creationId xmlns:a16="http://schemas.microsoft.com/office/drawing/2014/main" id="{CAF026A8-0530-4032-072F-5781CDB39219}"/>
                    </a:ext>
                  </a:extLst>
                </p:cNvPr>
                <p:cNvPicPr/>
                <p:nvPr/>
              </p:nvPicPr>
              <p:blipFill>
                <a:blip r:embed="rId34"/>
                <a:stretch>
                  <a:fillRect/>
                </a:stretch>
              </p:blipFill>
              <p:spPr>
                <a:xfrm>
                  <a:off x="6978240" y="4245210"/>
                  <a:ext cx="46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Ink 42">
                  <a:extLst>
                    <a:ext uri="{FF2B5EF4-FFF2-40B4-BE49-F238E27FC236}">
                      <a16:creationId xmlns:a16="http://schemas.microsoft.com/office/drawing/2014/main" id="{63731590-4945-CE39-BE38-11A750755940}"/>
                    </a:ext>
                  </a:extLst>
                </p14:cNvPr>
                <p14:cNvContentPartPr/>
                <p14:nvPr/>
              </p14:nvContentPartPr>
              <p14:xfrm>
                <a:off x="6992280" y="4319370"/>
                <a:ext cx="56880" cy="16920"/>
              </p14:xfrm>
            </p:contentPart>
          </mc:Choice>
          <mc:Fallback xmlns="">
            <p:pic>
              <p:nvPicPr>
                <p:cNvPr id="43" name="Ink 42">
                  <a:extLst>
                    <a:ext uri="{FF2B5EF4-FFF2-40B4-BE49-F238E27FC236}">
                      <a16:creationId xmlns:a16="http://schemas.microsoft.com/office/drawing/2014/main" id="{63731590-4945-CE39-BE38-11A750755940}"/>
                    </a:ext>
                  </a:extLst>
                </p:cNvPr>
                <p:cNvPicPr/>
                <p:nvPr/>
              </p:nvPicPr>
              <p:blipFill>
                <a:blip r:embed="rId36"/>
                <a:stretch>
                  <a:fillRect/>
                </a:stretch>
              </p:blipFill>
              <p:spPr>
                <a:xfrm>
                  <a:off x="6986160" y="4313250"/>
                  <a:ext cx="69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Ink 44">
                  <a:extLst>
                    <a:ext uri="{FF2B5EF4-FFF2-40B4-BE49-F238E27FC236}">
                      <a16:creationId xmlns:a16="http://schemas.microsoft.com/office/drawing/2014/main" id="{AEF337F8-70D7-7573-F1AE-ABA836AF01E1}"/>
                    </a:ext>
                  </a:extLst>
                </p14:cNvPr>
                <p14:cNvContentPartPr/>
                <p14:nvPr/>
              </p14:nvContentPartPr>
              <p14:xfrm>
                <a:off x="7149600" y="4234050"/>
                <a:ext cx="8280" cy="133560"/>
              </p14:xfrm>
            </p:contentPart>
          </mc:Choice>
          <mc:Fallback xmlns="">
            <p:pic>
              <p:nvPicPr>
                <p:cNvPr id="45" name="Ink 44">
                  <a:extLst>
                    <a:ext uri="{FF2B5EF4-FFF2-40B4-BE49-F238E27FC236}">
                      <a16:creationId xmlns:a16="http://schemas.microsoft.com/office/drawing/2014/main" id="{AEF337F8-70D7-7573-F1AE-ABA836AF01E1}"/>
                    </a:ext>
                  </a:extLst>
                </p:cNvPr>
                <p:cNvPicPr/>
                <p:nvPr/>
              </p:nvPicPr>
              <p:blipFill>
                <a:blip r:embed="rId38"/>
                <a:stretch>
                  <a:fillRect/>
                </a:stretch>
              </p:blipFill>
              <p:spPr>
                <a:xfrm>
                  <a:off x="7143480" y="4227930"/>
                  <a:ext cx="20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k 46">
                  <a:extLst>
                    <a:ext uri="{FF2B5EF4-FFF2-40B4-BE49-F238E27FC236}">
                      <a16:creationId xmlns:a16="http://schemas.microsoft.com/office/drawing/2014/main" id="{23F8E0C0-2798-DFBE-5DAC-FCCB39C9BB8F}"/>
                    </a:ext>
                  </a:extLst>
                </p14:cNvPr>
                <p14:cNvContentPartPr/>
                <p14:nvPr/>
              </p14:nvContentPartPr>
              <p14:xfrm>
                <a:off x="7230600" y="4239090"/>
                <a:ext cx="99720" cy="117000"/>
              </p14:xfrm>
            </p:contentPart>
          </mc:Choice>
          <mc:Fallback xmlns="">
            <p:pic>
              <p:nvPicPr>
                <p:cNvPr id="47" name="Ink 46">
                  <a:extLst>
                    <a:ext uri="{FF2B5EF4-FFF2-40B4-BE49-F238E27FC236}">
                      <a16:creationId xmlns:a16="http://schemas.microsoft.com/office/drawing/2014/main" id="{23F8E0C0-2798-DFBE-5DAC-FCCB39C9BB8F}"/>
                    </a:ext>
                  </a:extLst>
                </p:cNvPr>
                <p:cNvPicPr/>
                <p:nvPr/>
              </p:nvPicPr>
              <p:blipFill>
                <a:blip r:embed="rId40"/>
                <a:stretch>
                  <a:fillRect/>
                </a:stretch>
              </p:blipFill>
              <p:spPr>
                <a:xfrm>
                  <a:off x="7224480" y="4232970"/>
                  <a:ext cx="111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Ink 47">
                  <a:extLst>
                    <a:ext uri="{FF2B5EF4-FFF2-40B4-BE49-F238E27FC236}">
                      <a16:creationId xmlns:a16="http://schemas.microsoft.com/office/drawing/2014/main" id="{6E23E234-2F4A-0E42-B460-42319AC88DE2}"/>
                    </a:ext>
                  </a:extLst>
                </p14:cNvPr>
                <p14:cNvContentPartPr/>
                <p14:nvPr/>
              </p14:nvContentPartPr>
              <p14:xfrm>
                <a:off x="7256160" y="4313970"/>
                <a:ext cx="83880" cy="11880"/>
              </p14:xfrm>
            </p:contentPart>
          </mc:Choice>
          <mc:Fallback xmlns="">
            <p:pic>
              <p:nvPicPr>
                <p:cNvPr id="48" name="Ink 47">
                  <a:extLst>
                    <a:ext uri="{FF2B5EF4-FFF2-40B4-BE49-F238E27FC236}">
                      <a16:creationId xmlns:a16="http://schemas.microsoft.com/office/drawing/2014/main" id="{6E23E234-2F4A-0E42-B460-42319AC88DE2}"/>
                    </a:ext>
                  </a:extLst>
                </p:cNvPr>
                <p:cNvPicPr/>
                <p:nvPr/>
              </p:nvPicPr>
              <p:blipFill>
                <a:blip r:embed="rId42"/>
                <a:stretch>
                  <a:fillRect/>
                </a:stretch>
              </p:blipFill>
              <p:spPr>
                <a:xfrm>
                  <a:off x="7250040" y="4307850"/>
                  <a:ext cx="96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Ink 48">
                  <a:extLst>
                    <a:ext uri="{FF2B5EF4-FFF2-40B4-BE49-F238E27FC236}">
                      <a16:creationId xmlns:a16="http://schemas.microsoft.com/office/drawing/2014/main" id="{04425219-894B-C1EE-C4BB-83FC0F57DB19}"/>
                    </a:ext>
                  </a:extLst>
                </p14:cNvPr>
                <p14:cNvContentPartPr/>
                <p14:nvPr/>
              </p14:nvContentPartPr>
              <p14:xfrm>
                <a:off x="7355520" y="4350690"/>
                <a:ext cx="8280" cy="18720"/>
              </p14:xfrm>
            </p:contentPart>
          </mc:Choice>
          <mc:Fallback xmlns="">
            <p:pic>
              <p:nvPicPr>
                <p:cNvPr id="49" name="Ink 48">
                  <a:extLst>
                    <a:ext uri="{FF2B5EF4-FFF2-40B4-BE49-F238E27FC236}">
                      <a16:creationId xmlns:a16="http://schemas.microsoft.com/office/drawing/2014/main" id="{04425219-894B-C1EE-C4BB-83FC0F57DB19}"/>
                    </a:ext>
                  </a:extLst>
                </p:cNvPr>
                <p:cNvPicPr/>
                <p:nvPr/>
              </p:nvPicPr>
              <p:blipFill>
                <a:blip r:embed="rId44"/>
                <a:stretch>
                  <a:fillRect/>
                </a:stretch>
              </p:blipFill>
              <p:spPr>
                <a:xfrm>
                  <a:off x="7349400" y="4344570"/>
                  <a:ext cx="20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Ink 50">
                  <a:extLst>
                    <a:ext uri="{FF2B5EF4-FFF2-40B4-BE49-F238E27FC236}">
                      <a16:creationId xmlns:a16="http://schemas.microsoft.com/office/drawing/2014/main" id="{E0DB410A-89D5-4970-C574-82243ADAA516}"/>
                    </a:ext>
                  </a:extLst>
                </p14:cNvPr>
                <p14:cNvContentPartPr/>
                <p14:nvPr/>
              </p14:nvContentPartPr>
              <p14:xfrm>
                <a:off x="7408440" y="4257090"/>
                <a:ext cx="60480" cy="68400"/>
              </p14:xfrm>
            </p:contentPart>
          </mc:Choice>
          <mc:Fallback xmlns="">
            <p:pic>
              <p:nvPicPr>
                <p:cNvPr id="51" name="Ink 50">
                  <a:extLst>
                    <a:ext uri="{FF2B5EF4-FFF2-40B4-BE49-F238E27FC236}">
                      <a16:creationId xmlns:a16="http://schemas.microsoft.com/office/drawing/2014/main" id="{E0DB410A-89D5-4970-C574-82243ADAA516}"/>
                    </a:ext>
                  </a:extLst>
                </p:cNvPr>
                <p:cNvPicPr/>
                <p:nvPr/>
              </p:nvPicPr>
              <p:blipFill>
                <a:blip r:embed="rId46"/>
                <a:stretch>
                  <a:fillRect/>
                </a:stretch>
              </p:blipFill>
              <p:spPr>
                <a:xfrm>
                  <a:off x="7402320" y="4250970"/>
                  <a:ext cx="72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CC9315AE-4E77-5857-1F10-F0516C0FAC86}"/>
                    </a:ext>
                  </a:extLst>
                </p14:cNvPr>
                <p14:cNvContentPartPr/>
                <p14:nvPr/>
              </p14:nvContentPartPr>
              <p14:xfrm>
                <a:off x="7445160" y="4296330"/>
                <a:ext cx="18720" cy="65880"/>
              </p14:xfrm>
            </p:contentPart>
          </mc:Choice>
          <mc:Fallback xmlns="">
            <p:pic>
              <p:nvPicPr>
                <p:cNvPr id="52" name="Ink 51">
                  <a:extLst>
                    <a:ext uri="{FF2B5EF4-FFF2-40B4-BE49-F238E27FC236}">
                      <a16:creationId xmlns:a16="http://schemas.microsoft.com/office/drawing/2014/main" id="{CC9315AE-4E77-5857-1F10-F0516C0FAC86}"/>
                    </a:ext>
                  </a:extLst>
                </p:cNvPr>
                <p:cNvPicPr/>
                <p:nvPr/>
              </p:nvPicPr>
              <p:blipFill>
                <a:blip r:embed="rId48"/>
                <a:stretch>
                  <a:fillRect/>
                </a:stretch>
              </p:blipFill>
              <p:spPr>
                <a:xfrm>
                  <a:off x="7439040" y="4290210"/>
                  <a:ext cx="30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Ink 53">
                  <a:extLst>
                    <a:ext uri="{FF2B5EF4-FFF2-40B4-BE49-F238E27FC236}">
                      <a16:creationId xmlns:a16="http://schemas.microsoft.com/office/drawing/2014/main" id="{B9E7441E-8898-BB26-7ECC-80B6CE5BD852}"/>
                    </a:ext>
                  </a:extLst>
                </p14:cNvPr>
                <p14:cNvContentPartPr/>
                <p14:nvPr/>
              </p14:nvContentPartPr>
              <p14:xfrm>
                <a:off x="7504560" y="4264650"/>
                <a:ext cx="81360" cy="107640"/>
              </p14:xfrm>
            </p:contentPart>
          </mc:Choice>
          <mc:Fallback xmlns="">
            <p:pic>
              <p:nvPicPr>
                <p:cNvPr id="54" name="Ink 53">
                  <a:extLst>
                    <a:ext uri="{FF2B5EF4-FFF2-40B4-BE49-F238E27FC236}">
                      <a16:creationId xmlns:a16="http://schemas.microsoft.com/office/drawing/2014/main" id="{B9E7441E-8898-BB26-7ECC-80B6CE5BD852}"/>
                    </a:ext>
                  </a:extLst>
                </p:cNvPr>
                <p:cNvPicPr/>
                <p:nvPr/>
              </p:nvPicPr>
              <p:blipFill>
                <a:blip r:embed="rId50"/>
                <a:stretch>
                  <a:fillRect/>
                </a:stretch>
              </p:blipFill>
              <p:spPr>
                <a:xfrm>
                  <a:off x="7498440" y="4258530"/>
                  <a:ext cx="93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6" name="Ink 65">
                  <a:extLst>
                    <a:ext uri="{FF2B5EF4-FFF2-40B4-BE49-F238E27FC236}">
                      <a16:creationId xmlns:a16="http://schemas.microsoft.com/office/drawing/2014/main" id="{F28B28FF-27BA-F9C1-ADEB-139606AE368E}"/>
                    </a:ext>
                  </a:extLst>
                </p14:cNvPr>
                <p14:cNvContentPartPr/>
                <p14:nvPr/>
              </p14:nvContentPartPr>
              <p14:xfrm>
                <a:off x="7354800" y="4372290"/>
                <a:ext cx="18720" cy="30240"/>
              </p14:xfrm>
            </p:contentPart>
          </mc:Choice>
          <mc:Fallback xmlns="">
            <p:pic>
              <p:nvPicPr>
                <p:cNvPr id="66" name="Ink 65">
                  <a:extLst>
                    <a:ext uri="{FF2B5EF4-FFF2-40B4-BE49-F238E27FC236}">
                      <a16:creationId xmlns:a16="http://schemas.microsoft.com/office/drawing/2014/main" id="{F28B28FF-27BA-F9C1-ADEB-139606AE368E}"/>
                    </a:ext>
                  </a:extLst>
                </p:cNvPr>
                <p:cNvPicPr/>
                <p:nvPr/>
              </p:nvPicPr>
              <p:blipFill>
                <a:blip r:embed="rId52"/>
                <a:stretch>
                  <a:fillRect/>
                </a:stretch>
              </p:blipFill>
              <p:spPr>
                <a:xfrm>
                  <a:off x="7348680" y="4366170"/>
                  <a:ext cx="30960" cy="42480"/>
                </a:xfrm>
                <a:prstGeom prst="rect">
                  <a:avLst/>
                </a:prstGeom>
              </p:spPr>
            </p:pic>
          </mc:Fallback>
        </mc:AlternateContent>
      </p:grpSp>
      <p:grpSp>
        <p:nvGrpSpPr>
          <p:cNvPr id="74" name="Group 73">
            <a:extLst>
              <a:ext uri="{FF2B5EF4-FFF2-40B4-BE49-F238E27FC236}">
                <a16:creationId xmlns:a16="http://schemas.microsoft.com/office/drawing/2014/main" id="{82F12B63-2A20-FBD0-3AA7-A07E0C306BA4}"/>
              </a:ext>
            </a:extLst>
          </p:cNvPr>
          <p:cNvGrpSpPr/>
          <p:nvPr/>
        </p:nvGrpSpPr>
        <p:grpSpPr>
          <a:xfrm>
            <a:off x="7632360" y="4251330"/>
            <a:ext cx="276840" cy="151560"/>
            <a:chOff x="7632360" y="4251330"/>
            <a:chExt cx="276840" cy="151560"/>
          </a:xfrm>
        </p:grpSpPr>
        <mc:AlternateContent xmlns:mc="http://schemas.openxmlformats.org/markup-compatibility/2006" xmlns:p14="http://schemas.microsoft.com/office/powerpoint/2010/main">
          <mc:Choice Requires="p14">
            <p:contentPart p14:bwMode="auto" r:id="rId53">
              <p14:nvContentPartPr>
                <p14:cNvPr id="56" name="Ink 55">
                  <a:extLst>
                    <a:ext uri="{FF2B5EF4-FFF2-40B4-BE49-F238E27FC236}">
                      <a16:creationId xmlns:a16="http://schemas.microsoft.com/office/drawing/2014/main" id="{E858C735-5A9A-8697-E03F-64307977C0F5}"/>
                    </a:ext>
                  </a:extLst>
                </p14:cNvPr>
                <p14:cNvContentPartPr/>
                <p14:nvPr/>
              </p14:nvContentPartPr>
              <p14:xfrm>
                <a:off x="7632360" y="4269690"/>
                <a:ext cx="60480" cy="120240"/>
              </p14:xfrm>
            </p:contentPart>
          </mc:Choice>
          <mc:Fallback xmlns="">
            <p:pic>
              <p:nvPicPr>
                <p:cNvPr id="56" name="Ink 55">
                  <a:extLst>
                    <a:ext uri="{FF2B5EF4-FFF2-40B4-BE49-F238E27FC236}">
                      <a16:creationId xmlns:a16="http://schemas.microsoft.com/office/drawing/2014/main" id="{E858C735-5A9A-8697-E03F-64307977C0F5}"/>
                    </a:ext>
                  </a:extLst>
                </p:cNvPr>
                <p:cNvPicPr/>
                <p:nvPr/>
              </p:nvPicPr>
              <p:blipFill>
                <a:blip r:embed="rId54"/>
                <a:stretch>
                  <a:fillRect/>
                </a:stretch>
              </p:blipFill>
              <p:spPr>
                <a:xfrm>
                  <a:off x="7626240" y="4263570"/>
                  <a:ext cx="72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0051D1E9-53FD-E2DE-3A9E-99ACB11C5B06}"/>
                    </a:ext>
                  </a:extLst>
                </p14:cNvPr>
                <p14:cNvContentPartPr/>
                <p14:nvPr/>
              </p14:nvContentPartPr>
              <p14:xfrm>
                <a:off x="7746840" y="4358250"/>
                <a:ext cx="360" cy="360"/>
              </p14:xfrm>
            </p:contentPart>
          </mc:Choice>
          <mc:Fallback xmlns="">
            <p:pic>
              <p:nvPicPr>
                <p:cNvPr id="57" name="Ink 56">
                  <a:extLst>
                    <a:ext uri="{FF2B5EF4-FFF2-40B4-BE49-F238E27FC236}">
                      <a16:creationId xmlns:a16="http://schemas.microsoft.com/office/drawing/2014/main" id="{0051D1E9-53FD-E2DE-3A9E-99ACB11C5B06}"/>
                    </a:ext>
                  </a:extLst>
                </p:cNvPr>
                <p:cNvPicPr/>
                <p:nvPr/>
              </p:nvPicPr>
              <p:blipFill>
                <a:blip r:embed="rId56"/>
                <a:stretch>
                  <a:fillRect/>
                </a:stretch>
              </p:blipFill>
              <p:spPr>
                <a:xfrm>
                  <a:off x="7740720" y="43521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8" name="Ink 67">
                  <a:extLst>
                    <a:ext uri="{FF2B5EF4-FFF2-40B4-BE49-F238E27FC236}">
                      <a16:creationId xmlns:a16="http://schemas.microsoft.com/office/drawing/2014/main" id="{99340600-8016-3C45-F25D-3CC21B9F7CEE}"/>
                    </a:ext>
                  </a:extLst>
                </p14:cNvPr>
                <p14:cNvContentPartPr/>
                <p14:nvPr/>
              </p14:nvContentPartPr>
              <p14:xfrm>
                <a:off x="7759440" y="4380570"/>
                <a:ext cx="360" cy="360"/>
              </p14:xfrm>
            </p:contentPart>
          </mc:Choice>
          <mc:Fallback xmlns="">
            <p:pic>
              <p:nvPicPr>
                <p:cNvPr id="68" name="Ink 67">
                  <a:extLst>
                    <a:ext uri="{FF2B5EF4-FFF2-40B4-BE49-F238E27FC236}">
                      <a16:creationId xmlns:a16="http://schemas.microsoft.com/office/drawing/2014/main" id="{99340600-8016-3C45-F25D-3CC21B9F7CEE}"/>
                    </a:ext>
                  </a:extLst>
                </p:cNvPr>
                <p:cNvPicPr/>
                <p:nvPr/>
              </p:nvPicPr>
              <p:blipFill>
                <a:blip r:embed="rId56"/>
                <a:stretch>
                  <a:fillRect/>
                </a:stretch>
              </p:blipFill>
              <p:spPr>
                <a:xfrm>
                  <a:off x="7753320" y="437445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Ink 69">
                  <a:extLst>
                    <a:ext uri="{FF2B5EF4-FFF2-40B4-BE49-F238E27FC236}">
                      <a16:creationId xmlns:a16="http://schemas.microsoft.com/office/drawing/2014/main" id="{B9F1A5AD-C7E4-A60F-F24D-12ED3723B99D}"/>
                    </a:ext>
                  </a:extLst>
                </p14:cNvPr>
                <p14:cNvContentPartPr/>
                <p14:nvPr/>
              </p14:nvContentPartPr>
              <p14:xfrm>
                <a:off x="7764480" y="4380570"/>
                <a:ext cx="2880" cy="5760"/>
              </p14:xfrm>
            </p:contentPart>
          </mc:Choice>
          <mc:Fallback xmlns="">
            <p:pic>
              <p:nvPicPr>
                <p:cNvPr id="70" name="Ink 69">
                  <a:extLst>
                    <a:ext uri="{FF2B5EF4-FFF2-40B4-BE49-F238E27FC236}">
                      <a16:creationId xmlns:a16="http://schemas.microsoft.com/office/drawing/2014/main" id="{B9F1A5AD-C7E4-A60F-F24D-12ED3723B99D}"/>
                    </a:ext>
                  </a:extLst>
                </p:cNvPr>
                <p:cNvPicPr/>
                <p:nvPr/>
              </p:nvPicPr>
              <p:blipFill>
                <a:blip r:embed="rId59"/>
                <a:stretch>
                  <a:fillRect/>
                </a:stretch>
              </p:blipFill>
              <p:spPr>
                <a:xfrm>
                  <a:off x="7758360" y="4374450"/>
                  <a:ext cx="1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2" name="Ink 71">
                  <a:extLst>
                    <a:ext uri="{FF2B5EF4-FFF2-40B4-BE49-F238E27FC236}">
                      <a16:creationId xmlns:a16="http://schemas.microsoft.com/office/drawing/2014/main" id="{066687F4-1600-8C96-EAAC-E3760F7520F6}"/>
                    </a:ext>
                  </a:extLst>
                </p14:cNvPr>
                <p14:cNvContentPartPr/>
                <p14:nvPr/>
              </p14:nvContentPartPr>
              <p14:xfrm>
                <a:off x="7831440" y="4251330"/>
                <a:ext cx="77760" cy="97200"/>
              </p14:xfrm>
            </p:contentPart>
          </mc:Choice>
          <mc:Fallback xmlns="">
            <p:pic>
              <p:nvPicPr>
                <p:cNvPr id="72" name="Ink 71">
                  <a:extLst>
                    <a:ext uri="{FF2B5EF4-FFF2-40B4-BE49-F238E27FC236}">
                      <a16:creationId xmlns:a16="http://schemas.microsoft.com/office/drawing/2014/main" id="{066687F4-1600-8C96-EAAC-E3760F7520F6}"/>
                    </a:ext>
                  </a:extLst>
                </p:cNvPr>
                <p:cNvPicPr/>
                <p:nvPr/>
              </p:nvPicPr>
              <p:blipFill>
                <a:blip r:embed="rId61"/>
                <a:stretch>
                  <a:fillRect/>
                </a:stretch>
              </p:blipFill>
              <p:spPr>
                <a:xfrm>
                  <a:off x="7825320" y="4245210"/>
                  <a:ext cx="90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3" name="Ink 72">
                  <a:extLst>
                    <a:ext uri="{FF2B5EF4-FFF2-40B4-BE49-F238E27FC236}">
                      <a16:creationId xmlns:a16="http://schemas.microsoft.com/office/drawing/2014/main" id="{883FC11D-AE26-3F80-AECC-2E2F028B83EE}"/>
                    </a:ext>
                  </a:extLst>
                </p14:cNvPr>
                <p14:cNvContentPartPr/>
                <p14:nvPr/>
              </p14:nvContentPartPr>
              <p14:xfrm>
                <a:off x="7890480" y="4308930"/>
                <a:ext cx="16920" cy="93960"/>
              </p14:xfrm>
            </p:contentPart>
          </mc:Choice>
          <mc:Fallback xmlns="">
            <p:pic>
              <p:nvPicPr>
                <p:cNvPr id="73" name="Ink 72">
                  <a:extLst>
                    <a:ext uri="{FF2B5EF4-FFF2-40B4-BE49-F238E27FC236}">
                      <a16:creationId xmlns:a16="http://schemas.microsoft.com/office/drawing/2014/main" id="{883FC11D-AE26-3F80-AECC-2E2F028B83EE}"/>
                    </a:ext>
                  </a:extLst>
                </p:cNvPr>
                <p:cNvPicPr/>
                <p:nvPr/>
              </p:nvPicPr>
              <p:blipFill>
                <a:blip r:embed="rId63"/>
                <a:stretch>
                  <a:fillRect/>
                </a:stretch>
              </p:blipFill>
              <p:spPr>
                <a:xfrm>
                  <a:off x="7884360" y="4302810"/>
                  <a:ext cx="2916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75" name="Ink 74">
                <a:extLst>
                  <a:ext uri="{FF2B5EF4-FFF2-40B4-BE49-F238E27FC236}">
                    <a16:creationId xmlns:a16="http://schemas.microsoft.com/office/drawing/2014/main" id="{7A133720-57B3-06F8-A9DA-53DA39B40FCC}"/>
                  </a:ext>
                </a:extLst>
              </p14:cNvPr>
              <p14:cNvContentPartPr/>
              <p14:nvPr/>
            </p14:nvContentPartPr>
            <p14:xfrm>
              <a:off x="7367040" y="5520330"/>
              <a:ext cx="979560" cy="278640"/>
            </p14:xfrm>
          </p:contentPart>
        </mc:Choice>
        <mc:Fallback xmlns="">
          <p:pic>
            <p:nvPicPr>
              <p:cNvPr id="75" name="Ink 74">
                <a:extLst>
                  <a:ext uri="{FF2B5EF4-FFF2-40B4-BE49-F238E27FC236}">
                    <a16:creationId xmlns:a16="http://schemas.microsoft.com/office/drawing/2014/main" id="{7A133720-57B3-06F8-A9DA-53DA39B40FCC}"/>
                  </a:ext>
                </a:extLst>
              </p:cNvPr>
              <p:cNvPicPr/>
              <p:nvPr/>
            </p:nvPicPr>
            <p:blipFill>
              <a:blip r:embed="rId65"/>
              <a:stretch>
                <a:fillRect/>
              </a:stretch>
            </p:blipFill>
            <p:spPr>
              <a:xfrm>
                <a:off x="7360920" y="5514210"/>
                <a:ext cx="9918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6" name="Ink 75">
                <a:extLst>
                  <a:ext uri="{FF2B5EF4-FFF2-40B4-BE49-F238E27FC236}">
                    <a16:creationId xmlns:a16="http://schemas.microsoft.com/office/drawing/2014/main" id="{C151FD93-E6DE-E601-5A52-E9C9E02D28B4}"/>
                  </a:ext>
                </a:extLst>
              </p14:cNvPr>
              <p14:cNvContentPartPr/>
              <p14:nvPr/>
            </p14:nvContentPartPr>
            <p14:xfrm>
              <a:off x="4739040" y="5542920"/>
              <a:ext cx="995040" cy="297000"/>
            </p14:xfrm>
          </p:contentPart>
        </mc:Choice>
        <mc:Fallback xmlns="">
          <p:pic>
            <p:nvPicPr>
              <p:cNvPr id="76" name="Ink 75">
                <a:extLst>
                  <a:ext uri="{FF2B5EF4-FFF2-40B4-BE49-F238E27FC236}">
                    <a16:creationId xmlns:a16="http://schemas.microsoft.com/office/drawing/2014/main" id="{C151FD93-E6DE-E601-5A52-E9C9E02D28B4}"/>
                  </a:ext>
                </a:extLst>
              </p:cNvPr>
              <p:cNvPicPr/>
              <p:nvPr/>
            </p:nvPicPr>
            <p:blipFill>
              <a:blip r:embed="rId67"/>
              <a:stretch>
                <a:fillRect/>
              </a:stretch>
            </p:blipFill>
            <p:spPr>
              <a:xfrm>
                <a:off x="4732920" y="5536800"/>
                <a:ext cx="1007280" cy="309240"/>
              </a:xfrm>
              <a:prstGeom prst="rect">
                <a:avLst/>
              </a:prstGeom>
            </p:spPr>
          </p:pic>
        </mc:Fallback>
      </mc:AlternateContent>
      <p:grpSp>
        <p:nvGrpSpPr>
          <p:cNvPr id="81" name="Group 80">
            <a:extLst>
              <a:ext uri="{FF2B5EF4-FFF2-40B4-BE49-F238E27FC236}">
                <a16:creationId xmlns:a16="http://schemas.microsoft.com/office/drawing/2014/main" id="{669E500D-F7A2-2D0E-9977-B1D431CD5296}"/>
              </a:ext>
            </a:extLst>
          </p:cNvPr>
          <p:cNvGrpSpPr/>
          <p:nvPr/>
        </p:nvGrpSpPr>
        <p:grpSpPr>
          <a:xfrm>
            <a:off x="5735160" y="5751360"/>
            <a:ext cx="1514520" cy="209880"/>
            <a:chOff x="5735160" y="5751360"/>
            <a:chExt cx="1514520" cy="209880"/>
          </a:xfrm>
        </p:grpSpPr>
        <mc:AlternateContent xmlns:mc="http://schemas.openxmlformats.org/markup-compatibility/2006" xmlns:p14="http://schemas.microsoft.com/office/powerpoint/2010/main">
          <mc:Choice Requires="p14">
            <p:contentPart p14:bwMode="auto" r:id="rId68">
              <p14:nvContentPartPr>
                <p14:cNvPr id="77" name="Ink 76">
                  <a:extLst>
                    <a:ext uri="{FF2B5EF4-FFF2-40B4-BE49-F238E27FC236}">
                      <a16:creationId xmlns:a16="http://schemas.microsoft.com/office/drawing/2014/main" id="{8D1A46B6-5EB6-2521-D74B-9133597D4C03}"/>
                    </a:ext>
                  </a:extLst>
                </p14:cNvPr>
                <p14:cNvContentPartPr/>
                <p14:nvPr/>
              </p14:nvContentPartPr>
              <p14:xfrm>
                <a:off x="5735160" y="5751360"/>
                <a:ext cx="1508040" cy="209880"/>
              </p14:xfrm>
            </p:contentPart>
          </mc:Choice>
          <mc:Fallback xmlns="">
            <p:pic>
              <p:nvPicPr>
                <p:cNvPr id="77" name="Ink 76">
                  <a:extLst>
                    <a:ext uri="{FF2B5EF4-FFF2-40B4-BE49-F238E27FC236}">
                      <a16:creationId xmlns:a16="http://schemas.microsoft.com/office/drawing/2014/main" id="{8D1A46B6-5EB6-2521-D74B-9133597D4C03}"/>
                    </a:ext>
                  </a:extLst>
                </p:cNvPr>
                <p:cNvPicPr/>
                <p:nvPr/>
              </p:nvPicPr>
              <p:blipFill>
                <a:blip r:embed="rId69"/>
                <a:stretch>
                  <a:fillRect/>
                </a:stretch>
              </p:blipFill>
              <p:spPr>
                <a:xfrm>
                  <a:off x="5729040" y="5745240"/>
                  <a:ext cx="15202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3CBD2377-9786-5343-C137-664559FB15E1}"/>
                    </a:ext>
                  </a:extLst>
                </p14:cNvPr>
                <p14:cNvContentPartPr/>
                <p14:nvPr/>
              </p14:nvContentPartPr>
              <p14:xfrm>
                <a:off x="7236360" y="5759280"/>
                <a:ext cx="13320" cy="109800"/>
              </p14:xfrm>
            </p:contentPart>
          </mc:Choice>
          <mc:Fallback xmlns="">
            <p:pic>
              <p:nvPicPr>
                <p:cNvPr id="78" name="Ink 77">
                  <a:extLst>
                    <a:ext uri="{FF2B5EF4-FFF2-40B4-BE49-F238E27FC236}">
                      <a16:creationId xmlns:a16="http://schemas.microsoft.com/office/drawing/2014/main" id="{3CBD2377-9786-5343-C137-664559FB15E1}"/>
                    </a:ext>
                  </a:extLst>
                </p:cNvPr>
                <p:cNvPicPr/>
                <p:nvPr/>
              </p:nvPicPr>
              <p:blipFill>
                <a:blip r:embed="rId71"/>
                <a:stretch>
                  <a:fillRect/>
                </a:stretch>
              </p:blipFill>
              <p:spPr>
                <a:xfrm>
                  <a:off x="7230240" y="5753160"/>
                  <a:ext cx="25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9" name="Ink 78">
                  <a:extLst>
                    <a:ext uri="{FF2B5EF4-FFF2-40B4-BE49-F238E27FC236}">
                      <a16:creationId xmlns:a16="http://schemas.microsoft.com/office/drawing/2014/main" id="{E244F4EB-DFFE-3829-8A48-043521D4631B}"/>
                    </a:ext>
                  </a:extLst>
                </p14:cNvPr>
                <p14:cNvContentPartPr/>
                <p14:nvPr/>
              </p14:nvContentPartPr>
              <p14:xfrm>
                <a:off x="6991920" y="5832000"/>
                <a:ext cx="44640" cy="29160"/>
              </p14:xfrm>
            </p:contentPart>
          </mc:Choice>
          <mc:Fallback xmlns="">
            <p:pic>
              <p:nvPicPr>
                <p:cNvPr id="79" name="Ink 78">
                  <a:extLst>
                    <a:ext uri="{FF2B5EF4-FFF2-40B4-BE49-F238E27FC236}">
                      <a16:creationId xmlns:a16="http://schemas.microsoft.com/office/drawing/2014/main" id="{E244F4EB-DFFE-3829-8A48-043521D4631B}"/>
                    </a:ext>
                  </a:extLst>
                </p:cNvPr>
                <p:cNvPicPr/>
                <p:nvPr/>
              </p:nvPicPr>
              <p:blipFill>
                <a:blip r:embed="rId73"/>
                <a:stretch>
                  <a:fillRect/>
                </a:stretch>
              </p:blipFill>
              <p:spPr>
                <a:xfrm>
                  <a:off x="6985800" y="5825880"/>
                  <a:ext cx="56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0" name="Ink 79">
                  <a:extLst>
                    <a:ext uri="{FF2B5EF4-FFF2-40B4-BE49-F238E27FC236}">
                      <a16:creationId xmlns:a16="http://schemas.microsoft.com/office/drawing/2014/main" id="{E817235E-9FF8-3EC5-8908-02A7A512ACFB}"/>
                    </a:ext>
                  </a:extLst>
                </p14:cNvPr>
                <p14:cNvContentPartPr/>
                <p14:nvPr/>
              </p14:nvContentPartPr>
              <p14:xfrm>
                <a:off x="6976800" y="5785200"/>
                <a:ext cx="39600" cy="39600"/>
              </p14:xfrm>
            </p:contentPart>
          </mc:Choice>
          <mc:Fallback xmlns="">
            <p:pic>
              <p:nvPicPr>
                <p:cNvPr id="80" name="Ink 79">
                  <a:extLst>
                    <a:ext uri="{FF2B5EF4-FFF2-40B4-BE49-F238E27FC236}">
                      <a16:creationId xmlns:a16="http://schemas.microsoft.com/office/drawing/2014/main" id="{E817235E-9FF8-3EC5-8908-02A7A512ACFB}"/>
                    </a:ext>
                  </a:extLst>
                </p:cNvPr>
                <p:cNvPicPr/>
                <p:nvPr/>
              </p:nvPicPr>
              <p:blipFill>
                <a:blip r:embed="rId75"/>
                <a:stretch>
                  <a:fillRect/>
                </a:stretch>
              </p:blipFill>
              <p:spPr>
                <a:xfrm>
                  <a:off x="6970680" y="5779080"/>
                  <a:ext cx="51840" cy="51840"/>
                </a:xfrm>
                <a:prstGeom prst="rect">
                  <a:avLst/>
                </a:prstGeom>
              </p:spPr>
            </p:pic>
          </mc:Fallback>
        </mc:AlternateContent>
      </p:grpSp>
      <p:grpSp>
        <p:nvGrpSpPr>
          <p:cNvPr id="35" name="Group 34">
            <a:extLst>
              <a:ext uri="{FF2B5EF4-FFF2-40B4-BE49-F238E27FC236}">
                <a16:creationId xmlns:a16="http://schemas.microsoft.com/office/drawing/2014/main" id="{1B004405-E6EA-45E8-E8DA-920EB8EF9EED}"/>
              </a:ext>
            </a:extLst>
          </p:cNvPr>
          <p:cNvGrpSpPr/>
          <p:nvPr/>
        </p:nvGrpSpPr>
        <p:grpSpPr>
          <a:xfrm>
            <a:off x="9622440" y="488223"/>
            <a:ext cx="773280" cy="375120"/>
            <a:chOff x="9622440" y="488223"/>
            <a:chExt cx="773280" cy="375120"/>
          </a:xfrm>
        </p:grpSpPr>
        <mc:AlternateContent xmlns:mc="http://schemas.openxmlformats.org/markup-compatibility/2006" xmlns:p14="http://schemas.microsoft.com/office/powerpoint/2010/main">
          <mc:Choice Requires="p14">
            <p:contentPart p14:bwMode="auto" r:id="rId76">
              <p14:nvContentPartPr>
                <p14:cNvPr id="23" name="Ink 22">
                  <a:extLst>
                    <a:ext uri="{FF2B5EF4-FFF2-40B4-BE49-F238E27FC236}">
                      <a16:creationId xmlns:a16="http://schemas.microsoft.com/office/drawing/2014/main" id="{7F842F3E-7180-D52C-91F2-76E6033185EB}"/>
                    </a:ext>
                  </a:extLst>
                </p14:cNvPr>
                <p14:cNvContentPartPr/>
                <p14:nvPr/>
              </p14:nvContentPartPr>
              <p14:xfrm>
                <a:off x="9673560" y="602343"/>
                <a:ext cx="7560" cy="232920"/>
              </p14:xfrm>
            </p:contentPart>
          </mc:Choice>
          <mc:Fallback xmlns="">
            <p:pic>
              <p:nvPicPr>
                <p:cNvPr id="23" name="Ink 22">
                  <a:extLst>
                    <a:ext uri="{FF2B5EF4-FFF2-40B4-BE49-F238E27FC236}">
                      <a16:creationId xmlns:a16="http://schemas.microsoft.com/office/drawing/2014/main" id="{7F842F3E-7180-D52C-91F2-76E6033185EB}"/>
                    </a:ext>
                  </a:extLst>
                </p:cNvPr>
                <p:cNvPicPr/>
                <p:nvPr/>
              </p:nvPicPr>
              <p:blipFill>
                <a:blip r:embed="rId77"/>
                <a:stretch>
                  <a:fillRect/>
                </a:stretch>
              </p:blipFill>
              <p:spPr>
                <a:xfrm>
                  <a:off x="9655560" y="584343"/>
                  <a:ext cx="43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4" name="Ink 23">
                  <a:extLst>
                    <a:ext uri="{FF2B5EF4-FFF2-40B4-BE49-F238E27FC236}">
                      <a16:creationId xmlns:a16="http://schemas.microsoft.com/office/drawing/2014/main" id="{513480EC-45CD-F3AB-9215-5B8E8D7E88BA}"/>
                    </a:ext>
                  </a:extLst>
                </p14:cNvPr>
                <p14:cNvContentPartPr/>
                <p14:nvPr/>
              </p14:nvContentPartPr>
              <p14:xfrm>
                <a:off x="9666000" y="829503"/>
                <a:ext cx="69480" cy="15120"/>
              </p14:xfrm>
            </p:contentPart>
          </mc:Choice>
          <mc:Fallback xmlns="">
            <p:pic>
              <p:nvPicPr>
                <p:cNvPr id="24" name="Ink 23">
                  <a:extLst>
                    <a:ext uri="{FF2B5EF4-FFF2-40B4-BE49-F238E27FC236}">
                      <a16:creationId xmlns:a16="http://schemas.microsoft.com/office/drawing/2014/main" id="{513480EC-45CD-F3AB-9215-5B8E8D7E88BA}"/>
                    </a:ext>
                  </a:extLst>
                </p:cNvPr>
                <p:cNvPicPr/>
                <p:nvPr/>
              </p:nvPicPr>
              <p:blipFill>
                <a:blip r:embed="rId79"/>
                <a:stretch>
                  <a:fillRect/>
                </a:stretch>
              </p:blipFill>
              <p:spPr>
                <a:xfrm>
                  <a:off x="9648360" y="811503"/>
                  <a:ext cx="105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 name="Ink 24">
                  <a:extLst>
                    <a:ext uri="{FF2B5EF4-FFF2-40B4-BE49-F238E27FC236}">
                      <a16:creationId xmlns:a16="http://schemas.microsoft.com/office/drawing/2014/main" id="{A9A9828D-8293-3E9A-3C0F-9E7D3ED7C57B}"/>
                    </a:ext>
                  </a:extLst>
                </p14:cNvPr>
                <p14:cNvContentPartPr/>
                <p14:nvPr/>
              </p14:nvContentPartPr>
              <p14:xfrm>
                <a:off x="9622440" y="541143"/>
                <a:ext cx="92160" cy="11520"/>
              </p14:xfrm>
            </p:contentPart>
          </mc:Choice>
          <mc:Fallback xmlns="">
            <p:pic>
              <p:nvPicPr>
                <p:cNvPr id="25" name="Ink 24">
                  <a:extLst>
                    <a:ext uri="{FF2B5EF4-FFF2-40B4-BE49-F238E27FC236}">
                      <a16:creationId xmlns:a16="http://schemas.microsoft.com/office/drawing/2014/main" id="{A9A9828D-8293-3E9A-3C0F-9E7D3ED7C57B}"/>
                    </a:ext>
                  </a:extLst>
                </p:cNvPr>
                <p:cNvPicPr/>
                <p:nvPr/>
              </p:nvPicPr>
              <p:blipFill>
                <a:blip r:embed="rId81"/>
                <a:stretch>
                  <a:fillRect/>
                </a:stretch>
              </p:blipFill>
              <p:spPr>
                <a:xfrm>
                  <a:off x="9604800" y="523503"/>
                  <a:ext cx="127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2AE34739-5579-0CFE-9D89-0345F4DB6D09}"/>
                    </a:ext>
                  </a:extLst>
                </p14:cNvPr>
                <p14:cNvContentPartPr/>
                <p14:nvPr/>
              </p14:nvContentPartPr>
              <p14:xfrm>
                <a:off x="9919080" y="691263"/>
                <a:ext cx="105480" cy="16920"/>
              </p14:xfrm>
            </p:contentPart>
          </mc:Choice>
          <mc:Fallback xmlns="">
            <p:pic>
              <p:nvPicPr>
                <p:cNvPr id="27" name="Ink 26">
                  <a:extLst>
                    <a:ext uri="{FF2B5EF4-FFF2-40B4-BE49-F238E27FC236}">
                      <a16:creationId xmlns:a16="http://schemas.microsoft.com/office/drawing/2014/main" id="{2AE34739-5579-0CFE-9D89-0345F4DB6D09}"/>
                    </a:ext>
                  </a:extLst>
                </p:cNvPr>
                <p:cNvPicPr/>
                <p:nvPr/>
              </p:nvPicPr>
              <p:blipFill>
                <a:blip r:embed="rId83"/>
                <a:stretch>
                  <a:fillRect/>
                </a:stretch>
              </p:blipFill>
              <p:spPr>
                <a:xfrm>
                  <a:off x="9901440" y="673623"/>
                  <a:ext cx="141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0" name="Ink 29">
                  <a:extLst>
                    <a:ext uri="{FF2B5EF4-FFF2-40B4-BE49-F238E27FC236}">
                      <a16:creationId xmlns:a16="http://schemas.microsoft.com/office/drawing/2014/main" id="{F8D26942-6E75-FFB7-795C-C8F349838DC4}"/>
                    </a:ext>
                  </a:extLst>
                </p14:cNvPr>
                <p14:cNvContentPartPr/>
                <p14:nvPr/>
              </p14:nvContentPartPr>
              <p14:xfrm>
                <a:off x="9922680" y="790263"/>
                <a:ext cx="131760" cy="27000"/>
              </p14:xfrm>
            </p:contentPart>
          </mc:Choice>
          <mc:Fallback xmlns="">
            <p:pic>
              <p:nvPicPr>
                <p:cNvPr id="30" name="Ink 29">
                  <a:extLst>
                    <a:ext uri="{FF2B5EF4-FFF2-40B4-BE49-F238E27FC236}">
                      <a16:creationId xmlns:a16="http://schemas.microsoft.com/office/drawing/2014/main" id="{F8D26942-6E75-FFB7-795C-C8F349838DC4}"/>
                    </a:ext>
                  </a:extLst>
                </p:cNvPr>
                <p:cNvPicPr/>
                <p:nvPr/>
              </p:nvPicPr>
              <p:blipFill>
                <a:blip r:embed="rId85"/>
                <a:stretch>
                  <a:fillRect/>
                </a:stretch>
              </p:blipFill>
              <p:spPr>
                <a:xfrm>
                  <a:off x="9905040" y="772623"/>
                  <a:ext cx="167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 name="Ink 30">
                  <a:extLst>
                    <a:ext uri="{FF2B5EF4-FFF2-40B4-BE49-F238E27FC236}">
                      <a16:creationId xmlns:a16="http://schemas.microsoft.com/office/drawing/2014/main" id="{02F6E440-27C7-7EA6-0C64-183103FB9EB1}"/>
                    </a:ext>
                  </a:extLst>
                </p14:cNvPr>
                <p14:cNvContentPartPr/>
                <p14:nvPr/>
              </p14:nvContentPartPr>
              <p14:xfrm>
                <a:off x="10161720" y="488223"/>
                <a:ext cx="234000" cy="31680"/>
              </p14:xfrm>
            </p:contentPart>
          </mc:Choice>
          <mc:Fallback xmlns="">
            <p:pic>
              <p:nvPicPr>
                <p:cNvPr id="31" name="Ink 30">
                  <a:extLst>
                    <a:ext uri="{FF2B5EF4-FFF2-40B4-BE49-F238E27FC236}">
                      <a16:creationId xmlns:a16="http://schemas.microsoft.com/office/drawing/2014/main" id="{02F6E440-27C7-7EA6-0C64-183103FB9EB1}"/>
                    </a:ext>
                  </a:extLst>
                </p:cNvPr>
                <p:cNvPicPr/>
                <p:nvPr/>
              </p:nvPicPr>
              <p:blipFill>
                <a:blip r:embed="rId87"/>
                <a:stretch>
                  <a:fillRect/>
                </a:stretch>
              </p:blipFill>
              <p:spPr>
                <a:xfrm>
                  <a:off x="10144080" y="470223"/>
                  <a:ext cx="269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Ink 32">
                  <a:extLst>
                    <a:ext uri="{FF2B5EF4-FFF2-40B4-BE49-F238E27FC236}">
                      <a16:creationId xmlns:a16="http://schemas.microsoft.com/office/drawing/2014/main" id="{3E0A081F-6AE8-E96F-765F-6B3CBDAFD30C}"/>
                    </a:ext>
                  </a:extLst>
                </p14:cNvPr>
                <p14:cNvContentPartPr/>
                <p14:nvPr/>
              </p14:nvContentPartPr>
              <p14:xfrm>
                <a:off x="10170360" y="512343"/>
                <a:ext cx="179280" cy="351000"/>
              </p14:xfrm>
            </p:contentPart>
          </mc:Choice>
          <mc:Fallback xmlns="">
            <p:pic>
              <p:nvPicPr>
                <p:cNvPr id="33" name="Ink 32">
                  <a:extLst>
                    <a:ext uri="{FF2B5EF4-FFF2-40B4-BE49-F238E27FC236}">
                      <a16:creationId xmlns:a16="http://schemas.microsoft.com/office/drawing/2014/main" id="{3E0A081F-6AE8-E96F-765F-6B3CBDAFD30C}"/>
                    </a:ext>
                  </a:extLst>
                </p:cNvPr>
                <p:cNvPicPr/>
                <p:nvPr/>
              </p:nvPicPr>
              <p:blipFill>
                <a:blip r:embed="rId89"/>
                <a:stretch>
                  <a:fillRect/>
                </a:stretch>
              </p:blipFill>
              <p:spPr>
                <a:xfrm>
                  <a:off x="10152720" y="494343"/>
                  <a:ext cx="214920" cy="386640"/>
                </a:xfrm>
                <a:prstGeom prst="rect">
                  <a:avLst/>
                </a:prstGeom>
              </p:spPr>
            </p:pic>
          </mc:Fallback>
        </mc:AlternateContent>
      </p:grpSp>
      <p:grpSp>
        <p:nvGrpSpPr>
          <p:cNvPr id="53" name="Group 52">
            <a:extLst>
              <a:ext uri="{FF2B5EF4-FFF2-40B4-BE49-F238E27FC236}">
                <a16:creationId xmlns:a16="http://schemas.microsoft.com/office/drawing/2014/main" id="{E9138E33-6E7F-88FC-C8F3-067BB5265C0A}"/>
              </a:ext>
            </a:extLst>
          </p:cNvPr>
          <p:cNvGrpSpPr/>
          <p:nvPr/>
        </p:nvGrpSpPr>
        <p:grpSpPr>
          <a:xfrm>
            <a:off x="10648080" y="469503"/>
            <a:ext cx="345240" cy="330480"/>
            <a:chOff x="10648080" y="469503"/>
            <a:chExt cx="345240" cy="330480"/>
          </a:xfrm>
        </p:grpSpPr>
        <mc:AlternateContent xmlns:mc="http://schemas.openxmlformats.org/markup-compatibility/2006" xmlns:p14="http://schemas.microsoft.com/office/powerpoint/2010/main">
          <mc:Choice Requires="p14">
            <p:contentPart p14:bwMode="auto" r:id="rId90">
              <p14:nvContentPartPr>
                <p14:cNvPr id="42" name="Ink 41">
                  <a:extLst>
                    <a:ext uri="{FF2B5EF4-FFF2-40B4-BE49-F238E27FC236}">
                      <a16:creationId xmlns:a16="http://schemas.microsoft.com/office/drawing/2014/main" id="{570959A3-5333-3A3F-FE7E-B09B620EBCFA}"/>
                    </a:ext>
                  </a:extLst>
                </p14:cNvPr>
                <p14:cNvContentPartPr/>
                <p14:nvPr/>
              </p14:nvContentPartPr>
              <p14:xfrm>
                <a:off x="10648080" y="596943"/>
                <a:ext cx="81000" cy="150840"/>
              </p14:xfrm>
            </p:contentPart>
          </mc:Choice>
          <mc:Fallback xmlns="">
            <p:pic>
              <p:nvPicPr>
                <p:cNvPr id="42" name="Ink 41">
                  <a:extLst>
                    <a:ext uri="{FF2B5EF4-FFF2-40B4-BE49-F238E27FC236}">
                      <a16:creationId xmlns:a16="http://schemas.microsoft.com/office/drawing/2014/main" id="{570959A3-5333-3A3F-FE7E-B09B620EBCFA}"/>
                    </a:ext>
                  </a:extLst>
                </p:cNvPr>
                <p:cNvPicPr/>
                <p:nvPr/>
              </p:nvPicPr>
              <p:blipFill>
                <a:blip r:embed="rId91"/>
                <a:stretch>
                  <a:fillRect/>
                </a:stretch>
              </p:blipFill>
              <p:spPr>
                <a:xfrm>
                  <a:off x="10630440" y="579303"/>
                  <a:ext cx="116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Ink 43">
                  <a:extLst>
                    <a:ext uri="{FF2B5EF4-FFF2-40B4-BE49-F238E27FC236}">
                      <a16:creationId xmlns:a16="http://schemas.microsoft.com/office/drawing/2014/main" id="{C5C8D1BF-4A15-DF2B-4FC2-6FE99E2161F4}"/>
                    </a:ext>
                  </a:extLst>
                </p14:cNvPr>
                <p14:cNvContentPartPr/>
                <p14:nvPr/>
              </p14:nvContentPartPr>
              <p14:xfrm>
                <a:off x="10686600" y="469503"/>
                <a:ext cx="3960" cy="22320"/>
              </p14:xfrm>
            </p:contentPart>
          </mc:Choice>
          <mc:Fallback xmlns="">
            <p:pic>
              <p:nvPicPr>
                <p:cNvPr id="44" name="Ink 43">
                  <a:extLst>
                    <a:ext uri="{FF2B5EF4-FFF2-40B4-BE49-F238E27FC236}">
                      <a16:creationId xmlns:a16="http://schemas.microsoft.com/office/drawing/2014/main" id="{C5C8D1BF-4A15-DF2B-4FC2-6FE99E2161F4}"/>
                    </a:ext>
                  </a:extLst>
                </p:cNvPr>
                <p:cNvPicPr/>
                <p:nvPr/>
              </p:nvPicPr>
              <p:blipFill>
                <a:blip r:embed="rId93"/>
                <a:stretch>
                  <a:fillRect/>
                </a:stretch>
              </p:blipFill>
              <p:spPr>
                <a:xfrm>
                  <a:off x="10668600" y="451503"/>
                  <a:ext cx="39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6" name="Ink 45">
                  <a:extLst>
                    <a:ext uri="{FF2B5EF4-FFF2-40B4-BE49-F238E27FC236}">
                      <a16:creationId xmlns:a16="http://schemas.microsoft.com/office/drawing/2014/main" id="{D6B4F7B3-EA4D-A83E-7126-7782C2CBDC8B}"/>
                    </a:ext>
                  </a:extLst>
                </p14:cNvPr>
                <p14:cNvContentPartPr/>
                <p14:nvPr/>
              </p14:nvContentPartPr>
              <p14:xfrm>
                <a:off x="10889640" y="573903"/>
                <a:ext cx="46440" cy="226080"/>
              </p14:xfrm>
            </p:contentPart>
          </mc:Choice>
          <mc:Fallback xmlns="">
            <p:pic>
              <p:nvPicPr>
                <p:cNvPr id="46" name="Ink 45">
                  <a:extLst>
                    <a:ext uri="{FF2B5EF4-FFF2-40B4-BE49-F238E27FC236}">
                      <a16:creationId xmlns:a16="http://schemas.microsoft.com/office/drawing/2014/main" id="{D6B4F7B3-EA4D-A83E-7126-7782C2CBDC8B}"/>
                    </a:ext>
                  </a:extLst>
                </p:cNvPr>
                <p:cNvPicPr/>
                <p:nvPr/>
              </p:nvPicPr>
              <p:blipFill>
                <a:blip r:embed="rId95"/>
                <a:stretch>
                  <a:fillRect/>
                </a:stretch>
              </p:blipFill>
              <p:spPr>
                <a:xfrm>
                  <a:off x="10872000" y="556263"/>
                  <a:ext cx="82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Ink 49">
                  <a:extLst>
                    <a:ext uri="{FF2B5EF4-FFF2-40B4-BE49-F238E27FC236}">
                      <a16:creationId xmlns:a16="http://schemas.microsoft.com/office/drawing/2014/main" id="{45A5676E-1C9E-B663-51A0-8C6AD7AD44E6}"/>
                    </a:ext>
                  </a:extLst>
                </p14:cNvPr>
                <p14:cNvContentPartPr/>
                <p14:nvPr/>
              </p14:nvContentPartPr>
              <p14:xfrm>
                <a:off x="10879200" y="505143"/>
                <a:ext cx="114120" cy="158040"/>
              </p14:xfrm>
            </p:contentPart>
          </mc:Choice>
          <mc:Fallback xmlns="">
            <p:pic>
              <p:nvPicPr>
                <p:cNvPr id="50" name="Ink 49">
                  <a:extLst>
                    <a:ext uri="{FF2B5EF4-FFF2-40B4-BE49-F238E27FC236}">
                      <a16:creationId xmlns:a16="http://schemas.microsoft.com/office/drawing/2014/main" id="{45A5676E-1C9E-B663-51A0-8C6AD7AD44E6}"/>
                    </a:ext>
                  </a:extLst>
                </p:cNvPr>
                <p:cNvPicPr/>
                <p:nvPr/>
              </p:nvPicPr>
              <p:blipFill>
                <a:blip r:embed="rId97"/>
                <a:stretch>
                  <a:fillRect/>
                </a:stretch>
              </p:blipFill>
              <p:spPr>
                <a:xfrm>
                  <a:off x="10861200" y="487143"/>
                  <a:ext cx="14976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2F88A3C0-9429-D0C1-E1C9-D46DA0E17996}"/>
                  </a:ext>
                </a:extLst>
              </p14:cNvPr>
              <p14:cNvContentPartPr/>
              <p14:nvPr/>
            </p14:nvContentPartPr>
            <p14:xfrm>
              <a:off x="10200960" y="992583"/>
              <a:ext cx="24480" cy="110520"/>
            </p14:xfrm>
          </p:contentPart>
        </mc:Choice>
        <mc:Fallback xmlns="">
          <p:pic>
            <p:nvPicPr>
              <p:cNvPr id="55" name="Ink 54">
                <a:extLst>
                  <a:ext uri="{FF2B5EF4-FFF2-40B4-BE49-F238E27FC236}">
                    <a16:creationId xmlns:a16="http://schemas.microsoft.com/office/drawing/2014/main" id="{2F88A3C0-9429-D0C1-E1C9-D46DA0E17996}"/>
                  </a:ext>
                </a:extLst>
              </p:cNvPr>
              <p:cNvPicPr/>
              <p:nvPr/>
            </p:nvPicPr>
            <p:blipFill>
              <a:blip r:embed="rId99"/>
              <a:stretch>
                <a:fillRect/>
              </a:stretch>
            </p:blipFill>
            <p:spPr>
              <a:xfrm>
                <a:off x="10183320" y="974943"/>
                <a:ext cx="60120" cy="146160"/>
              </a:xfrm>
              <a:prstGeom prst="rect">
                <a:avLst/>
              </a:prstGeom>
            </p:spPr>
          </p:pic>
        </mc:Fallback>
      </mc:AlternateContent>
      <p:grpSp>
        <p:nvGrpSpPr>
          <p:cNvPr id="62" name="Group 61">
            <a:extLst>
              <a:ext uri="{FF2B5EF4-FFF2-40B4-BE49-F238E27FC236}">
                <a16:creationId xmlns:a16="http://schemas.microsoft.com/office/drawing/2014/main" id="{075DFE97-9F29-4451-4341-29EA0F817C0C}"/>
              </a:ext>
            </a:extLst>
          </p:cNvPr>
          <p:cNvGrpSpPr/>
          <p:nvPr/>
        </p:nvGrpSpPr>
        <p:grpSpPr>
          <a:xfrm>
            <a:off x="10191960" y="261783"/>
            <a:ext cx="125280" cy="144000"/>
            <a:chOff x="10191960" y="261783"/>
            <a:chExt cx="125280" cy="144000"/>
          </a:xfrm>
        </p:grpSpPr>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13FF3B68-15EC-8EC0-D95D-F9A6F2657BCA}"/>
                    </a:ext>
                  </a:extLst>
                </p14:cNvPr>
                <p14:cNvContentPartPr/>
                <p14:nvPr/>
              </p14:nvContentPartPr>
              <p14:xfrm>
                <a:off x="10191960" y="328023"/>
                <a:ext cx="3960" cy="77760"/>
              </p14:xfrm>
            </p:contentPart>
          </mc:Choice>
          <mc:Fallback xmlns="">
            <p:pic>
              <p:nvPicPr>
                <p:cNvPr id="58" name="Ink 57">
                  <a:extLst>
                    <a:ext uri="{FF2B5EF4-FFF2-40B4-BE49-F238E27FC236}">
                      <a16:creationId xmlns:a16="http://schemas.microsoft.com/office/drawing/2014/main" id="{13FF3B68-15EC-8EC0-D95D-F9A6F2657BCA}"/>
                    </a:ext>
                  </a:extLst>
                </p:cNvPr>
                <p:cNvPicPr/>
                <p:nvPr/>
              </p:nvPicPr>
              <p:blipFill>
                <a:blip r:embed="rId101"/>
                <a:stretch>
                  <a:fillRect/>
                </a:stretch>
              </p:blipFill>
              <p:spPr>
                <a:xfrm>
                  <a:off x="10173960" y="310023"/>
                  <a:ext cx="39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Ink 58">
                  <a:extLst>
                    <a:ext uri="{FF2B5EF4-FFF2-40B4-BE49-F238E27FC236}">
                      <a16:creationId xmlns:a16="http://schemas.microsoft.com/office/drawing/2014/main" id="{BD1950EA-FB40-7F2B-706F-965998A96CA0}"/>
                    </a:ext>
                  </a:extLst>
                </p14:cNvPr>
                <p14:cNvContentPartPr/>
                <p14:nvPr/>
              </p14:nvContentPartPr>
              <p14:xfrm>
                <a:off x="10199160" y="316863"/>
                <a:ext cx="102960" cy="62640"/>
              </p14:xfrm>
            </p:contentPart>
          </mc:Choice>
          <mc:Fallback xmlns="">
            <p:pic>
              <p:nvPicPr>
                <p:cNvPr id="59" name="Ink 58">
                  <a:extLst>
                    <a:ext uri="{FF2B5EF4-FFF2-40B4-BE49-F238E27FC236}">
                      <a16:creationId xmlns:a16="http://schemas.microsoft.com/office/drawing/2014/main" id="{BD1950EA-FB40-7F2B-706F-965998A96CA0}"/>
                    </a:ext>
                  </a:extLst>
                </p:cNvPr>
                <p:cNvPicPr/>
                <p:nvPr/>
              </p:nvPicPr>
              <p:blipFill>
                <a:blip r:embed="rId103"/>
                <a:stretch>
                  <a:fillRect/>
                </a:stretch>
              </p:blipFill>
              <p:spPr>
                <a:xfrm>
                  <a:off x="10181520" y="299223"/>
                  <a:ext cx="138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6E04F85D-A711-BD6E-837E-1504383B8532}"/>
                    </a:ext>
                  </a:extLst>
                </p14:cNvPr>
                <p14:cNvContentPartPr/>
                <p14:nvPr/>
              </p14:nvContentPartPr>
              <p14:xfrm>
                <a:off x="10305720" y="261783"/>
                <a:ext cx="11520" cy="98640"/>
              </p14:xfrm>
            </p:contentPart>
          </mc:Choice>
          <mc:Fallback xmlns="">
            <p:pic>
              <p:nvPicPr>
                <p:cNvPr id="61" name="Ink 60">
                  <a:extLst>
                    <a:ext uri="{FF2B5EF4-FFF2-40B4-BE49-F238E27FC236}">
                      <a16:creationId xmlns:a16="http://schemas.microsoft.com/office/drawing/2014/main" id="{6E04F85D-A711-BD6E-837E-1504383B8532}"/>
                    </a:ext>
                  </a:extLst>
                </p:cNvPr>
                <p:cNvPicPr/>
                <p:nvPr/>
              </p:nvPicPr>
              <p:blipFill>
                <a:blip r:embed="rId105"/>
                <a:stretch>
                  <a:fillRect/>
                </a:stretch>
              </p:blipFill>
              <p:spPr>
                <a:xfrm>
                  <a:off x="10287720" y="244143"/>
                  <a:ext cx="47160" cy="134280"/>
                </a:xfrm>
                <a:prstGeom prst="rect">
                  <a:avLst/>
                </a:prstGeom>
              </p:spPr>
            </p:pic>
          </mc:Fallback>
        </mc:AlternateContent>
      </p:grpSp>
      <p:grpSp>
        <p:nvGrpSpPr>
          <p:cNvPr id="65" name="Group 64">
            <a:extLst>
              <a:ext uri="{FF2B5EF4-FFF2-40B4-BE49-F238E27FC236}">
                <a16:creationId xmlns:a16="http://schemas.microsoft.com/office/drawing/2014/main" id="{68277CFD-A191-5BB9-FBFE-24739ED5BFD8}"/>
              </a:ext>
            </a:extLst>
          </p:cNvPr>
          <p:cNvGrpSpPr/>
          <p:nvPr/>
        </p:nvGrpSpPr>
        <p:grpSpPr>
          <a:xfrm>
            <a:off x="2809080" y="3299463"/>
            <a:ext cx="99360" cy="183600"/>
            <a:chOff x="2809080" y="3299463"/>
            <a:chExt cx="99360" cy="183600"/>
          </a:xfrm>
        </p:grpSpPr>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5E69ED91-0019-42C3-9425-CDE31B8F3D3C}"/>
                    </a:ext>
                  </a:extLst>
                </p14:cNvPr>
                <p14:cNvContentPartPr/>
                <p14:nvPr/>
              </p14:nvContentPartPr>
              <p14:xfrm>
                <a:off x="2809080" y="3369303"/>
                <a:ext cx="99360" cy="2160"/>
              </p14:xfrm>
            </p:contentPart>
          </mc:Choice>
          <mc:Fallback xmlns="">
            <p:pic>
              <p:nvPicPr>
                <p:cNvPr id="63" name="Ink 62">
                  <a:extLst>
                    <a:ext uri="{FF2B5EF4-FFF2-40B4-BE49-F238E27FC236}">
                      <a16:creationId xmlns:a16="http://schemas.microsoft.com/office/drawing/2014/main" id="{5E69ED91-0019-42C3-9425-CDE31B8F3D3C}"/>
                    </a:ext>
                  </a:extLst>
                </p:cNvPr>
                <p:cNvPicPr/>
                <p:nvPr/>
              </p:nvPicPr>
              <p:blipFill>
                <a:blip r:embed="rId107"/>
                <a:stretch>
                  <a:fillRect/>
                </a:stretch>
              </p:blipFill>
              <p:spPr>
                <a:xfrm>
                  <a:off x="2791080" y="3351303"/>
                  <a:ext cx="135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Ink 63">
                  <a:extLst>
                    <a:ext uri="{FF2B5EF4-FFF2-40B4-BE49-F238E27FC236}">
                      <a16:creationId xmlns:a16="http://schemas.microsoft.com/office/drawing/2014/main" id="{AF05B0C2-CE2D-B19E-95E5-E63E850BEF90}"/>
                    </a:ext>
                  </a:extLst>
                </p14:cNvPr>
                <p14:cNvContentPartPr/>
                <p14:nvPr/>
              </p14:nvContentPartPr>
              <p14:xfrm>
                <a:off x="2860200" y="3299463"/>
                <a:ext cx="22320" cy="183600"/>
              </p14:xfrm>
            </p:contentPart>
          </mc:Choice>
          <mc:Fallback xmlns="">
            <p:pic>
              <p:nvPicPr>
                <p:cNvPr id="64" name="Ink 63">
                  <a:extLst>
                    <a:ext uri="{FF2B5EF4-FFF2-40B4-BE49-F238E27FC236}">
                      <a16:creationId xmlns:a16="http://schemas.microsoft.com/office/drawing/2014/main" id="{AF05B0C2-CE2D-B19E-95E5-E63E850BEF90}"/>
                    </a:ext>
                  </a:extLst>
                </p:cNvPr>
                <p:cNvPicPr/>
                <p:nvPr/>
              </p:nvPicPr>
              <p:blipFill>
                <a:blip r:embed="rId109"/>
                <a:stretch>
                  <a:fillRect/>
                </a:stretch>
              </p:blipFill>
              <p:spPr>
                <a:xfrm>
                  <a:off x="2842560" y="3281823"/>
                  <a:ext cx="57960" cy="21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C6F57937-EBB3-1C3D-4AA3-211708F81A43}"/>
                  </a:ext>
                </a:extLst>
              </p14:cNvPr>
              <p14:cNvContentPartPr/>
              <p14:nvPr/>
            </p14:nvContentPartPr>
            <p14:xfrm>
              <a:off x="4146120" y="3388023"/>
              <a:ext cx="123840" cy="13320"/>
            </p14:xfrm>
          </p:contentPart>
        </mc:Choice>
        <mc:Fallback xmlns="">
          <p:pic>
            <p:nvPicPr>
              <p:cNvPr id="69" name="Ink 68">
                <a:extLst>
                  <a:ext uri="{FF2B5EF4-FFF2-40B4-BE49-F238E27FC236}">
                    <a16:creationId xmlns:a16="http://schemas.microsoft.com/office/drawing/2014/main" id="{C6F57937-EBB3-1C3D-4AA3-211708F81A43}"/>
                  </a:ext>
                </a:extLst>
              </p:cNvPr>
              <p:cNvPicPr/>
              <p:nvPr/>
            </p:nvPicPr>
            <p:blipFill>
              <a:blip r:embed="rId111"/>
              <a:stretch>
                <a:fillRect/>
              </a:stretch>
            </p:blipFill>
            <p:spPr>
              <a:xfrm>
                <a:off x="4128480" y="3370023"/>
                <a:ext cx="159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44322FC9-5C04-5601-41FA-F37C2B536D4D}"/>
                  </a:ext>
                </a:extLst>
              </p14:cNvPr>
              <p14:cNvContentPartPr/>
              <p14:nvPr/>
            </p14:nvContentPartPr>
            <p14:xfrm>
              <a:off x="4188600" y="3457503"/>
              <a:ext cx="95760" cy="7560"/>
            </p14:xfrm>
          </p:contentPart>
        </mc:Choice>
        <mc:Fallback xmlns="">
          <p:pic>
            <p:nvPicPr>
              <p:cNvPr id="71" name="Ink 70">
                <a:extLst>
                  <a:ext uri="{FF2B5EF4-FFF2-40B4-BE49-F238E27FC236}">
                    <a16:creationId xmlns:a16="http://schemas.microsoft.com/office/drawing/2014/main" id="{44322FC9-5C04-5601-41FA-F37C2B536D4D}"/>
                  </a:ext>
                </a:extLst>
              </p:cNvPr>
              <p:cNvPicPr/>
              <p:nvPr/>
            </p:nvPicPr>
            <p:blipFill>
              <a:blip r:embed="rId113"/>
              <a:stretch>
                <a:fillRect/>
              </a:stretch>
            </p:blipFill>
            <p:spPr>
              <a:xfrm>
                <a:off x="4170960" y="3439863"/>
                <a:ext cx="131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2" name="Ink 121">
                <a:extLst>
                  <a:ext uri="{FF2B5EF4-FFF2-40B4-BE49-F238E27FC236}">
                    <a16:creationId xmlns:a16="http://schemas.microsoft.com/office/drawing/2014/main" id="{29D02269-2C62-5D3C-B0B9-1F4F50369B78}"/>
                  </a:ext>
                </a:extLst>
              </p14:cNvPr>
              <p14:cNvContentPartPr/>
              <p14:nvPr/>
            </p14:nvContentPartPr>
            <p14:xfrm>
              <a:off x="-2178360" y="2293623"/>
              <a:ext cx="7560" cy="231480"/>
            </p14:xfrm>
          </p:contentPart>
        </mc:Choice>
        <mc:Fallback xmlns="">
          <p:pic>
            <p:nvPicPr>
              <p:cNvPr id="122" name="Ink 121">
                <a:extLst>
                  <a:ext uri="{FF2B5EF4-FFF2-40B4-BE49-F238E27FC236}">
                    <a16:creationId xmlns:a16="http://schemas.microsoft.com/office/drawing/2014/main" id="{29D02269-2C62-5D3C-B0B9-1F4F50369B78}"/>
                  </a:ext>
                </a:extLst>
              </p:cNvPr>
              <p:cNvPicPr/>
              <p:nvPr/>
            </p:nvPicPr>
            <p:blipFill>
              <a:blip r:embed="rId115"/>
              <a:stretch>
                <a:fillRect/>
              </a:stretch>
            </p:blipFill>
            <p:spPr>
              <a:xfrm>
                <a:off x="-2196360" y="2275623"/>
                <a:ext cx="43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3" name="Ink 122">
                <a:extLst>
                  <a:ext uri="{FF2B5EF4-FFF2-40B4-BE49-F238E27FC236}">
                    <a16:creationId xmlns:a16="http://schemas.microsoft.com/office/drawing/2014/main" id="{07596ED1-9220-DBCC-6D3D-F3DA6802C0C8}"/>
                  </a:ext>
                </a:extLst>
              </p14:cNvPr>
              <p14:cNvContentPartPr/>
              <p14:nvPr/>
            </p14:nvContentPartPr>
            <p14:xfrm>
              <a:off x="-2109960" y="2228103"/>
              <a:ext cx="143640" cy="246600"/>
            </p14:xfrm>
          </p:contentPart>
        </mc:Choice>
        <mc:Fallback xmlns="">
          <p:pic>
            <p:nvPicPr>
              <p:cNvPr id="123" name="Ink 122">
                <a:extLst>
                  <a:ext uri="{FF2B5EF4-FFF2-40B4-BE49-F238E27FC236}">
                    <a16:creationId xmlns:a16="http://schemas.microsoft.com/office/drawing/2014/main" id="{07596ED1-9220-DBCC-6D3D-F3DA6802C0C8}"/>
                  </a:ext>
                </a:extLst>
              </p:cNvPr>
              <p:cNvPicPr/>
              <p:nvPr/>
            </p:nvPicPr>
            <p:blipFill>
              <a:blip r:embed="rId117"/>
              <a:stretch>
                <a:fillRect/>
              </a:stretch>
            </p:blipFill>
            <p:spPr>
              <a:xfrm>
                <a:off x="-2127600" y="2210103"/>
                <a:ext cx="1792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4" name="Ink 123">
                <a:extLst>
                  <a:ext uri="{FF2B5EF4-FFF2-40B4-BE49-F238E27FC236}">
                    <a16:creationId xmlns:a16="http://schemas.microsoft.com/office/drawing/2014/main" id="{68F660B3-EED7-DE63-A0F0-4C5426D2C6CD}"/>
                  </a:ext>
                </a:extLst>
              </p14:cNvPr>
              <p14:cNvContentPartPr/>
              <p14:nvPr/>
            </p14:nvContentPartPr>
            <p14:xfrm>
              <a:off x="-2049840" y="2346543"/>
              <a:ext cx="173160" cy="27360"/>
            </p14:xfrm>
          </p:contentPart>
        </mc:Choice>
        <mc:Fallback xmlns="">
          <p:pic>
            <p:nvPicPr>
              <p:cNvPr id="124" name="Ink 123">
                <a:extLst>
                  <a:ext uri="{FF2B5EF4-FFF2-40B4-BE49-F238E27FC236}">
                    <a16:creationId xmlns:a16="http://schemas.microsoft.com/office/drawing/2014/main" id="{68F660B3-EED7-DE63-A0F0-4C5426D2C6CD}"/>
                  </a:ext>
                </a:extLst>
              </p:cNvPr>
              <p:cNvPicPr/>
              <p:nvPr/>
            </p:nvPicPr>
            <p:blipFill>
              <a:blip r:embed="rId119"/>
              <a:stretch>
                <a:fillRect/>
              </a:stretch>
            </p:blipFill>
            <p:spPr>
              <a:xfrm>
                <a:off x="-2067480" y="2328903"/>
                <a:ext cx="208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5" name="Ink 124">
                <a:extLst>
                  <a:ext uri="{FF2B5EF4-FFF2-40B4-BE49-F238E27FC236}">
                    <a16:creationId xmlns:a16="http://schemas.microsoft.com/office/drawing/2014/main" id="{1F0BB9B8-21E1-0375-778C-F9D8751B417D}"/>
                  </a:ext>
                </a:extLst>
              </p14:cNvPr>
              <p14:cNvContentPartPr/>
              <p14:nvPr/>
            </p14:nvContentPartPr>
            <p14:xfrm>
              <a:off x="-1792800" y="2217663"/>
              <a:ext cx="10440" cy="154080"/>
            </p14:xfrm>
          </p:contentPart>
        </mc:Choice>
        <mc:Fallback xmlns="">
          <p:pic>
            <p:nvPicPr>
              <p:cNvPr id="125" name="Ink 124">
                <a:extLst>
                  <a:ext uri="{FF2B5EF4-FFF2-40B4-BE49-F238E27FC236}">
                    <a16:creationId xmlns:a16="http://schemas.microsoft.com/office/drawing/2014/main" id="{1F0BB9B8-21E1-0375-778C-F9D8751B417D}"/>
                  </a:ext>
                </a:extLst>
              </p:cNvPr>
              <p:cNvPicPr/>
              <p:nvPr/>
            </p:nvPicPr>
            <p:blipFill>
              <a:blip r:embed="rId121"/>
              <a:stretch>
                <a:fillRect/>
              </a:stretch>
            </p:blipFill>
            <p:spPr>
              <a:xfrm>
                <a:off x="-1810800" y="2199663"/>
                <a:ext cx="46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6" name="Ink 125">
                <a:extLst>
                  <a:ext uri="{FF2B5EF4-FFF2-40B4-BE49-F238E27FC236}">
                    <a16:creationId xmlns:a16="http://schemas.microsoft.com/office/drawing/2014/main" id="{3D3F9D4F-9588-0910-3FF2-FB8FBB4DA3B2}"/>
                  </a:ext>
                </a:extLst>
              </p14:cNvPr>
              <p14:cNvContentPartPr/>
              <p14:nvPr/>
            </p14:nvContentPartPr>
            <p14:xfrm>
              <a:off x="-1670040" y="2214423"/>
              <a:ext cx="147600" cy="308880"/>
            </p14:xfrm>
          </p:contentPart>
        </mc:Choice>
        <mc:Fallback xmlns="">
          <p:pic>
            <p:nvPicPr>
              <p:cNvPr id="126" name="Ink 125">
                <a:extLst>
                  <a:ext uri="{FF2B5EF4-FFF2-40B4-BE49-F238E27FC236}">
                    <a16:creationId xmlns:a16="http://schemas.microsoft.com/office/drawing/2014/main" id="{3D3F9D4F-9588-0910-3FF2-FB8FBB4DA3B2}"/>
                  </a:ext>
                </a:extLst>
              </p:cNvPr>
              <p:cNvPicPr/>
              <p:nvPr/>
            </p:nvPicPr>
            <p:blipFill>
              <a:blip r:embed="rId123"/>
              <a:stretch>
                <a:fillRect/>
              </a:stretch>
            </p:blipFill>
            <p:spPr>
              <a:xfrm>
                <a:off x="-1688040" y="2196423"/>
                <a:ext cx="1832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7" name="Ink 126">
                <a:extLst>
                  <a:ext uri="{FF2B5EF4-FFF2-40B4-BE49-F238E27FC236}">
                    <a16:creationId xmlns:a16="http://schemas.microsoft.com/office/drawing/2014/main" id="{2366D406-5AA4-EC88-E4E6-BB0328F4C153}"/>
                  </a:ext>
                </a:extLst>
              </p14:cNvPr>
              <p14:cNvContentPartPr/>
              <p14:nvPr/>
            </p14:nvContentPartPr>
            <p14:xfrm>
              <a:off x="-1609200" y="2382543"/>
              <a:ext cx="138960" cy="29160"/>
            </p14:xfrm>
          </p:contentPart>
        </mc:Choice>
        <mc:Fallback xmlns="">
          <p:pic>
            <p:nvPicPr>
              <p:cNvPr id="127" name="Ink 126">
                <a:extLst>
                  <a:ext uri="{FF2B5EF4-FFF2-40B4-BE49-F238E27FC236}">
                    <a16:creationId xmlns:a16="http://schemas.microsoft.com/office/drawing/2014/main" id="{2366D406-5AA4-EC88-E4E6-BB0328F4C153}"/>
                  </a:ext>
                </a:extLst>
              </p:cNvPr>
              <p:cNvPicPr/>
              <p:nvPr/>
            </p:nvPicPr>
            <p:blipFill>
              <a:blip r:embed="rId125"/>
              <a:stretch>
                <a:fillRect/>
              </a:stretch>
            </p:blipFill>
            <p:spPr>
              <a:xfrm>
                <a:off x="-1626840" y="2364903"/>
                <a:ext cx="174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8" name="Ink 127">
                <a:extLst>
                  <a:ext uri="{FF2B5EF4-FFF2-40B4-BE49-F238E27FC236}">
                    <a16:creationId xmlns:a16="http://schemas.microsoft.com/office/drawing/2014/main" id="{7ADA2302-020C-DD4D-0100-46D1DA73537A}"/>
                  </a:ext>
                </a:extLst>
              </p14:cNvPr>
              <p14:cNvContentPartPr/>
              <p14:nvPr/>
            </p14:nvContentPartPr>
            <p14:xfrm>
              <a:off x="-1348200" y="2193903"/>
              <a:ext cx="73800" cy="175680"/>
            </p14:xfrm>
          </p:contentPart>
        </mc:Choice>
        <mc:Fallback xmlns="">
          <p:pic>
            <p:nvPicPr>
              <p:cNvPr id="128" name="Ink 127">
                <a:extLst>
                  <a:ext uri="{FF2B5EF4-FFF2-40B4-BE49-F238E27FC236}">
                    <a16:creationId xmlns:a16="http://schemas.microsoft.com/office/drawing/2014/main" id="{7ADA2302-020C-DD4D-0100-46D1DA73537A}"/>
                  </a:ext>
                </a:extLst>
              </p:cNvPr>
              <p:cNvPicPr/>
              <p:nvPr/>
            </p:nvPicPr>
            <p:blipFill>
              <a:blip r:embed="rId127"/>
              <a:stretch>
                <a:fillRect/>
              </a:stretch>
            </p:blipFill>
            <p:spPr>
              <a:xfrm>
                <a:off x="-1366200" y="2175903"/>
                <a:ext cx="109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9" name="Ink 128">
                <a:extLst>
                  <a:ext uri="{FF2B5EF4-FFF2-40B4-BE49-F238E27FC236}">
                    <a16:creationId xmlns:a16="http://schemas.microsoft.com/office/drawing/2014/main" id="{07C32738-E937-EE0B-5195-444B1EC51A3B}"/>
                  </a:ext>
                </a:extLst>
              </p14:cNvPr>
              <p14:cNvContentPartPr/>
              <p14:nvPr/>
            </p14:nvContentPartPr>
            <p14:xfrm>
              <a:off x="-2051640" y="2870343"/>
              <a:ext cx="131760" cy="146160"/>
            </p14:xfrm>
          </p:contentPart>
        </mc:Choice>
        <mc:Fallback xmlns="">
          <p:pic>
            <p:nvPicPr>
              <p:cNvPr id="129" name="Ink 128">
                <a:extLst>
                  <a:ext uri="{FF2B5EF4-FFF2-40B4-BE49-F238E27FC236}">
                    <a16:creationId xmlns:a16="http://schemas.microsoft.com/office/drawing/2014/main" id="{07C32738-E937-EE0B-5195-444B1EC51A3B}"/>
                  </a:ext>
                </a:extLst>
              </p:cNvPr>
              <p:cNvPicPr/>
              <p:nvPr/>
            </p:nvPicPr>
            <p:blipFill>
              <a:blip r:embed="rId129"/>
              <a:stretch>
                <a:fillRect/>
              </a:stretch>
            </p:blipFill>
            <p:spPr>
              <a:xfrm>
                <a:off x="-2069640" y="2852343"/>
                <a:ext cx="167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0" name="Ink 129">
                <a:extLst>
                  <a:ext uri="{FF2B5EF4-FFF2-40B4-BE49-F238E27FC236}">
                    <a16:creationId xmlns:a16="http://schemas.microsoft.com/office/drawing/2014/main" id="{1197C1D9-E20E-3982-8860-564D27702203}"/>
                  </a:ext>
                </a:extLst>
              </p14:cNvPr>
              <p14:cNvContentPartPr/>
              <p14:nvPr/>
            </p14:nvContentPartPr>
            <p14:xfrm>
              <a:off x="-1965600" y="2941623"/>
              <a:ext cx="11520" cy="230760"/>
            </p14:xfrm>
          </p:contentPart>
        </mc:Choice>
        <mc:Fallback xmlns="">
          <p:pic>
            <p:nvPicPr>
              <p:cNvPr id="130" name="Ink 129">
                <a:extLst>
                  <a:ext uri="{FF2B5EF4-FFF2-40B4-BE49-F238E27FC236}">
                    <a16:creationId xmlns:a16="http://schemas.microsoft.com/office/drawing/2014/main" id="{1197C1D9-E20E-3982-8860-564D27702203}"/>
                  </a:ext>
                </a:extLst>
              </p:cNvPr>
              <p:cNvPicPr/>
              <p:nvPr/>
            </p:nvPicPr>
            <p:blipFill>
              <a:blip r:embed="rId131"/>
              <a:stretch>
                <a:fillRect/>
              </a:stretch>
            </p:blipFill>
            <p:spPr>
              <a:xfrm>
                <a:off x="-1983240" y="2923983"/>
                <a:ext cx="47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1" name="Ink 130">
                <a:extLst>
                  <a:ext uri="{FF2B5EF4-FFF2-40B4-BE49-F238E27FC236}">
                    <a16:creationId xmlns:a16="http://schemas.microsoft.com/office/drawing/2014/main" id="{2E8773D5-B5A6-D49F-C497-D52210568A40}"/>
                  </a:ext>
                </a:extLst>
              </p14:cNvPr>
              <p14:cNvContentPartPr/>
              <p14:nvPr/>
            </p14:nvContentPartPr>
            <p14:xfrm>
              <a:off x="-1832040" y="2909223"/>
              <a:ext cx="133920" cy="308520"/>
            </p14:xfrm>
          </p:contentPart>
        </mc:Choice>
        <mc:Fallback xmlns="">
          <p:pic>
            <p:nvPicPr>
              <p:cNvPr id="131" name="Ink 130">
                <a:extLst>
                  <a:ext uri="{FF2B5EF4-FFF2-40B4-BE49-F238E27FC236}">
                    <a16:creationId xmlns:a16="http://schemas.microsoft.com/office/drawing/2014/main" id="{2E8773D5-B5A6-D49F-C497-D52210568A40}"/>
                  </a:ext>
                </a:extLst>
              </p:cNvPr>
              <p:cNvPicPr/>
              <p:nvPr/>
            </p:nvPicPr>
            <p:blipFill>
              <a:blip r:embed="rId133"/>
              <a:stretch>
                <a:fillRect/>
              </a:stretch>
            </p:blipFill>
            <p:spPr>
              <a:xfrm>
                <a:off x="-1850040" y="2891583"/>
                <a:ext cx="1695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 name="Ink 131">
                <a:extLst>
                  <a:ext uri="{FF2B5EF4-FFF2-40B4-BE49-F238E27FC236}">
                    <a16:creationId xmlns:a16="http://schemas.microsoft.com/office/drawing/2014/main" id="{4064E950-E5CB-BE94-AA58-ED66EF472537}"/>
                  </a:ext>
                </a:extLst>
              </p14:cNvPr>
              <p14:cNvContentPartPr/>
              <p14:nvPr/>
            </p14:nvContentPartPr>
            <p14:xfrm>
              <a:off x="-1520640" y="2886903"/>
              <a:ext cx="133560" cy="324720"/>
            </p14:xfrm>
          </p:contentPart>
        </mc:Choice>
        <mc:Fallback xmlns="">
          <p:pic>
            <p:nvPicPr>
              <p:cNvPr id="132" name="Ink 131">
                <a:extLst>
                  <a:ext uri="{FF2B5EF4-FFF2-40B4-BE49-F238E27FC236}">
                    <a16:creationId xmlns:a16="http://schemas.microsoft.com/office/drawing/2014/main" id="{4064E950-E5CB-BE94-AA58-ED66EF472537}"/>
                  </a:ext>
                </a:extLst>
              </p:cNvPr>
              <p:cNvPicPr/>
              <p:nvPr/>
            </p:nvPicPr>
            <p:blipFill>
              <a:blip r:embed="rId135"/>
              <a:stretch>
                <a:fillRect/>
              </a:stretch>
            </p:blipFill>
            <p:spPr>
              <a:xfrm>
                <a:off x="-1538640" y="2869263"/>
                <a:ext cx="1692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3" name="Ink 132">
                <a:extLst>
                  <a:ext uri="{FF2B5EF4-FFF2-40B4-BE49-F238E27FC236}">
                    <a16:creationId xmlns:a16="http://schemas.microsoft.com/office/drawing/2014/main" id="{6AD97FF0-B0CD-77A1-1DD6-8E526AA458DD}"/>
                  </a:ext>
                </a:extLst>
              </p14:cNvPr>
              <p14:cNvContentPartPr/>
              <p14:nvPr/>
            </p14:nvContentPartPr>
            <p14:xfrm>
              <a:off x="-1269000" y="2837943"/>
              <a:ext cx="124560" cy="309960"/>
            </p14:xfrm>
          </p:contentPart>
        </mc:Choice>
        <mc:Fallback xmlns="">
          <p:pic>
            <p:nvPicPr>
              <p:cNvPr id="133" name="Ink 132">
                <a:extLst>
                  <a:ext uri="{FF2B5EF4-FFF2-40B4-BE49-F238E27FC236}">
                    <a16:creationId xmlns:a16="http://schemas.microsoft.com/office/drawing/2014/main" id="{6AD97FF0-B0CD-77A1-1DD6-8E526AA458DD}"/>
                  </a:ext>
                </a:extLst>
              </p:cNvPr>
              <p:cNvPicPr/>
              <p:nvPr/>
            </p:nvPicPr>
            <p:blipFill>
              <a:blip r:embed="rId137"/>
              <a:stretch>
                <a:fillRect/>
              </a:stretch>
            </p:blipFill>
            <p:spPr>
              <a:xfrm>
                <a:off x="-1286640" y="2819943"/>
                <a:ext cx="1602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4" name="Ink 133">
                <a:extLst>
                  <a:ext uri="{FF2B5EF4-FFF2-40B4-BE49-F238E27FC236}">
                    <a16:creationId xmlns:a16="http://schemas.microsoft.com/office/drawing/2014/main" id="{A0305EFE-3617-9D52-B4A5-07535B857FEB}"/>
                  </a:ext>
                </a:extLst>
              </p14:cNvPr>
              <p14:cNvContentPartPr/>
              <p14:nvPr/>
            </p14:nvContentPartPr>
            <p14:xfrm>
              <a:off x="-1220760" y="2985183"/>
              <a:ext cx="133560" cy="30600"/>
            </p14:xfrm>
          </p:contentPart>
        </mc:Choice>
        <mc:Fallback xmlns="">
          <p:pic>
            <p:nvPicPr>
              <p:cNvPr id="134" name="Ink 133">
                <a:extLst>
                  <a:ext uri="{FF2B5EF4-FFF2-40B4-BE49-F238E27FC236}">
                    <a16:creationId xmlns:a16="http://schemas.microsoft.com/office/drawing/2014/main" id="{A0305EFE-3617-9D52-B4A5-07535B857FEB}"/>
                  </a:ext>
                </a:extLst>
              </p:cNvPr>
              <p:cNvPicPr/>
              <p:nvPr/>
            </p:nvPicPr>
            <p:blipFill>
              <a:blip r:embed="rId139"/>
              <a:stretch>
                <a:fillRect/>
              </a:stretch>
            </p:blipFill>
            <p:spPr>
              <a:xfrm>
                <a:off x="-1238760" y="2967543"/>
                <a:ext cx="169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5" name="Ink 134">
                <a:extLst>
                  <a:ext uri="{FF2B5EF4-FFF2-40B4-BE49-F238E27FC236}">
                    <a16:creationId xmlns:a16="http://schemas.microsoft.com/office/drawing/2014/main" id="{343C80C0-EFFE-608C-C99F-B780FE133DC0}"/>
                  </a:ext>
                </a:extLst>
              </p14:cNvPr>
              <p14:cNvContentPartPr/>
              <p14:nvPr/>
            </p14:nvContentPartPr>
            <p14:xfrm>
              <a:off x="-974880" y="2983743"/>
              <a:ext cx="3960" cy="360"/>
            </p14:xfrm>
          </p:contentPart>
        </mc:Choice>
        <mc:Fallback xmlns="">
          <p:pic>
            <p:nvPicPr>
              <p:cNvPr id="135" name="Ink 134">
                <a:extLst>
                  <a:ext uri="{FF2B5EF4-FFF2-40B4-BE49-F238E27FC236}">
                    <a16:creationId xmlns:a16="http://schemas.microsoft.com/office/drawing/2014/main" id="{343C80C0-EFFE-608C-C99F-B780FE133DC0}"/>
                  </a:ext>
                </a:extLst>
              </p:cNvPr>
              <p:cNvPicPr/>
              <p:nvPr/>
            </p:nvPicPr>
            <p:blipFill>
              <a:blip r:embed="rId141"/>
              <a:stretch>
                <a:fillRect/>
              </a:stretch>
            </p:blipFill>
            <p:spPr>
              <a:xfrm>
                <a:off x="-992880" y="2965743"/>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6" name="Ink 135">
                <a:extLst>
                  <a:ext uri="{FF2B5EF4-FFF2-40B4-BE49-F238E27FC236}">
                    <a16:creationId xmlns:a16="http://schemas.microsoft.com/office/drawing/2014/main" id="{77126383-925A-E553-74B5-19CD69B3E717}"/>
                  </a:ext>
                </a:extLst>
              </p14:cNvPr>
              <p14:cNvContentPartPr/>
              <p14:nvPr/>
            </p14:nvContentPartPr>
            <p14:xfrm>
              <a:off x="-831960" y="2776383"/>
              <a:ext cx="25560" cy="294480"/>
            </p14:xfrm>
          </p:contentPart>
        </mc:Choice>
        <mc:Fallback xmlns="">
          <p:pic>
            <p:nvPicPr>
              <p:cNvPr id="136" name="Ink 135">
                <a:extLst>
                  <a:ext uri="{FF2B5EF4-FFF2-40B4-BE49-F238E27FC236}">
                    <a16:creationId xmlns:a16="http://schemas.microsoft.com/office/drawing/2014/main" id="{77126383-925A-E553-74B5-19CD69B3E717}"/>
                  </a:ext>
                </a:extLst>
              </p:cNvPr>
              <p:cNvPicPr/>
              <p:nvPr/>
            </p:nvPicPr>
            <p:blipFill>
              <a:blip r:embed="rId143"/>
              <a:stretch>
                <a:fillRect/>
              </a:stretch>
            </p:blipFill>
            <p:spPr>
              <a:xfrm>
                <a:off x="-849960" y="2758743"/>
                <a:ext cx="612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7" name="Ink 136">
                <a:extLst>
                  <a:ext uri="{FF2B5EF4-FFF2-40B4-BE49-F238E27FC236}">
                    <a16:creationId xmlns:a16="http://schemas.microsoft.com/office/drawing/2014/main" id="{4E8D4BCA-ADF7-69DF-0AF7-16692D866EBA}"/>
                  </a:ext>
                </a:extLst>
              </p14:cNvPr>
              <p14:cNvContentPartPr/>
              <p14:nvPr/>
            </p14:nvContentPartPr>
            <p14:xfrm>
              <a:off x="-2271240" y="3206223"/>
              <a:ext cx="1598760" cy="132840"/>
            </p14:xfrm>
          </p:contentPart>
        </mc:Choice>
        <mc:Fallback xmlns="">
          <p:pic>
            <p:nvPicPr>
              <p:cNvPr id="137" name="Ink 136">
                <a:extLst>
                  <a:ext uri="{FF2B5EF4-FFF2-40B4-BE49-F238E27FC236}">
                    <a16:creationId xmlns:a16="http://schemas.microsoft.com/office/drawing/2014/main" id="{4E8D4BCA-ADF7-69DF-0AF7-16692D866EBA}"/>
                  </a:ext>
                </a:extLst>
              </p:cNvPr>
              <p:cNvPicPr/>
              <p:nvPr/>
            </p:nvPicPr>
            <p:blipFill>
              <a:blip r:embed="rId145"/>
              <a:stretch>
                <a:fillRect/>
              </a:stretch>
            </p:blipFill>
            <p:spPr>
              <a:xfrm>
                <a:off x="-2289240" y="3188223"/>
                <a:ext cx="1634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8" name="Ink 137">
                <a:extLst>
                  <a:ext uri="{FF2B5EF4-FFF2-40B4-BE49-F238E27FC236}">
                    <a16:creationId xmlns:a16="http://schemas.microsoft.com/office/drawing/2014/main" id="{3B604C71-111E-7AEE-3788-60BC39FA1335}"/>
                  </a:ext>
                </a:extLst>
              </p14:cNvPr>
              <p14:cNvContentPartPr/>
              <p14:nvPr/>
            </p14:nvContentPartPr>
            <p14:xfrm>
              <a:off x="-876240" y="3409623"/>
              <a:ext cx="120240" cy="401040"/>
            </p14:xfrm>
          </p:contentPart>
        </mc:Choice>
        <mc:Fallback xmlns="">
          <p:pic>
            <p:nvPicPr>
              <p:cNvPr id="138" name="Ink 137">
                <a:extLst>
                  <a:ext uri="{FF2B5EF4-FFF2-40B4-BE49-F238E27FC236}">
                    <a16:creationId xmlns:a16="http://schemas.microsoft.com/office/drawing/2014/main" id="{3B604C71-111E-7AEE-3788-60BC39FA1335}"/>
                  </a:ext>
                </a:extLst>
              </p:cNvPr>
              <p:cNvPicPr/>
              <p:nvPr/>
            </p:nvPicPr>
            <p:blipFill>
              <a:blip r:embed="rId147"/>
              <a:stretch>
                <a:fillRect/>
              </a:stretch>
            </p:blipFill>
            <p:spPr>
              <a:xfrm>
                <a:off x="-893880" y="3391983"/>
                <a:ext cx="1558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9" name="Ink 138">
                <a:extLst>
                  <a:ext uri="{FF2B5EF4-FFF2-40B4-BE49-F238E27FC236}">
                    <a16:creationId xmlns:a16="http://schemas.microsoft.com/office/drawing/2014/main" id="{F4420B8F-EAE3-6B83-43F4-8BA4CCBF6BCF}"/>
                  </a:ext>
                </a:extLst>
              </p14:cNvPr>
              <p14:cNvContentPartPr/>
              <p14:nvPr/>
            </p14:nvContentPartPr>
            <p14:xfrm>
              <a:off x="-938520" y="3685383"/>
              <a:ext cx="11520" cy="29520"/>
            </p14:xfrm>
          </p:contentPart>
        </mc:Choice>
        <mc:Fallback xmlns="">
          <p:pic>
            <p:nvPicPr>
              <p:cNvPr id="139" name="Ink 138">
                <a:extLst>
                  <a:ext uri="{FF2B5EF4-FFF2-40B4-BE49-F238E27FC236}">
                    <a16:creationId xmlns:a16="http://schemas.microsoft.com/office/drawing/2014/main" id="{F4420B8F-EAE3-6B83-43F4-8BA4CCBF6BCF}"/>
                  </a:ext>
                </a:extLst>
              </p:cNvPr>
              <p:cNvPicPr/>
              <p:nvPr/>
            </p:nvPicPr>
            <p:blipFill>
              <a:blip r:embed="rId149"/>
              <a:stretch>
                <a:fillRect/>
              </a:stretch>
            </p:blipFill>
            <p:spPr>
              <a:xfrm>
                <a:off x="-956520" y="3667743"/>
                <a:ext cx="47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0" name="Ink 139">
                <a:extLst>
                  <a:ext uri="{FF2B5EF4-FFF2-40B4-BE49-F238E27FC236}">
                    <a16:creationId xmlns:a16="http://schemas.microsoft.com/office/drawing/2014/main" id="{549FC965-BD90-053E-81AD-D6AE079DA416}"/>
                  </a:ext>
                </a:extLst>
              </p14:cNvPr>
              <p14:cNvContentPartPr/>
              <p14:nvPr/>
            </p14:nvContentPartPr>
            <p14:xfrm>
              <a:off x="-1198080" y="3537423"/>
              <a:ext cx="111240" cy="279720"/>
            </p14:xfrm>
          </p:contentPart>
        </mc:Choice>
        <mc:Fallback xmlns="">
          <p:pic>
            <p:nvPicPr>
              <p:cNvPr id="140" name="Ink 139">
                <a:extLst>
                  <a:ext uri="{FF2B5EF4-FFF2-40B4-BE49-F238E27FC236}">
                    <a16:creationId xmlns:a16="http://schemas.microsoft.com/office/drawing/2014/main" id="{549FC965-BD90-053E-81AD-D6AE079DA416}"/>
                  </a:ext>
                </a:extLst>
              </p:cNvPr>
              <p:cNvPicPr/>
              <p:nvPr/>
            </p:nvPicPr>
            <p:blipFill>
              <a:blip r:embed="rId151"/>
              <a:stretch>
                <a:fillRect/>
              </a:stretch>
            </p:blipFill>
            <p:spPr>
              <a:xfrm>
                <a:off x="-1216080" y="3519423"/>
                <a:ext cx="146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2" name="Ink 141">
                <a:extLst>
                  <a:ext uri="{FF2B5EF4-FFF2-40B4-BE49-F238E27FC236}">
                    <a16:creationId xmlns:a16="http://schemas.microsoft.com/office/drawing/2014/main" id="{B1C04EA8-A4CC-A5A4-EC96-66906A32406A}"/>
                  </a:ext>
                </a:extLst>
              </p14:cNvPr>
              <p14:cNvContentPartPr/>
              <p14:nvPr/>
            </p14:nvContentPartPr>
            <p14:xfrm>
              <a:off x="-1738800" y="3671703"/>
              <a:ext cx="178920" cy="259920"/>
            </p14:xfrm>
          </p:contentPart>
        </mc:Choice>
        <mc:Fallback xmlns="">
          <p:pic>
            <p:nvPicPr>
              <p:cNvPr id="142" name="Ink 141">
                <a:extLst>
                  <a:ext uri="{FF2B5EF4-FFF2-40B4-BE49-F238E27FC236}">
                    <a16:creationId xmlns:a16="http://schemas.microsoft.com/office/drawing/2014/main" id="{B1C04EA8-A4CC-A5A4-EC96-66906A32406A}"/>
                  </a:ext>
                </a:extLst>
              </p:cNvPr>
              <p:cNvPicPr/>
              <p:nvPr/>
            </p:nvPicPr>
            <p:blipFill>
              <a:blip r:embed="rId153"/>
              <a:stretch>
                <a:fillRect/>
              </a:stretch>
            </p:blipFill>
            <p:spPr>
              <a:xfrm>
                <a:off x="-1756800" y="3654063"/>
                <a:ext cx="2145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3" name="Ink 142">
                <a:extLst>
                  <a:ext uri="{FF2B5EF4-FFF2-40B4-BE49-F238E27FC236}">
                    <a16:creationId xmlns:a16="http://schemas.microsoft.com/office/drawing/2014/main" id="{6CA834EB-3844-A713-44A4-2A9FA701152A}"/>
                  </a:ext>
                </a:extLst>
              </p14:cNvPr>
              <p14:cNvContentPartPr/>
              <p14:nvPr/>
            </p14:nvContentPartPr>
            <p14:xfrm>
              <a:off x="-2027880" y="3678183"/>
              <a:ext cx="134280" cy="247680"/>
            </p14:xfrm>
          </p:contentPart>
        </mc:Choice>
        <mc:Fallback xmlns="">
          <p:pic>
            <p:nvPicPr>
              <p:cNvPr id="143" name="Ink 142">
                <a:extLst>
                  <a:ext uri="{FF2B5EF4-FFF2-40B4-BE49-F238E27FC236}">
                    <a16:creationId xmlns:a16="http://schemas.microsoft.com/office/drawing/2014/main" id="{6CA834EB-3844-A713-44A4-2A9FA701152A}"/>
                  </a:ext>
                </a:extLst>
              </p:cNvPr>
              <p:cNvPicPr/>
              <p:nvPr/>
            </p:nvPicPr>
            <p:blipFill>
              <a:blip r:embed="rId155"/>
              <a:stretch>
                <a:fillRect/>
              </a:stretch>
            </p:blipFill>
            <p:spPr>
              <a:xfrm>
                <a:off x="-2045520" y="3660543"/>
                <a:ext cx="1699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4" name="Ink 143">
                <a:extLst>
                  <a:ext uri="{FF2B5EF4-FFF2-40B4-BE49-F238E27FC236}">
                    <a16:creationId xmlns:a16="http://schemas.microsoft.com/office/drawing/2014/main" id="{44FA6344-8005-43DE-4BA8-65C21576A174}"/>
                  </a:ext>
                </a:extLst>
              </p14:cNvPr>
              <p14:cNvContentPartPr/>
              <p14:nvPr/>
            </p14:nvContentPartPr>
            <p14:xfrm>
              <a:off x="-2164320" y="3696183"/>
              <a:ext cx="23760" cy="233640"/>
            </p14:xfrm>
          </p:contentPart>
        </mc:Choice>
        <mc:Fallback xmlns="">
          <p:pic>
            <p:nvPicPr>
              <p:cNvPr id="144" name="Ink 143">
                <a:extLst>
                  <a:ext uri="{FF2B5EF4-FFF2-40B4-BE49-F238E27FC236}">
                    <a16:creationId xmlns:a16="http://schemas.microsoft.com/office/drawing/2014/main" id="{44FA6344-8005-43DE-4BA8-65C21576A174}"/>
                  </a:ext>
                </a:extLst>
              </p:cNvPr>
              <p:cNvPicPr/>
              <p:nvPr/>
            </p:nvPicPr>
            <p:blipFill>
              <a:blip r:embed="rId157"/>
              <a:stretch>
                <a:fillRect/>
              </a:stretch>
            </p:blipFill>
            <p:spPr>
              <a:xfrm>
                <a:off x="-2182320" y="3678183"/>
                <a:ext cx="59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5" name="Ink 144">
                <a:extLst>
                  <a:ext uri="{FF2B5EF4-FFF2-40B4-BE49-F238E27FC236}">
                    <a16:creationId xmlns:a16="http://schemas.microsoft.com/office/drawing/2014/main" id="{BCF65E2C-399A-28FA-D5C2-D0F852B3CFEE}"/>
                  </a:ext>
                </a:extLst>
              </p14:cNvPr>
              <p14:cNvContentPartPr/>
              <p14:nvPr/>
            </p14:nvContentPartPr>
            <p14:xfrm>
              <a:off x="-1869120" y="4031343"/>
              <a:ext cx="57600" cy="105120"/>
            </p14:xfrm>
          </p:contentPart>
        </mc:Choice>
        <mc:Fallback xmlns="">
          <p:pic>
            <p:nvPicPr>
              <p:cNvPr id="145" name="Ink 144">
                <a:extLst>
                  <a:ext uri="{FF2B5EF4-FFF2-40B4-BE49-F238E27FC236}">
                    <a16:creationId xmlns:a16="http://schemas.microsoft.com/office/drawing/2014/main" id="{BCF65E2C-399A-28FA-D5C2-D0F852B3CFEE}"/>
                  </a:ext>
                </a:extLst>
              </p:cNvPr>
              <p:cNvPicPr/>
              <p:nvPr/>
            </p:nvPicPr>
            <p:blipFill>
              <a:blip r:embed="rId159"/>
              <a:stretch>
                <a:fillRect/>
              </a:stretch>
            </p:blipFill>
            <p:spPr>
              <a:xfrm>
                <a:off x="-1887120" y="4013703"/>
                <a:ext cx="93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7" name="Ink 146">
                <a:extLst>
                  <a:ext uri="{FF2B5EF4-FFF2-40B4-BE49-F238E27FC236}">
                    <a16:creationId xmlns:a16="http://schemas.microsoft.com/office/drawing/2014/main" id="{6DC2D76A-DB8A-D732-B8E7-5018FD7F1612}"/>
                  </a:ext>
                </a:extLst>
              </p14:cNvPr>
              <p14:cNvContentPartPr/>
              <p14:nvPr/>
            </p14:nvContentPartPr>
            <p14:xfrm>
              <a:off x="-1432440" y="3570543"/>
              <a:ext cx="84960" cy="247680"/>
            </p14:xfrm>
          </p:contentPart>
        </mc:Choice>
        <mc:Fallback xmlns="">
          <p:pic>
            <p:nvPicPr>
              <p:cNvPr id="147" name="Ink 146">
                <a:extLst>
                  <a:ext uri="{FF2B5EF4-FFF2-40B4-BE49-F238E27FC236}">
                    <a16:creationId xmlns:a16="http://schemas.microsoft.com/office/drawing/2014/main" id="{6DC2D76A-DB8A-D732-B8E7-5018FD7F1612}"/>
                  </a:ext>
                </a:extLst>
              </p:cNvPr>
              <p:cNvPicPr/>
              <p:nvPr/>
            </p:nvPicPr>
            <p:blipFill>
              <a:blip r:embed="rId161"/>
              <a:stretch>
                <a:fillRect/>
              </a:stretch>
            </p:blipFill>
            <p:spPr>
              <a:xfrm>
                <a:off x="-1450080" y="3552543"/>
                <a:ext cx="120600" cy="283320"/>
              </a:xfrm>
              <a:prstGeom prst="rect">
                <a:avLst/>
              </a:prstGeom>
            </p:spPr>
          </p:pic>
        </mc:Fallback>
      </mc:AlternateContent>
      <p:grpSp>
        <p:nvGrpSpPr>
          <p:cNvPr id="150" name="Group 149">
            <a:extLst>
              <a:ext uri="{FF2B5EF4-FFF2-40B4-BE49-F238E27FC236}">
                <a16:creationId xmlns:a16="http://schemas.microsoft.com/office/drawing/2014/main" id="{6F063874-A57C-D3A1-ACE2-DEDE4F1189B0}"/>
              </a:ext>
            </a:extLst>
          </p:cNvPr>
          <p:cNvGrpSpPr/>
          <p:nvPr/>
        </p:nvGrpSpPr>
        <p:grpSpPr>
          <a:xfrm>
            <a:off x="-331560" y="3300183"/>
            <a:ext cx="2116800" cy="482760"/>
            <a:chOff x="-331560" y="3300183"/>
            <a:chExt cx="2116800" cy="482760"/>
          </a:xfrm>
        </p:grpSpPr>
        <mc:AlternateContent xmlns:mc="http://schemas.openxmlformats.org/markup-compatibility/2006" xmlns:p14="http://schemas.microsoft.com/office/powerpoint/2010/main">
          <mc:Choice Requires="p14">
            <p:contentPart p14:bwMode="auto" r:id="rId162">
              <p14:nvContentPartPr>
                <p14:cNvPr id="148" name="Ink 147">
                  <a:extLst>
                    <a:ext uri="{FF2B5EF4-FFF2-40B4-BE49-F238E27FC236}">
                      <a16:creationId xmlns:a16="http://schemas.microsoft.com/office/drawing/2014/main" id="{3BD31D44-515F-396D-2824-04428E64D4D4}"/>
                    </a:ext>
                  </a:extLst>
                </p14:cNvPr>
                <p14:cNvContentPartPr/>
                <p14:nvPr/>
              </p14:nvContentPartPr>
              <p14:xfrm>
                <a:off x="-157680" y="3472623"/>
                <a:ext cx="1942920" cy="214560"/>
              </p14:xfrm>
            </p:contentPart>
          </mc:Choice>
          <mc:Fallback xmlns="">
            <p:pic>
              <p:nvPicPr>
                <p:cNvPr id="148" name="Ink 147">
                  <a:extLst>
                    <a:ext uri="{FF2B5EF4-FFF2-40B4-BE49-F238E27FC236}">
                      <a16:creationId xmlns:a16="http://schemas.microsoft.com/office/drawing/2014/main" id="{3BD31D44-515F-396D-2824-04428E64D4D4}"/>
                    </a:ext>
                  </a:extLst>
                </p:cNvPr>
                <p:cNvPicPr/>
                <p:nvPr/>
              </p:nvPicPr>
              <p:blipFill>
                <a:blip r:embed="rId163"/>
                <a:stretch>
                  <a:fillRect/>
                </a:stretch>
              </p:blipFill>
              <p:spPr>
                <a:xfrm>
                  <a:off x="-175320" y="3454983"/>
                  <a:ext cx="1978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9" name="Ink 148">
                  <a:extLst>
                    <a:ext uri="{FF2B5EF4-FFF2-40B4-BE49-F238E27FC236}">
                      <a16:creationId xmlns:a16="http://schemas.microsoft.com/office/drawing/2014/main" id="{F3BEA07A-A98F-D08E-4D66-F197BBC4C3BB}"/>
                    </a:ext>
                  </a:extLst>
                </p14:cNvPr>
                <p14:cNvContentPartPr/>
                <p14:nvPr/>
              </p14:nvContentPartPr>
              <p14:xfrm>
                <a:off x="-331560" y="3300183"/>
                <a:ext cx="279000" cy="482760"/>
              </p14:xfrm>
            </p:contentPart>
          </mc:Choice>
          <mc:Fallback xmlns="">
            <p:pic>
              <p:nvPicPr>
                <p:cNvPr id="149" name="Ink 148">
                  <a:extLst>
                    <a:ext uri="{FF2B5EF4-FFF2-40B4-BE49-F238E27FC236}">
                      <a16:creationId xmlns:a16="http://schemas.microsoft.com/office/drawing/2014/main" id="{F3BEA07A-A98F-D08E-4D66-F197BBC4C3BB}"/>
                    </a:ext>
                  </a:extLst>
                </p:cNvPr>
                <p:cNvPicPr/>
                <p:nvPr/>
              </p:nvPicPr>
              <p:blipFill>
                <a:blip r:embed="rId165"/>
                <a:stretch>
                  <a:fillRect/>
                </a:stretch>
              </p:blipFill>
              <p:spPr>
                <a:xfrm>
                  <a:off x="-349200" y="3282543"/>
                  <a:ext cx="314640" cy="51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51" name="Ink 150">
                <a:extLst>
                  <a:ext uri="{FF2B5EF4-FFF2-40B4-BE49-F238E27FC236}">
                    <a16:creationId xmlns:a16="http://schemas.microsoft.com/office/drawing/2014/main" id="{D1EED74C-E9C4-136A-238A-2765D30D6325}"/>
                  </a:ext>
                </a:extLst>
              </p14:cNvPr>
              <p14:cNvContentPartPr/>
              <p14:nvPr/>
            </p14:nvContentPartPr>
            <p14:xfrm>
              <a:off x="-2050200" y="3690783"/>
              <a:ext cx="188640" cy="321840"/>
            </p14:xfrm>
          </p:contentPart>
        </mc:Choice>
        <mc:Fallback xmlns="">
          <p:pic>
            <p:nvPicPr>
              <p:cNvPr id="151" name="Ink 150">
                <a:extLst>
                  <a:ext uri="{FF2B5EF4-FFF2-40B4-BE49-F238E27FC236}">
                    <a16:creationId xmlns:a16="http://schemas.microsoft.com/office/drawing/2014/main" id="{D1EED74C-E9C4-136A-238A-2765D30D6325}"/>
                  </a:ext>
                </a:extLst>
              </p:cNvPr>
              <p:cNvPicPr/>
              <p:nvPr/>
            </p:nvPicPr>
            <p:blipFill>
              <a:blip r:embed="rId167"/>
              <a:stretch>
                <a:fillRect/>
              </a:stretch>
            </p:blipFill>
            <p:spPr>
              <a:xfrm>
                <a:off x="-2067840" y="3673143"/>
                <a:ext cx="2242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2" name="Ink 151">
                <a:extLst>
                  <a:ext uri="{FF2B5EF4-FFF2-40B4-BE49-F238E27FC236}">
                    <a16:creationId xmlns:a16="http://schemas.microsoft.com/office/drawing/2014/main" id="{F57DCE2D-88A3-D81F-5ED9-5EF3C2E75535}"/>
                  </a:ext>
                </a:extLst>
              </p14:cNvPr>
              <p14:cNvContentPartPr/>
              <p14:nvPr/>
            </p14:nvContentPartPr>
            <p14:xfrm>
              <a:off x="-1039680" y="1942983"/>
              <a:ext cx="390600" cy="2265480"/>
            </p14:xfrm>
          </p:contentPart>
        </mc:Choice>
        <mc:Fallback xmlns="">
          <p:pic>
            <p:nvPicPr>
              <p:cNvPr id="152" name="Ink 151">
                <a:extLst>
                  <a:ext uri="{FF2B5EF4-FFF2-40B4-BE49-F238E27FC236}">
                    <a16:creationId xmlns:a16="http://schemas.microsoft.com/office/drawing/2014/main" id="{F57DCE2D-88A3-D81F-5ED9-5EF3C2E75535}"/>
                  </a:ext>
                </a:extLst>
              </p:cNvPr>
              <p:cNvPicPr/>
              <p:nvPr/>
            </p:nvPicPr>
            <p:blipFill>
              <a:blip r:embed="rId169"/>
              <a:stretch>
                <a:fillRect/>
              </a:stretch>
            </p:blipFill>
            <p:spPr>
              <a:xfrm>
                <a:off x="-1057320" y="1924983"/>
                <a:ext cx="426240" cy="2301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3" name="Ink 152">
                <a:extLst>
                  <a:ext uri="{FF2B5EF4-FFF2-40B4-BE49-F238E27FC236}">
                    <a16:creationId xmlns:a16="http://schemas.microsoft.com/office/drawing/2014/main" id="{BF5631F0-E5D8-9174-05A6-1857BAB3AC2E}"/>
                  </a:ext>
                </a:extLst>
              </p14:cNvPr>
              <p14:cNvContentPartPr/>
              <p14:nvPr/>
            </p14:nvContentPartPr>
            <p14:xfrm>
              <a:off x="-2787120" y="2002023"/>
              <a:ext cx="435600" cy="2557440"/>
            </p14:xfrm>
          </p:contentPart>
        </mc:Choice>
        <mc:Fallback xmlns="">
          <p:pic>
            <p:nvPicPr>
              <p:cNvPr id="153" name="Ink 152">
                <a:extLst>
                  <a:ext uri="{FF2B5EF4-FFF2-40B4-BE49-F238E27FC236}">
                    <a16:creationId xmlns:a16="http://schemas.microsoft.com/office/drawing/2014/main" id="{BF5631F0-E5D8-9174-05A6-1857BAB3AC2E}"/>
                  </a:ext>
                </a:extLst>
              </p:cNvPr>
              <p:cNvPicPr/>
              <p:nvPr/>
            </p:nvPicPr>
            <p:blipFill>
              <a:blip r:embed="rId171"/>
              <a:stretch>
                <a:fillRect/>
              </a:stretch>
            </p:blipFill>
            <p:spPr>
              <a:xfrm>
                <a:off x="-2805120" y="1984383"/>
                <a:ext cx="471240" cy="2593080"/>
              </a:xfrm>
              <a:prstGeom prst="rect">
                <a:avLst/>
              </a:prstGeom>
            </p:spPr>
          </p:pic>
        </mc:Fallback>
      </mc:AlternateContent>
      <p:grpSp>
        <p:nvGrpSpPr>
          <p:cNvPr id="156" name="Group 155">
            <a:extLst>
              <a:ext uri="{FF2B5EF4-FFF2-40B4-BE49-F238E27FC236}">
                <a16:creationId xmlns:a16="http://schemas.microsoft.com/office/drawing/2014/main" id="{57081A3C-049D-14E3-98C0-8E65BBD3C71A}"/>
              </a:ext>
            </a:extLst>
          </p:cNvPr>
          <p:cNvGrpSpPr/>
          <p:nvPr/>
        </p:nvGrpSpPr>
        <p:grpSpPr>
          <a:xfrm>
            <a:off x="2842200" y="3539223"/>
            <a:ext cx="165600" cy="150840"/>
            <a:chOff x="2842200" y="3539223"/>
            <a:chExt cx="165600" cy="150840"/>
          </a:xfrm>
        </p:grpSpPr>
        <mc:AlternateContent xmlns:mc="http://schemas.openxmlformats.org/markup-compatibility/2006" xmlns:p14="http://schemas.microsoft.com/office/powerpoint/2010/main">
          <mc:Choice Requires="p14">
            <p:contentPart p14:bwMode="auto" r:id="rId172">
              <p14:nvContentPartPr>
                <p14:cNvPr id="154" name="Ink 153">
                  <a:extLst>
                    <a:ext uri="{FF2B5EF4-FFF2-40B4-BE49-F238E27FC236}">
                      <a16:creationId xmlns:a16="http://schemas.microsoft.com/office/drawing/2014/main" id="{6893627D-CACD-B85C-3FA8-7896D34AD833}"/>
                    </a:ext>
                  </a:extLst>
                </p14:cNvPr>
                <p14:cNvContentPartPr/>
                <p14:nvPr/>
              </p14:nvContentPartPr>
              <p14:xfrm>
                <a:off x="2842200" y="3604383"/>
                <a:ext cx="165600" cy="12960"/>
              </p14:xfrm>
            </p:contentPart>
          </mc:Choice>
          <mc:Fallback xmlns="">
            <p:pic>
              <p:nvPicPr>
                <p:cNvPr id="154" name="Ink 153">
                  <a:extLst>
                    <a:ext uri="{FF2B5EF4-FFF2-40B4-BE49-F238E27FC236}">
                      <a16:creationId xmlns:a16="http://schemas.microsoft.com/office/drawing/2014/main" id="{6893627D-CACD-B85C-3FA8-7896D34AD833}"/>
                    </a:ext>
                  </a:extLst>
                </p:cNvPr>
                <p:cNvPicPr/>
                <p:nvPr/>
              </p:nvPicPr>
              <p:blipFill>
                <a:blip r:embed="rId173"/>
                <a:stretch>
                  <a:fillRect/>
                </a:stretch>
              </p:blipFill>
              <p:spPr>
                <a:xfrm>
                  <a:off x="2824560" y="3586743"/>
                  <a:ext cx="201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5" name="Ink 154">
                  <a:extLst>
                    <a:ext uri="{FF2B5EF4-FFF2-40B4-BE49-F238E27FC236}">
                      <a16:creationId xmlns:a16="http://schemas.microsoft.com/office/drawing/2014/main" id="{3E0A04A8-326A-9D35-5B4D-A2B25A066BFD}"/>
                    </a:ext>
                  </a:extLst>
                </p14:cNvPr>
                <p14:cNvContentPartPr/>
                <p14:nvPr/>
              </p14:nvContentPartPr>
              <p14:xfrm>
                <a:off x="2928240" y="3539223"/>
                <a:ext cx="25920" cy="150840"/>
              </p14:xfrm>
            </p:contentPart>
          </mc:Choice>
          <mc:Fallback xmlns="">
            <p:pic>
              <p:nvPicPr>
                <p:cNvPr id="155" name="Ink 154">
                  <a:extLst>
                    <a:ext uri="{FF2B5EF4-FFF2-40B4-BE49-F238E27FC236}">
                      <a16:creationId xmlns:a16="http://schemas.microsoft.com/office/drawing/2014/main" id="{3E0A04A8-326A-9D35-5B4D-A2B25A066BFD}"/>
                    </a:ext>
                  </a:extLst>
                </p:cNvPr>
                <p:cNvPicPr/>
                <p:nvPr/>
              </p:nvPicPr>
              <p:blipFill>
                <a:blip r:embed="rId175"/>
                <a:stretch>
                  <a:fillRect/>
                </a:stretch>
              </p:blipFill>
              <p:spPr>
                <a:xfrm>
                  <a:off x="2910240" y="3521223"/>
                  <a:ext cx="61560" cy="18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57" name="Ink 156">
                <a:extLst>
                  <a:ext uri="{FF2B5EF4-FFF2-40B4-BE49-F238E27FC236}">
                    <a16:creationId xmlns:a16="http://schemas.microsoft.com/office/drawing/2014/main" id="{F597E948-34D4-BB1D-0966-1C1BDF7FDC71}"/>
                  </a:ext>
                </a:extLst>
              </p14:cNvPr>
              <p14:cNvContentPartPr/>
              <p14:nvPr/>
            </p14:nvContentPartPr>
            <p14:xfrm>
              <a:off x="4296960" y="3579183"/>
              <a:ext cx="127440" cy="22320"/>
            </p14:xfrm>
          </p:contentPart>
        </mc:Choice>
        <mc:Fallback xmlns="">
          <p:pic>
            <p:nvPicPr>
              <p:cNvPr id="157" name="Ink 156">
                <a:extLst>
                  <a:ext uri="{FF2B5EF4-FFF2-40B4-BE49-F238E27FC236}">
                    <a16:creationId xmlns:a16="http://schemas.microsoft.com/office/drawing/2014/main" id="{F597E948-34D4-BB1D-0966-1C1BDF7FDC71}"/>
                  </a:ext>
                </a:extLst>
              </p:cNvPr>
              <p:cNvPicPr/>
              <p:nvPr/>
            </p:nvPicPr>
            <p:blipFill>
              <a:blip r:embed="rId177"/>
              <a:stretch>
                <a:fillRect/>
              </a:stretch>
            </p:blipFill>
            <p:spPr>
              <a:xfrm>
                <a:off x="4278960" y="3561543"/>
                <a:ext cx="163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8" name="Ink 157">
                <a:extLst>
                  <a:ext uri="{FF2B5EF4-FFF2-40B4-BE49-F238E27FC236}">
                    <a16:creationId xmlns:a16="http://schemas.microsoft.com/office/drawing/2014/main" id="{217A7B0B-3EB6-866C-BD77-73A235D0CC2B}"/>
                  </a:ext>
                </a:extLst>
              </p14:cNvPr>
              <p14:cNvContentPartPr/>
              <p14:nvPr/>
            </p14:nvContentPartPr>
            <p14:xfrm>
              <a:off x="4319280" y="3665943"/>
              <a:ext cx="161640" cy="18720"/>
            </p14:xfrm>
          </p:contentPart>
        </mc:Choice>
        <mc:Fallback xmlns="">
          <p:pic>
            <p:nvPicPr>
              <p:cNvPr id="158" name="Ink 157">
                <a:extLst>
                  <a:ext uri="{FF2B5EF4-FFF2-40B4-BE49-F238E27FC236}">
                    <a16:creationId xmlns:a16="http://schemas.microsoft.com/office/drawing/2014/main" id="{217A7B0B-3EB6-866C-BD77-73A235D0CC2B}"/>
                  </a:ext>
                </a:extLst>
              </p:cNvPr>
              <p:cNvPicPr/>
              <p:nvPr/>
            </p:nvPicPr>
            <p:blipFill>
              <a:blip r:embed="rId179"/>
              <a:stretch>
                <a:fillRect/>
              </a:stretch>
            </p:blipFill>
            <p:spPr>
              <a:xfrm>
                <a:off x="4301640" y="3648303"/>
                <a:ext cx="197280" cy="54360"/>
              </a:xfrm>
              <a:prstGeom prst="rect">
                <a:avLst/>
              </a:prstGeom>
            </p:spPr>
          </p:pic>
        </mc:Fallback>
      </mc:AlternateContent>
      <p:grpSp>
        <p:nvGrpSpPr>
          <p:cNvPr id="220" name="Group 219">
            <a:extLst>
              <a:ext uri="{FF2B5EF4-FFF2-40B4-BE49-F238E27FC236}">
                <a16:creationId xmlns:a16="http://schemas.microsoft.com/office/drawing/2014/main" id="{3DCB59F1-4D71-A979-4216-38CFC46C89CC}"/>
              </a:ext>
            </a:extLst>
          </p:cNvPr>
          <p:cNvGrpSpPr/>
          <p:nvPr/>
        </p:nvGrpSpPr>
        <p:grpSpPr>
          <a:xfrm>
            <a:off x="6607080" y="2196423"/>
            <a:ext cx="5023080" cy="4723560"/>
            <a:chOff x="6607080" y="2196423"/>
            <a:chExt cx="5023080" cy="4723560"/>
          </a:xfrm>
        </p:grpSpPr>
        <mc:AlternateContent xmlns:mc="http://schemas.openxmlformats.org/markup-compatibility/2006" xmlns:p14="http://schemas.microsoft.com/office/powerpoint/2010/main">
          <mc:Choice Requires="p14">
            <p:contentPart p14:bwMode="auto" r:id="rId180">
              <p14:nvContentPartPr>
                <p14:cNvPr id="9" name="Ink 8">
                  <a:extLst>
                    <a:ext uri="{FF2B5EF4-FFF2-40B4-BE49-F238E27FC236}">
                      <a16:creationId xmlns:a16="http://schemas.microsoft.com/office/drawing/2014/main" id="{C823EAD2-6BFD-30F8-3532-1ABFD523B1E5}"/>
                    </a:ext>
                  </a:extLst>
                </p14:cNvPr>
                <p14:cNvContentPartPr/>
                <p14:nvPr/>
              </p14:nvContentPartPr>
              <p14:xfrm>
                <a:off x="7979040" y="2671263"/>
                <a:ext cx="315360" cy="24480"/>
              </p14:xfrm>
            </p:contentPart>
          </mc:Choice>
          <mc:Fallback xmlns="">
            <p:pic>
              <p:nvPicPr>
                <p:cNvPr id="9" name="Ink 8">
                  <a:extLst>
                    <a:ext uri="{FF2B5EF4-FFF2-40B4-BE49-F238E27FC236}">
                      <a16:creationId xmlns:a16="http://schemas.microsoft.com/office/drawing/2014/main" id="{C823EAD2-6BFD-30F8-3532-1ABFD523B1E5}"/>
                    </a:ext>
                  </a:extLst>
                </p:cNvPr>
                <p:cNvPicPr/>
                <p:nvPr/>
              </p:nvPicPr>
              <p:blipFill>
                <a:blip r:embed="rId181"/>
                <a:stretch>
                  <a:fillRect/>
                </a:stretch>
              </p:blipFill>
              <p:spPr>
                <a:xfrm>
                  <a:off x="7961400" y="2653623"/>
                  <a:ext cx="351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 name="Ink 10">
                  <a:extLst>
                    <a:ext uri="{FF2B5EF4-FFF2-40B4-BE49-F238E27FC236}">
                      <a16:creationId xmlns:a16="http://schemas.microsoft.com/office/drawing/2014/main" id="{4B6987BD-E5F7-7F17-BD92-11E7D5A9FB30}"/>
                    </a:ext>
                  </a:extLst>
                </p14:cNvPr>
                <p14:cNvContentPartPr/>
                <p14:nvPr/>
              </p14:nvContentPartPr>
              <p14:xfrm>
                <a:off x="8010720" y="2758743"/>
                <a:ext cx="479520" cy="63000"/>
              </p14:xfrm>
            </p:contentPart>
          </mc:Choice>
          <mc:Fallback xmlns="">
            <p:pic>
              <p:nvPicPr>
                <p:cNvPr id="11" name="Ink 10">
                  <a:extLst>
                    <a:ext uri="{FF2B5EF4-FFF2-40B4-BE49-F238E27FC236}">
                      <a16:creationId xmlns:a16="http://schemas.microsoft.com/office/drawing/2014/main" id="{4B6987BD-E5F7-7F17-BD92-11E7D5A9FB30}"/>
                    </a:ext>
                  </a:extLst>
                </p:cNvPr>
                <p:cNvPicPr/>
                <p:nvPr/>
              </p:nvPicPr>
              <p:blipFill>
                <a:blip r:embed="rId183"/>
                <a:stretch>
                  <a:fillRect/>
                </a:stretch>
              </p:blipFill>
              <p:spPr>
                <a:xfrm>
                  <a:off x="7993080" y="2741103"/>
                  <a:ext cx="515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 name="Ink 12">
                  <a:extLst>
                    <a:ext uri="{FF2B5EF4-FFF2-40B4-BE49-F238E27FC236}">
                      <a16:creationId xmlns:a16="http://schemas.microsoft.com/office/drawing/2014/main" id="{5CA31C9F-0F62-C6A7-E267-ABC423641DE1}"/>
                    </a:ext>
                  </a:extLst>
                </p14:cNvPr>
                <p14:cNvContentPartPr/>
                <p14:nvPr/>
              </p14:nvContentPartPr>
              <p14:xfrm>
                <a:off x="8639280" y="2441223"/>
                <a:ext cx="46080" cy="306000"/>
              </p14:xfrm>
            </p:contentPart>
          </mc:Choice>
          <mc:Fallback xmlns="">
            <p:pic>
              <p:nvPicPr>
                <p:cNvPr id="13" name="Ink 12">
                  <a:extLst>
                    <a:ext uri="{FF2B5EF4-FFF2-40B4-BE49-F238E27FC236}">
                      <a16:creationId xmlns:a16="http://schemas.microsoft.com/office/drawing/2014/main" id="{5CA31C9F-0F62-C6A7-E267-ABC423641DE1}"/>
                    </a:ext>
                  </a:extLst>
                </p:cNvPr>
                <p:cNvPicPr/>
                <p:nvPr/>
              </p:nvPicPr>
              <p:blipFill>
                <a:blip r:embed="rId185"/>
                <a:stretch>
                  <a:fillRect/>
                </a:stretch>
              </p:blipFill>
              <p:spPr>
                <a:xfrm>
                  <a:off x="8621640" y="2423223"/>
                  <a:ext cx="817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 name="Ink 13">
                  <a:extLst>
                    <a:ext uri="{FF2B5EF4-FFF2-40B4-BE49-F238E27FC236}">
                      <a16:creationId xmlns:a16="http://schemas.microsoft.com/office/drawing/2014/main" id="{6A9B8287-D7A1-E231-E5F7-734D35C8B2F7}"/>
                    </a:ext>
                  </a:extLst>
                </p14:cNvPr>
                <p14:cNvContentPartPr/>
                <p14:nvPr/>
              </p14:nvContentPartPr>
              <p14:xfrm>
                <a:off x="8570880" y="2283903"/>
                <a:ext cx="336240" cy="232920"/>
              </p14:xfrm>
            </p:contentPart>
          </mc:Choice>
          <mc:Fallback xmlns="">
            <p:pic>
              <p:nvPicPr>
                <p:cNvPr id="14" name="Ink 13">
                  <a:extLst>
                    <a:ext uri="{FF2B5EF4-FFF2-40B4-BE49-F238E27FC236}">
                      <a16:creationId xmlns:a16="http://schemas.microsoft.com/office/drawing/2014/main" id="{6A9B8287-D7A1-E231-E5F7-734D35C8B2F7}"/>
                    </a:ext>
                  </a:extLst>
                </p:cNvPr>
                <p:cNvPicPr/>
                <p:nvPr/>
              </p:nvPicPr>
              <p:blipFill>
                <a:blip r:embed="rId187"/>
                <a:stretch>
                  <a:fillRect/>
                </a:stretch>
              </p:blipFill>
              <p:spPr>
                <a:xfrm>
                  <a:off x="8553240" y="2266263"/>
                  <a:ext cx="371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 name="Ink 14">
                  <a:extLst>
                    <a:ext uri="{FF2B5EF4-FFF2-40B4-BE49-F238E27FC236}">
                      <a16:creationId xmlns:a16="http://schemas.microsoft.com/office/drawing/2014/main" id="{98FA0147-5F3C-5CFD-C343-8DFAE4506208}"/>
                    </a:ext>
                  </a:extLst>
                </p14:cNvPr>
                <p14:cNvContentPartPr/>
                <p14:nvPr/>
              </p14:nvContentPartPr>
              <p14:xfrm>
                <a:off x="9006480" y="2622303"/>
                <a:ext cx="398880" cy="53640"/>
              </p14:xfrm>
            </p:contentPart>
          </mc:Choice>
          <mc:Fallback xmlns="">
            <p:pic>
              <p:nvPicPr>
                <p:cNvPr id="15" name="Ink 14">
                  <a:extLst>
                    <a:ext uri="{FF2B5EF4-FFF2-40B4-BE49-F238E27FC236}">
                      <a16:creationId xmlns:a16="http://schemas.microsoft.com/office/drawing/2014/main" id="{98FA0147-5F3C-5CFD-C343-8DFAE4506208}"/>
                    </a:ext>
                  </a:extLst>
                </p:cNvPr>
                <p:cNvPicPr/>
                <p:nvPr/>
              </p:nvPicPr>
              <p:blipFill>
                <a:blip r:embed="rId189"/>
                <a:stretch>
                  <a:fillRect/>
                </a:stretch>
              </p:blipFill>
              <p:spPr>
                <a:xfrm>
                  <a:off x="8988840" y="2604663"/>
                  <a:ext cx="434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 name="Ink 15">
                  <a:extLst>
                    <a:ext uri="{FF2B5EF4-FFF2-40B4-BE49-F238E27FC236}">
                      <a16:creationId xmlns:a16="http://schemas.microsoft.com/office/drawing/2014/main" id="{7CF5D45D-A0B9-BA91-E623-E217BD67A32F}"/>
                    </a:ext>
                  </a:extLst>
                </p14:cNvPr>
                <p14:cNvContentPartPr/>
                <p14:nvPr/>
              </p14:nvContentPartPr>
              <p14:xfrm>
                <a:off x="9186120" y="2517543"/>
                <a:ext cx="3960" cy="321480"/>
              </p14:xfrm>
            </p:contentPart>
          </mc:Choice>
          <mc:Fallback xmlns="">
            <p:pic>
              <p:nvPicPr>
                <p:cNvPr id="16" name="Ink 15">
                  <a:extLst>
                    <a:ext uri="{FF2B5EF4-FFF2-40B4-BE49-F238E27FC236}">
                      <a16:creationId xmlns:a16="http://schemas.microsoft.com/office/drawing/2014/main" id="{7CF5D45D-A0B9-BA91-E623-E217BD67A32F}"/>
                    </a:ext>
                  </a:extLst>
                </p:cNvPr>
                <p:cNvPicPr/>
                <p:nvPr/>
              </p:nvPicPr>
              <p:blipFill>
                <a:blip r:embed="rId191"/>
                <a:stretch>
                  <a:fillRect/>
                </a:stretch>
              </p:blipFill>
              <p:spPr>
                <a:xfrm>
                  <a:off x="9168480" y="2499543"/>
                  <a:ext cx="39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8" name="Ink 17">
                  <a:extLst>
                    <a:ext uri="{FF2B5EF4-FFF2-40B4-BE49-F238E27FC236}">
                      <a16:creationId xmlns:a16="http://schemas.microsoft.com/office/drawing/2014/main" id="{9B2D6D22-9444-5A36-7639-8EDCA3D0A36B}"/>
                    </a:ext>
                  </a:extLst>
                </p14:cNvPr>
                <p14:cNvContentPartPr/>
                <p14:nvPr/>
              </p14:nvContentPartPr>
              <p14:xfrm>
                <a:off x="9673200" y="2270583"/>
                <a:ext cx="30240" cy="367200"/>
              </p14:xfrm>
            </p:contentPart>
          </mc:Choice>
          <mc:Fallback xmlns="">
            <p:pic>
              <p:nvPicPr>
                <p:cNvPr id="18" name="Ink 17">
                  <a:extLst>
                    <a:ext uri="{FF2B5EF4-FFF2-40B4-BE49-F238E27FC236}">
                      <a16:creationId xmlns:a16="http://schemas.microsoft.com/office/drawing/2014/main" id="{9B2D6D22-9444-5A36-7639-8EDCA3D0A36B}"/>
                    </a:ext>
                  </a:extLst>
                </p:cNvPr>
                <p:cNvPicPr/>
                <p:nvPr/>
              </p:nvPicPr>
              <p:blipFill>
                <a:blip r:embed="rId193"/>
                <a:stretch>
                  <a:fillRect/>
                </a:stretch>
              </p:blipFill>
              <p:spPr>
                <a:xfrm>
                  <a:off x="9655560" y="2252943"/>
                  <a:ext cx="658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 name="Ink 18">
                  <a:extLst>
                    <a:ext uri="{FF2B5EF4-FFF2-40B4-BE49-F238E27FC236}">
                      <a16:creationId xmlns:a16="http://schemas.microsoft.com/office/drawing/2014/main" id="{1A99256E-525D-8B8F-A942-8F0BB709D2C7}"/>
                    </a:ext>
                  </a:extLst>
                </p14:cNvPr>
                <p14:cNvContentPartPr/>
                <p14:nvPr/>
              </p14:nvContentPartPr>
              <p14:xfrm>
                <a:off x="9608760" y="2644263"/>
                <a:ext cx="139320" cy="11520"/>
              </p14:xfrm>
            </p:contentPart>
          </mc:Choice>
          <mc:Fallback xmlns="">
            <p:pic>
              <p:nvPicPr>
                <p:cNvPr id="19" name="Ink 18">
                  <a:extLst>
                    <a:ext uri="{FF2B5EF4-FFF2-40B4-BE49-F238E27FC236}">
                      <a16:creationId xmlns:a16="http://schemas.microsoft.com/office/drawing/2014/main" id="{1A99256E-525D-8B8F-A942-8F0BB709D2C7}"/>
                    </a:ext>
                  </a:extLst>
                </p:cNvPr>
                <p:cNvPicPr/>
                <p:nvPr/>
              </p:nvPicPr>
              <p:blipFill>
                <a:blip r:embed="rId195"/>
                <a:stretch>
                  <a:fillRect/>
                </a:stretch>
              </p:blipFill>
              <p:spPr>
                <a:xfrm>
                  <a:off x="9590760" y="2626263"/>
                  <a:ext cx="174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 name="Ink 20">
                  <a:extLst>
                    <a:ext uri="{FF2B5EF4-FFF2-40B4-BE49-F238E27FC236}">
                      <a16:creationId xmlns:a16="http://schemas.microsoft.com/office/drawing/2014/main" id="{09BBD44C-ADAE-EFD2-2A37-F67A0FD4578E}"/>
                    </a:ext>
                  </a:extLst>
                </p14:cNvPr>
                <p14:cNvContentPartPr/>
                <p14:nvPr/>
              </p14:nvContentPartPr>
              <p14:xfrm>
                <a:off x="9650160" y="2196423"/>
                <a:ext cx="143640" cy="28440"/>
              </p14:xfrm>
            </p:contentPart>
          </mc:Choice>
          <mc:Fallback xmlns="">
            <p:pic>
              <p:nvPicPr>
                <p:cNvPr id="21" name="Ink 20">
                  <a:extLst>
                    <a:ext uri="{FF2B5EF4-FFF2-40B4-BE49-F238E27FC236}">
                      <a16:creationId xmlns:a16="http://schemas.microsoft.com/office/drawing/2014/main" id="{09BBD44C-ADAE-EFD2-2A37-F67A0FD4578E}"/>
                    </a:ext>
                  </a:extLst>
                </p:cNvPr>
                <p:cNvPicPr/>
                <p:nvPr/>
              </p:nvPicPr>
              <p:blipFill>
                <a:blip r:embed="rId197"/>
                <a:stretch>
                  <a:fillRect/>
                </a:stretch>
              </p:blipFill>
              <p:spPr>
                <a:xfrm>
                  <a:off x="9632520" y="2178423"/>
                  <a:ext cx="179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2" name="Ink 81">
                  <a:extLst>
                    <a:ext uri="{FF2B5EF4-FFF2-40B4-BE49-F238E27FC236}">
                      <a16:creationId xmlns:a16="http://schemas.microsoft.com/office/drawing/2014/main" id="{28A31F50-EAB0-D974-209F-41B5E16C7DF6}"/>
                    </a:ext>
                  </a:extLst>
                </p14:cNvPr>
                <p14:cNvContentPartPr/>
                <p14:nvPr/>
              </p14:nvContentPartPr>
              <p14:xfrm>
                <a:off x="7140240" y="3209463"/>
                <a:ext cx="916920" cy="303120"/>
              </p14:xfrm>
            </p:contentPart>
          </mc:Choice>
          <mc:Fallback xmlns="">
            <p:pic>
              <p:nvPicPr>
                <p:cNvPr id="82" name="Ink 81">
                  <a:extLst>
                    <a:ext uri="{FF2B5EF4-FFF2-40B4-BE49-F238E27FC236}">
                      <a16:creationId xmlns:a16="http://schemas.microsoft.com/office/drawing/2014/main" id="{28A31F50-EAB0-D974-209F-41B5E16C7DF6}"/>
                    </a:ext>
                  </a:extLst>
                </p:cNvPr>
                <p:cNvPicPr/>
                <p:nvPr/>
              </p:nvPicPr>
              <p:blipFill>
                <a:blip r:embed="rId199"/>
                <a:stretch>
                  <a:fillRect/>
                </a:stretch>
              </p:blipFill>
              <p:spPr>
                <a:xfrm>
                  <a:off x="7122240" y="3191463"/>
                  <a:ext cx="952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3" name="Ink 82">
                  <a:extLst>
                    <a:ext uri="{FF2B5EF4-FFF2-40B4-BE49-F238E27FC236}">
                      <a16:creationId xmlns:a16="http://schemas.microsoft.com/office/drawing/2014/main" id="{C3DAA19D-4DF1-9F11-BFF7-2454BCC4DC8A}"/>
                    </a:ext>
                  </a:extLst>
                </p14:cNvPr>
                <p14:cNvContentPartPr/>
                <p14:nvPr/>
              </p14:nvContentPartPr>
              <p14:xfrm>
                <a:off x="8120160" y="3268143"/>
                <a:ext cx="15120" cy="223920"/>
              </p14:xfrm>
            </p:contentPart>
          </mc:Choice>
          <mc:Fallback xmlns="">
            <p:pic>
              <p:nvPicPr>
                <p:cNvPr id="83" name="Ink 82">
                  <a:extLst>
                    <a:ext uri="{FF2B5EF4-FFF2-40B4-BE49-F238E27FC236}">
                      <a16:creationId xmlns:a16="http://schemas.microsoft.com/office/drawing/2014/main" id="{C3DAA19D-4DF1-9F11-BFF7-2454BCC4DC8A}"/>
                    </a:ext>
                  </a:extLst>
                </p:cNvPr>
                <p:cNvPicPr/>
                <p:nvPr/>
              </p:nvPicPr>
              <p:blipFill>
                <a:blip r:embed="rId201"/>
                <a:stretch>
                  <a:fillRect/>
                </a:stretch>
              </p:blipFill>
              <p:spPr>
                <a:xfrm>
                  <a:off x="8102520" y="3250503"/>
                  <a:ext cx="507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5" name="Ink 84">
                  <a:extLst>
                    <a:ext uri="{FF2B5EF4-FFF2-40B4-BE49-F238E27FC236}">
                      <a16:creationId xmlns:a16="http://schemas.microsoft.com/office/drawing/2014/main" id="{7F5157A8-0FA6-0788-2D60-F054F1D93D6C}"/>
                    </a:ext>
                  </a:extLst>
                </p14:cNvPr>
                <p14:cNvContentPartPr/>
                <p14:nvPr/>
              </p14:nvContentPartPr>
              <p14:xfrm>
                <a:off x="9449280" y="3192183"/>
                <a:ext cx="270360" cy="160920"/>
              </p14:xfrm>
            </p:contentPart>
          </mc:Choice>
          <mc:Fallback xmlns="">
            <p:pic>
              <p:nvPicPr>
                <p:cNvPr id="85" name="Ink 84">
                  <a:extLst>
                    <a:ext uri="{FF2B5EF4-FFF2-40B4-BE49-F238E27FC236}">
                      <a16:creationId xmlns:a16="http://schemas.microsoft.com/office/drawing/2014/main" id="{7F5157A8-0FA6-0788-2D60-F054F1D93D6C}"/>
                    </a:ext>
                  </a:extLst>
                </p:cNvPr>
                <p:cNvPicPr/>
                <p:nvPr/>
              </p:nvPicPr>
              <p:blipFill>
                <a:blip r:embed="rId203"/>
                <a:stretch>
                  <a:fillRect/>
                </a:stretch>
              </p:blipFill>
              <p:spPr>
                <a:xfrm>
                  <a:off x="9431640" y="3174183"/>
                  <a:ext cx="306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6" name="Ink 85">
                  <a:extLst>
                    <a:ext uri="{FF2B5EF4-FFF2-40B4-BE49-F238E27FC236}">
                      <a16:creationId xmlns:a16="http://schemas.microsoft.com/office/drawing/2014/main" id="{3B71EA3A-5E36-FC39-D130-01784664FBF6}"/>
                    </a:ext>
                  </a:extLst>
                </p14:cNvPr>
                <p14:cNvContentPartPr/>
                <p14:nvPr/>
              </p14:nvContentPartPr>
              <p14:xfrm>
                <a:off x="9608040" y="3223863"/>
                <a:ext cx="40320" cy="326520"/>
              </p14:xfrm>
            </p:contentPart>
          </mc:Choice>
          <mc:Fallback xmlns="">
            <p:pic>
              <p:nvPicPr>
                <p:cNvPr id="86" name="Ink 85">
                  <a:extLst>
                    <a:ext uri="{FF2B5EF4-FFF2-40B4-BE49-F238E27FC236}">
                      <a16:creationId xmlns:a16="http://schemas.microsoft.com/office/drawing/2014/main" id="{3B71EA3A-5E36-FC39-D130-01784664FBF6}"/>
                    </a:ext>
                  </a:extLst>
                </p:cNvPr>
                <p:cNvPicPr/>
                <p:nvPr/>
              </p:nvPicPr>
              <p:blipFill>
                <a:blip r:embed="rId205"/>
                <a:stretch>
                  <a:fillRect/>
                </a:stretch>
              </p:blipFill>
              <p:spPr>
                <a:xfrm>
                  <a:off x="9590400" y="3206223"/>
                  <a:ext cx="759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7" name="Ink 86">
                  <a:extLst>
                    <a:ext uri="{FF2B5EF4-FFF2-40B4-BE49-F238E27FC236}">
                      <a16:creationId xmlns:a16="http://schemas.microsoft.com/office/drawing/2014/main" id="{7AFE0ACC-3A63-AC38-7329-1A06FFC71C55}"/>
                    </a:ext>
                  </a:extLst>
                </p14:cNvPr>
                <p14:cNvContentPartPr/>
                <p14:nvPr/>
              </p14:nvContentPartPr>
              <p14:xfrm>
                <a:off x="9759960" y="3124863"/>
                <a:ext cx="194400" cy="390240"/>
              </p14:xfrm>
            </p:contentPart>
          </mc:Choice>
          <mc:Fallback xmlns="">
            <p:pic>
              <p:nvPicPr>
                <p:cNvPr id="87" name="Ink 86">
                  <a:extLst>
                    <a:ext uri="{FF2B5EF4-FFF2-40B4-BE49-F238E27FC236}">
                      <a16:creationId xmlns:a16="http://schemas.microsoft.com/office/drawing/2014/main" id="{7AFE0ACC-3A63-AC38-7329-1A06FFC71C55}"/>
                    </a:ext>
                  </a:extLst>
                </p:cNvPr>
                <p:cNvPicPr/>
                <p:nvPr/>
              </p:nvPicPr>
              <p:blipFill>
                <a:blip r:embed="rId207"/>
                <a:stretch>
                  <a:fillRect/>
                </a:stretch>
              </p:blipFill>
              <p:spPr>
                <a:xfrm>
                  <a:off x="9742320" y="3107223"/>
                  <a:ext cx="2300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8" name="Ink 87">
                  <a:extLst>
                    <a:ext uri="{FF2B5EF4-FFF2-40B4-BE49-F238E27FC236}">
                      <a16:creationId xmlns:a16="http://schemas.microsoft.com/office/drawing/2014/main" id="{94CE001D-7FB3-EE92-2742-78D9BF5688C8}"/>
                    </a:ext>
                  </a:extLst>
                </p14:cNvPr>
                <p14:cNvContentPartPr/>
                <p14:nvPr/>
              </p14:nvContentPartPr>
              <p14:xfrm>
                <a:off x="10083960" y="3040623"/>
                <a:ext cx="164160" cy="431640"/>
              </p14:xfrm>
            </p:contentPart>
          </mc:Choice>
          <mc:Fallback xmlns="">
            <p:pic>
              <p:nvPicPr>
                <p:cNvPr id="88" name="Ink 87">
                  <a:extLst>
                    <a:ext uri="{FF2B5EF4-FFF2-40B4-BE49-F238E27FC236}">
                      <a16:creationId xmlns:a16="http://schemas.microsoft.com/office/drawing/2014/main" id="{94CE001D-7FB3-EE92-2742-78D9BF5688C8}"/>
                    </a:ext>
                  </a:extLst>
                </p:cNvPr>
                <p:cNvPicPr/>
                <p:nvPr/>
              </p:nvPicPr>
              <p:blipFill>
                <a:blip r:embed="rId209"/>
                <a:stretch>
                  <a:fillRect/>
                </a:stretch>
              </p:blipFill>
              <p:spPr>
                <a:xfrm>
                  <a:off x="10066320" y="3022983"/>
                  <a:ext cx="1998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9" name="Ink 88">
                  <a:extLst>
                    <a:ext uri="{FF2B5EF4-FFF2-40B4-BE49-F238E27FC236}">
                      <a16:creationId xmlns:a16="http://schemas.microsoft.com/office/drawing/2014/main" id="{38957E01-522F-8F07-12F9-731579111FB4}"/>
                    </a:ext>
                  </a:extLst>
                </p14:cNvPr>
                <p14:cNvContentPartPr/>
                <p14:nvPr/>
              </p14:nvContentPartPr>
              <p14:xfrm>
                <a:off x="10388160" y="3062223"/>
                <a:ext cx="159480" cy="421920"/>
              </p14:xfrm>
            </p:contentPart>
          </mc:Choice>
          <mc:Fallback xmlns="">
            <p:pic>
              <p:nvPicPr>
                <p:cNvPr id="89" name="Ink 88">
                  <a:extLst>
                    <a:ext uri="{FF2B5EF4-FFF2-40B4-BE49-F238E27FC236}">
                      <a16:creationId xmlns:a16="http://schemas.microsoft.com/office/drawing/2014/main" id="{38957E01-522F-8F07-12F9-731579111FB4}"/>
                    </a:ext>
                  </a:extLst>
                </p:cNvPr>
                <p:cNvPicPr/>
                <p:nvPr/>
              </p:nvPicPr>
              <p:blipFill>
                <a:blip r:embed="rId211"/>
                <a:stretch>
                  <a:fillRect/>
                </a:stretch>
              </p:blipFill>
              <p:spPr>
                <a:xfrm>
                  <a:off x="10370520" y="3044223"/>
                  <a:ext cx="19512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0" name="Ink 89">
                  <a:extLst>
                    <a:ext uri="{FF2B5EF4-FFF2-40B4-BE49-F238E27FC236}">
                      <a16:creationId xmlns:a16="http://schemas.microsoft.com/office/drawing/2014/main" id="{B60A7EBC-A7D9-B5D8-2F76-7FE3288578E3}"/>
                    </a:ext>
                  </a:extLst>
                </p14:cNvPr>
                <p14:cNvContentPartPr/>
                <p14:nvPr/>
              </p14:nvContentPartPr>
              <p14:xfrm>
                <a:off x="10435680" y="3304503"/>
                <a:ext cx="148680" cy="9720"/>
              </p14:xfrm>
            </p:contentPart>
          </mc:Choice>
          <mc:Fallback xmlns="">
            <p:pic>
              <p:nvPicPr>
                <p:cNvPr id="90" name="Ink 89">
                  <a:extLst>
                    <a:ext uri="{FF2B5EF4-FFF2-40B4-BE49-F238E27FC236}">
                      <a16:creationId xmlns:a16="http://schemas.microsoft.com/office/drawing/2014/main" id="{B60A7EBC-A7D9-B5D8-2F76-7FE3288578E3}"/>
                    </a:ext>
                  </a:extLst>
                </p:cNvPr>
                <p:cNvPicPr/>
                <p:nvPr/>
              </p:nvPicPr>
              <p:blipFill>
                <a:blip r:embed="rId213"/>
                <a:stretch>
                  <a:fillRect/>
                </a:stretch>
              </p:blipFill>
              <p:spPr>
                <a:xfrm>
                  <a:off x="10417680" y="3286863"/>
                  <a:ext cx="184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1" name="Ink 90">
                  <a:extLst>
                    <a:ext uri="{FF2B5EF4-FFF2-40B4-BE49-F238E27FC236}">
                      <a16:creationId xmlns:a16="http://schemas.microsoft.com/office/drawing/2014/main" id="{FCF10DF4-5652-6284-A9ED-F08E2F441C7C}"/>
                    </a:ext>
                  </a:extLst>
                </p14:cNvPr>
                <p14:cNvContentPartPr/>
                <p14:nvPr/>
              </p14:nvContentPartPr>
              <p14:xfrm>
                <a:off x="10695600" y="3353823"/>
                <a:ext cx="360" cy="360"/>
              </p14:xfrm>
            </p:contentPart>
          </mc:Choice>
          <mc:Fallback xmlns="">
            <p:pic>
              <p:nvPicPr>
                <p:cNvPr id="91" name="Ink 90">
                  <a:extLst>
                    <a:ext uri="{FF2B5EF4-FFF2-40B4-BE49-F238E27FC236}">
                      <a16:creationId xmlns:a16="http://schemas.microsoft.com/office/drawing/2014/main" id="{FCF10DF4-5652-6284-A9ED-F08E2F441C7C}"/>
                    </a:ext>
                  </a:extLst>
                </p:cNvPr>
                <p:cNvPicPr/>
                <p:nvPr/>
              </p:nvPicPr>
              <p:blipFill>
                <a:blip r:embed="rId215"/>
                <a:stretch>
                  <a:fillRect/>
                </a:stretch>
              </p:blipFill>
              <p:spPr>
                <a:xfrm>
                  <a:off x="10677960" y="33358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2" name="Ink 91">
                  <a:extLst>
                    <a:ext uri="{FF2B5EF4-FFF2-40B4-BE49-F238E27FC236}">
                      <a16:creationId xmlns:a16="http://schemas.microsoft.com/office/drawing/2014/main" id="{51C8B37D-648B-E161-5389-0F90EBF7DCE2}"/>
                    </a:ext>
                  </a:extLst>
                </p14:cNvPr>
                <p14:cNvContentPartPr/>
                <p14:nvPr/>
              </p14:nvContentPartPr>
              <p14:xfrm>
                <a:off x="10821240" y="3071943"/>
                <a:ext cx="55080" cy="351720"/>
              </p14:xfrm>
            </p:contentPart>
          </mc:Choice>
          <mc:Fallback xmlns="">
            <p:pic>
              <p:nvPicPr>
                <p:cNvPr id="92" name="Ink 91">
                  <a:extLst>
                    <a:ext uri="{FF2B5EF4-FFF2-40B4-BE49-F238E27FC236}">
                      <a16:creationId xmlns:a16="http://schemas.microsoft.com/office/drawing/2014/main" id="{51C8B37D-648B-E161-5389-0F90EBF7DCE2}"/>
                    </a:ext>
                  </a:extLst>
                </p:cNvPr>
                <p:cNvPicPr/>
                <p:nvPr/>
              </p:nvPicPr>
              <p:blipFill>
                <a:blip r:embed="rId217"/>
                <a:stretch>
                  <a:fillRect/>
                </a:stretch>
              </p:blipFill>
              <p:spPr>
                <a:xfrm>
                  <a:off x="10803600" y="3054303"/>
                  <a:ext cx="907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4" name="Ink 93">
                  <a:extLst>
                    <a:ext uri="{FF2B5EF4-FFF2-40B4-BE49-F238E27FC236}">
                      <a16:creationId xmlns:a16="http://schemas.microsoft.com/office/drawing/2014/main" id="{76924CBA-8BFD-057A-8E04-9A967CFAD5A4}"/>
                    </a:ext>
                  </a:extLst>
                </p14:cNvPr>
                <p14:cNvContentPartPr/>
                <p14:nvPr/>
              </p14:nvContentPartPr>
              <p14:xfrm>
                <a:off x="9824760" y="3841263"/>
                <a:ext cx="132840" cy="412920"/>
              </p14:xfrm>
            </p:contentPart>
          </mc:Choice>
          <mc:Fallback xmlns="">
            <p:pic>
              <p:nvPicPr>
                <p:cNvPr id="94" name="Ink 93">
                  <a:extLst>
                    <a:ext uri="{FF2B5EF4-FFF2-40B4-BE49-F238E27FC236}">
                      <a16:creationId xmlns:a16="http://schemas.microsoft.com/office/drawing/2014/main" id="{76924CBA-8BFD-057A-8E04-9A967CFAD5A4}"/>
                    </a:ext>
                  </a:extLst>
                </p:cNvPr>
                <p:cNvPicPr/>
                <p:nvPr/>
              </p:nvPicPr>
              <p:blipFill>
                <a:blip r:embed="rId219"/>
                <a:stretch>
                  <a:fillRect/>
                </a:stretch>
              </p:blipFill>
              <p:spPr>
                <a:xfrm>
                  <a:off x="9807120" y="3823263"/>
                  <a:ext cx="1684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5" name="Ink 94">
                  <a:extLst>
                    <a:ext uri="{FF2B5EF4-FFF2-40B4-BE49-F238E27FC236}">
                      <a16:creationId xmlns:a16="http://schemas.microsoft.com/office/drawing/2014/main" id="{35A60817-9ED8-2480-AAB6-B997B4C8069C}"/>
                    </a:ext>
                  </a:extLst>
                </p14:cNvPr>
                <p14:cNvContentPartPr/>
                <p14:nvPr/>
              </p14:nvContentPartPr>
              <p14:xfrm>
                <a:off x="10233720" y="3778623"/>
                <a:ext cx="149760" cy="446400"/>
              </p14:xfrm>
            </p:contentPart>
          </mc:Choice>
          <mc:Fallback xmlns="">
            <p:pic>
              <p:nvPicPr>
                <p:cNvPr id="95" name="Ink 94">
                  <a:extLst>
                    <a:ext uri="{FF2B5EF4-FFF2-40B4-BE49-F238E27FC236}">
                      <a16:creationId xmlns:a16="http://schemas.microsoft.com/office/drawing/2014/main" id="{35A60817-9ED8-2480-AAB6-B997B4C8069C}"/>
                    </a:ext>
                  </a:extLst>
                </p:cNvPr>
                <p:cNvPicPr/>
                <p:nvPr/>
              </p:nvPicPr>
              <p:blipFill>
                <a:blip r:embed="rId221"/>
                <a:stretch>
                  <a:fillRect/>
                </a:stretch>
              </p:blipFill>
              <p:spPr>
                <a:xfrm>
                  <a:off x="10215720" y="3760623"/>
                  <a:ext cx="18540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6" name="Ink 95">
                  <a:extLst>
                    <a:ext uri="{FF2B5EF4-FFF2-40B4-BE49-F238E27FC236}">
                      <a16:creationId xmlns:a16="http://schemas.microsoft.com/office/drawing/2014/main" id="{C0FAA9AE-AEC1-6782-99F8-B6992172289F}"/>
                    </a:ext>
                  </a:extLst>
                </p14:cNvPr>
                <p14:cNvContentPartPr/>
                <p14:nvPr/>
              </p14:nvContentPartPr>
              <p14:xfrm>
                <a:off x="10287720" y="4000383"/>
                <a:ext cx="134640" cy="7560"/>
              </p14:xfrm>
            </p:contentPart>
          </mc:Choice>
          <mc:Fallback xmlns="">
            <p:pic>
              <p:nvPicPr>
                <p:cNvPr id="96" name="Ink 95">
                  <a:extLst>
                    <a:ext uri="{FF2B5EF4-FFF2-40B4-BE49-F238E27FC236}">
                      <a16:creationId xmlns:a16="http://schemas.microsoft.com/office/drawing/2014/main" id="{C0FAA9AE-AEC1-6782-99F8-B6992172289F}"/>
                    </a:ext>
                  </a:extLst>
                </p:cNvPr>
                <p:cNvPicPr/>
                <p:nvPr/>
              </p:nvPicPr>
              <p:blipFill>
                <a:blip r:embed="rId223"/>
                <a:stretch>
                  <a:fillRect/>
                </a:stretch>
              </p:blipFill>
              <p:spPr>
                <a:xfrm>
                  <a:off x="10269720" y="3982743"/>
                  <a:ext cx="170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7" name="Ink 96">
                  <a:extLst>
                    <a:ext uri="{FF2B5EF4-FFF2-40B4-BE49-F238E27FC236}">
                      <a16:creationId xmlns:a16="http://schemas.microsoft.com/office/drawing/2014/main" id="{706B06D2-F352-3961-63A9-252CFE5354D3}"/>
                    </a:ext>
                  </a:extLst>
                </p14:cNvPr>
                <p14:cNvContentPartPr/>
                <p14:nvPr/>
              </p14:nvContentPartPr>
              <p14:xfrm>
                <a:off x="10501200" y="3897423"/>
                <a:ext cx="89640" cy="216000"/>
              </p14:xfrm>
            </p:contentPart>
          </mc:Choice>
          <mc:Fallback xmlns="">
            <p:pic>
              <p:nvPicPr>
                <p:cNvPr id="97" name="Ink 96">
                  <a:extLst>
                    <a:ext uri="{FF2B5EF4-FFF2-40B4-BE49-F238E27FC236}">
                      <a16:creationId xmlns:a16="http://schemas.microsoft.com/office/drawing/2014/main" id="{706B06D2-F352-3961-63A9-252CFE5354D3}"/>
                    </a:ext>
                  </a:extLst>
                </p:cNvPr>
                <p:cNvPicPr/>
                <p:nvPr/>
              </p:nvPicPr>
              <p:blipFill>
                <a:blip r:embed="rId225"/>
                <a:stretch>
                  <a:fillRect/>
                </a:stretch>
              </p:blipFill>
              <p:spPr>
                <a:xfrm>
                  <a:off x="10483560" y="3879423"/>
                  <a:ext cx="125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8" name="Ink 97">
                  <a:extLst>
                    <a:ext uri="{FF2B5EF4-FFF2-40B4-BE49-F238E27FC236}">
                      <a16:creationId xmlns:a16="http://schemas.microsoft.com/office/drawing/2014/main" id="{0F8615E5-4A03-B56E-65EF-2F4EFA34AE27}"/>
                    </a:ext>
                  </a:extLst>
                </p14:cNvPr>
                <p14:cNvContentPartPr/>
                <p14:nvPr/>
              </p14:nvContentPartPr>
              <p14:xfrm>
                <a:off x="9554400" y="4186863"/>
                <a:ext cx="1665720" cy="97560"/>
              </p14:xfrm>
            </p:contentPart>
          </mc:Choice>
          <mc:Fallback xmlns="">
            <p:pic>
              <p:nvPicPr>
                <p:cNvPr id="98" name="Ink 97">
                  <a:extLst>
                    <a:ext uri="{FF2B5EF4-FFF2-40B4-BE49-F238E27FC236}">
                      <a16:creationId xmlns:a16="http://schemas.microsoft.com/office/drawing/2014/main" id="{0F8615E5-4A03-B56E-65EF-2F4EFA34AE27}"/>
                    </a:ext>
                  </a:extLst>
                </p:cNvPr>
                <p:cNvPicPr/>
                <p:nvPr/>
              </p:nvPicPr>
              <p:blipFill>
                <a:blip r:embed="rId227"/>
                <a:stretch>
                  <a:fillRect/>
                </a:stretch>
              </p:blipFill>
              <p:spPr>
                <a:xfrm>
                  <a:off x="9536760" y="4169223"/>
                  <a:ext cx="1701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9" name="Ink 98">
                  <a:extLst>
                    <a:ext uri="{FF2B5EF4-FFF2-40B4-BE49-F238E27FC236}">
                      <a16:creationId xmlns:a16="http://schemas.microsoft.com/office/drawing/2014/main" id="{B839C154-251D-107B-065B-EA423BC91B76}"/>
                    </a:ext>
                  </a:extLst>
                </p14:cNvPr>
                <p14:cNvContentPartPr/>
                <p14:nvPr/>
              </p14:nvContentPartPr>
              <p14:xfrm>
                <a:off x="10756440" y="3973023"/>
                <a:ext cx="360" cy="360"/>
              </p14:xfrm>
            </p:contentPart>
          </mc:Choice>
          <mc:Fallback xmlns="">
            <p:pic>
              <p:nvPicPr>
                <p:cNvPr id="99" name="Ink 98">
                  <a:extLst>
                    <a:ext uri="{FF2B5EF4-FFF2-40B4-BE49-F238E27FC236}">
                      <a16:creationId xmlns:a16="http://schemas.microsoft.com/office/drawing/2014/main" id="{B839C154-251D-107B-065B-EA423BC91B76}"/>
                    </a:ext>
                  </a:extLst>
                </p:cNvPr>
                <p:cNvPicPr/>
                <p:nvPr/>
              </p:nvPicPr>
              <p:blipFill>
                <a:blip r:embed="rId215"/>
                <a:stretch>
                  <a:fillRect/>
                </a:stretch>
              </p:blipFill>
              <p:spPr>
                <a:xfrm>
                  <a:off x="10738440" y="39550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0" name="Ink 99">
                  <a:extLst>
                    <a:ext uri="{FF2B5EF4-FFF2-40B4-BE49-F238E27FC236}">
                      <a16:creationId xmlns:a16="http://schemas.microsoft.com/office/drawing/2014/main" id="{F466B6A0-855C-8185-03E6-94E6E302881C}"/>
                    </a:ext>
                  </a:extLst>
                </p14:cNvPr>
                <p14:cNvContentPartPr/>
                <p14:nvPr/>
              </p14:nvContentPartPr>
              <p14:xfrm>
                <a:off x="10955880" y="3864663"/>
                <a:ext cx="106200" cy="145440"/>
              </p14:xfrm>
            </p:contentPart>
          </mc:Choice>
          <mc:Fallback xmlns="">
            <p:pic>
              <p:nvPicPr>
                <p:cNvPr id="100" name="Ink 99">
                  <a:extLst>
                    <a:ext uri="{FF2B5EF4-FFF2-40B4-BE49-F238E27FC236}">
                      <a16:creationId xmlns:a16="http://schemas.microsoft.com/office/drawing/2014/main" id="{F466B6A0-855C-8185-03E6-94E6E302881C}"/>
                    </a:ext>
                  </a:extLst>
                </p:cNvPr>
                <p:cNvPicPr/>
                <p:nvPr/>
              </p:nvPicPr>
              <p:blipFill>
                <a:blip r:embed="rId230"/>
                <a:stretch>
                  <a:fillRect/>
                </a:stretch>
              </p:blipFill>
              <p:spPr>
                <a:xfrm>
                  <a:off x="10937880" y="3846663"/>
                  <a:ext cx="141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1" name="Ink 100">
                  <a:extLst>
                    <a:ext uri="{FF2B5EF4-FFF2-40B4-BE49-F238E27FC236}">
                      <a16:creationId xmlns:a16="http://schemas.microsoft.com/office/drawing/2014/main" id="{F0B813E4-EF01-C66A-4F1B-34BCC599CB44}"/>
                    </a:ext>
                  </a:extLst>
                </p14:cNvPr>
                <p14:cNvContentPartPr/>
                <p14:nvPr/>
              </p14:nvContentPartPr>
              <p14:xfrm>
                <a:off x="11047320" y="4412223"/>
                <a:ext cx="16200" cy="294840"/>
              </p14:xfrm>
            </p:contentPart>
          </mc:Choice>
          <mc:Fallback xmlns="">
            <p:pic>
              <p:nvPicPr>
                <p:cNvPr id="101" name="Ink 100">
                  <a:extLst>
                    <a:ext uri="{FF2B5EF4-FFF2-40B4-BE49-F238E27FC236}">
                      <a16:creationId xmlns:a16="http://schemas.microsoft.com/office/drawing/2014/main" id="{F0B813E4-EF01-C66A-4F1B-34BCC599CB44}"/>
                    </a:ext>
                  </a:extLst>
                </p:cNvPr>
                <p:cNvPicPr/>
                <p:nvPr/>
              </p:nvPicPr>
              <p:blipFill>
                <a:blip r:embed="rId232"/>
                <a:stretch>
                  <a:fillRect/>
                </a:stretch>
              </p:blipFill>
              <p:spPr>
                <a:xfrm>
                  <a:off x="11029680" y="4394223"/>
                  <a:ext cx="518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2" name="Ink 101">
                  <a:extLst>
                    <a:ext uri="{FF2B5EF4-FFF2-40B4-BE49-F238E27FC236}">
                      <a16:creationId xmlns:a16="http://schemas.microsoft.com/office/drawing/2014/main" id="{4040E7CE-E4F7-9006-BBFC-9F223FE956B6}"/>
                    </a:ext>
                  </a:extLst>
                </p14:cNvPr>
                <p14:cNvContentPartPr/>
                <p14:nvPr/>
              </p14:nvContentPartPr>
              <p14:xfrm>
                <a:off x="10946520" y="4646943"/>
                <a:ext cx="360" cy="5760"/>
              </p14:xfrm>
            </p:contentPart>
          </mc:Choice>
          <mc:Fallback xmlns="">
            <p:pic>
              <p:nvPicPr>
                <p:cNvPr id="102" name="Ink 101">
                  <a:extLst>
                    <a:ext uri="{FF2B5EF4-FFF2-40B4-BE49-F238E27FC236}">
                      <a16:creationId xmlns:a16="http://schemas.microsoft.com/office/drawing/2014/main" id="{4040E7CE-E4F7-9006-BBFC-9F223FE956B6}"/>
                    </a:ext>
                  </a:extLst>
                </p:cNvPr>
                <p:cNvPicPr/>
                <p:nvPr/>
              </p:nvPicPr>
              <p:blipFill>
                <a:blip r:embed="rId234"/>
                <a:stretch>
                  <a:fillRect/>
                </a:stretch>
              </p:blipFill>
              <p:spPr>
                <a:xfrm>
                  <a:off x="10928520" y="4628943"/>
                  <a:ext cx="36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5" name="Ink 104">
                  <a:extLst>
                    <a:ext uri="{FF2B5EF4-FFF2-40B4-BE49-F238E27FC236}">
                      <a16:creationId xmlns:a16="http://schemas.microsoft.com/office/drawing/2014/main" id="{F805BC31-801E-B827-5813-2EF85B174DA3}"/>
                    </a:ext>
                  </a:extLst>
                </p14:cNvPr>
                <p14:cNvContentPartPr/>
                <p14:nvPr/>
              </p14:nvContentPartPr>
              <p14:xfrm>
                <a:off x="10627560" y="4490343"/>
                <a:ext cx="209880" cy="505080"/>
              </p14:xfrm>
            </p:contentPart>
          </mc:Choice>
          <mc:Fallback xmlns="">
            <p:pic>
              <p:nvPicPr>
                <p:cNvPr id="105" name="Ink 104">
                  <a:extLst>
                    <a:ext uri="{FF2B5EF4-FFF2-40B4-BE49-F238E27FC236}">
                      <a16:creationId xmlns:a16="http://schemas.microsoft.com/office/drawing/2014/main" id="{F805BC31-801E-B827-5813-2EF85B174DA3}"/>
                    </a:ext>
                  </a:extLst>
                </p:cNvPr>
                <p:cNvPicPr/>
                <p:nvPr/>
              </p:nvPicPr>
              <p:blipFill>
                <a:blip r:embed="rId236"/>
                <a:stretch>
                  <a:fillRect/>
                </a:stretch>
              </p:blipFill>
              <p:spPr>
                <a:xfrm>
                  <a:off x="10609560" y="4472343"/>
                  <a:ext cx="2455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6" name="Ink 105">
                  <a:extLst>
                    <a:ext uri="{FF2B5EF4-FFF2-40B4-BE49-F238E27FC236}">
                      <a16:creationId xmlns:a16="http://schemas.microsoft.com/office/drawing/2014/main" id="{7C986319-B86E-4179-D125-CF071C020AF4}"/>
                    </a:ext>
                  </a:extLst>
                </p14:cNvPr>
                <p14:cNvContentPartPr/>
                <p14:nvPr/>
              </p14:nvContentPartPr>
              <p14:xfrm>
                <a:off x="10675440" y="4752063"/>
                <a:ext cx="259920" cy="44280"/>
              </p14:xfrm>
            </p:contentPart>
          </mc:Choice>
          <mc:Fallback xmlns="">
            <p:pic>
              <p:nvPicPr>
                <p:cNvPr id="106" name="Ink 105">
                  <a:extLst>
                    <a:ext uri="{FF2B5EF4-FFF2-40B4-BE49-F238E27FC236}">
                      <a16:creationId xmlns:a16="http://schemas.microsoft.com/office/drawing/2014/main" id="{7C986319-B86E-4179-D125-CF071C020AF4}"/>
                    </a:ext>
                  </a:extLst>
                </p:cNvPr>
                <p:cNvPicPr/>
                <p:nvPr/>
              </p:nvPicPr>
              <p:blipFill>
                <a:blip r:embed="rId238"/>
                <a:stretch>
                  <a:fillRect/>
                </a:stretch>
              </p:blipFill>
              <p:spPr>
                <a:xfrm>
                  <a:off x="10657440" y="4734423"/>
                  <a:ext cx="295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8" name="Ink 107">
                  <a:extLst>
                    <a:ext uri="{FF2B5EF4-FFF2-40B4-BE49-F238E27FC236}">
                      <a16:creationId xmlns:a16="http://schemas.microsoft.com/office/drawing/2014/main" id="{9757CEE1-0FD3-3EBC-9D7B-6BE4B03203FD}"/>
                    </a:ext>
                  </a:extLst>
                </p14:cNvPr>
                <p14:cNvContentPartPr/>
                <p14:nvPr/>
              </p14:nvContentPartPr>
              <p14:xfrm>
                <a:off x="10317240" y="4461183"/>
                <a:ext cx="195120" cy="473400"/>
              </p14:xfrm>
            </p:contentPart>
          </mc:Choice>
          <mc:Fallback xmlns="">
            <p:pic>
              <p:nvPicPr>
                <p:cNvPr id="108" name="Ink 107">
                  <a:extLst>
                    <a:ext uri="{FF2B5EF4-FFF2-40B4-BE49-F238E27FC236}">
                      <a16:creationId xmlns:a16="http://schemas.microsoft.com/office/drawing/2014/main" id="{9757CEE1-0FD3-3EBC-9D7B-6BE4B03203FD}"/>
                    </a:ext>
                  </a:extLst>
                </p:cNvPr>
                <p:cNvPicPr/>
                <p:nvPr/>
              </p:nvPicPr>
              <p:blipFill>
                <a:blip r:embed="rId240"/>
                <a:stretch>
                  <a:fillRect/>
                </a:stretch>
              </p:blipFill>
              <p:spPr>
                <a:xfrm>
                  <a:off x="10299240" y="4443543"/>
                  <a:ext cx="2307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0" name="Ink 109">
                  <a:extLst>
                    <a:ext uri="{FF2B5EF4-FFF2-40B4-BE49-F238E27FC236}">
                      <a16:creationId xmlns:a16="http://schemas.microsoft.com/office/drawing/2014/main" id="{E943342E-50F2-BA08-1CF2-BFDBCD858658}"/>
                    </a:ext>
                  </a:extLst>
                </p14:cNvPr>
                <p14:cNvContentPartPr/>
                <p14:nvPr/>
              </p14:nvContentPartPr>
              <p14:xfrm>
                <a:off x="10074960" y="4590783"/>
                <a:ext cx="3960" cy="365760"/>
              </p14:xfrm>
            </p:contentPart>
          </mc:Choice>
          <mc:Fallback xmlns="">
            <p:pic>
              <p:nvPicPr>
                <p:cNvPr id="110" name="Ink 109">
                  <a:extLst>
                    <a:ext uri="{FF2B5EF4-FFF2-40B4-BE49-F238E27FC236}">
                      <a16:creationId xmlns:a16="http://schemas.microsoft.com/office/drawing/2014/main" id="{E943342E-50F2-BA08-1CF2-BFDBCD858658}"/>
                    </a:ext>
                  </a:extLst>
                </p:cNvPr>
                <p:cNvPicPr/>
                <p:nvPr/>
              </p:nvPicPr>
              <p:blipFill>
                <a:blip r:embed="rId242"/>
                <a:stretch>
                  <a:fillRect/>
                </a:stretch>
              </p:blipFill>
              <p:spPr>
                <a:xfrm>
                  <a:off x="10057320" y="4573143"/>
                  <a:ext cx="396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1" name="Ink 110">
                  <a:extLst>
                    <a:ext uri="{FF2B5EF4-FFF2-40B4-BE49-F238E27FC236}">
                      <a16:creationId xmlns:a16="http://schemas.microsoft.com/office/drawing/2014/main" id="{AF26A22A-2E30-A001-70A8-205DCD6BD38E}"/>
                    </a:ext>
                  </a:extLst>
                </p14:cNvPr>
                <p14:cNvContentPartPr/>
                <p14:nvPr/>
              </p14:nvContentPartPr>
              <p14:xfrm>
                <a:off x="9666000" y="4640103"/>
                <a:ext cx="226800" cy="227880"/>
              </p14:xfrm>
            </p:contentPart>
          </mc:Choice>
          <mc:Fallback xmlns="">
            <p:pic>
              <p:nvPicPr>
                <p:cNvPr id="111" name="Ink 110">
                  <a:extLst>
                    <a:ext uri="{FF2B5EF4-FFF2-40B4-BE49-F238E27FC236}">
                      <a16:creationId xmlns:a16="http://schemas.microsoft.com/office/drawing/2014/main" id="{AF26A22A-2E30-A001-70A8-205DCD6BD38E}"/>
                    </a:ext>
                  </a:extLst>
                </p:cNvPr>
                <p:cNvPicPr/>
                <p:nvPr/>
              </p:nvPicPr>
              <p:blipFill>
                <a:blip r:embed="rId244"/>
                <a:stretch>
                  <a:fillRect/>
                </a:stretch>
              </p:blipFill>
              <p:spPr>
                <a:xfrm>
                  <a:off x="9648000" y="4622103"/>
                  <a:ext cx="262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2" name="Ink 111">
                  <a:extLst>
                    <a:ext uri="{FF2B5EF4-FFF2-40B4-BE49-F238E27FC236}">
                      <a16:creationId xmlns:a16="http://schemas.microsoft.com/office/drawing/2014/main" id="{5869C848-D7EB-A224-C028-E838C11F6287}"/>
                    </a:ext>
                  </a:extLst>
                </p14:cNvPr>
                <p14:cNvContentPartPr/>
                <p14:nvPr/>
              </p14:nvContentPartPr>
              <p14:xfrm>
                <a:off x="9827640" y="4751703"/>
                <a:ext cx="3960" cy="335520"/>
              </p14:xfrm>
            </p:contentPart>
          </mc:Choice>
          <mc:Fallback xmlns="">
            <p:pic>
              <p:nvPicPr>
                <p:cNvPr id="112" name="Ink 111">
                  <a:extLst>
                    <a:ext uri="{FF2B5EF4-FFF2-40B4-BE49-F238E27FC236}">
                      <a16:creationId xmlns:a16="http://schemas.microsoft.com/office/drawing/2014/main" id="{5869C848-D7EB-A224-C028-E838C11F6287}"/>
                    </a:ext>
                  </a:extLst>
                </p:cNvPr>
                <p:cNvPicPr/>
                <p:nvPr/>
              </p:nvPicPr>
              <p:blipFill>
                <a:blip r:embed="rId246"/>
                <a:stretch>
                  <a:fillRect/>
                </a:stretch>
              </p:blipFill>
              <p:spPr>
                <a:xfrm>
                  <a:off x="9809640" y="4733703"/>
                  <a:ext cx="39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 name="Ink 113">
                  <a:extLst>
                    <a:ext uri="{FF2B5EF4-FFF2-40B4-BE49-F238E27FC236}">
                      <a16:creationId xmlns:a16="http://schemas.microsoft.com/office/drawing/2014/main" id="{80A8F4CF-8A1F-487B-AF8F-17EC9DB8F598}"/>
                    </a:ext>
                  </a:extLst>
                </p14:cNvPr>
                <p14:cNvContentPartPr/>
                <p14:nvPr/>
              </p14:nvContentPartPr>
              <p14:xfrm>
                <a:off x="9641160" y="4991103"/>
                <a:ext cx="1572480" cy="194760"/>
              </p14:xfrm>
            </p:contentPart>
          </mc:Choice>
          <mc:Fallback xmlns="">
            <p:pic>
              <p:nvPicPr>
                <p:cNvPr id="114" name="Ink 113">
                  <a:extLst>
                    <a:ext uri="{FF2B5EF4-FFF2-40B4-BE49-F238E27FC236}">
                      <a16:creationId xmlns:a16="http://schemas.microsoft.com/office/drawing/2014/main" id="{80A8F4CF-8A1F-487B-AF8F-17EC9DB8F598}"/>
                    </a:ext>
                  </a:extLst>
                </p:cNvPr>
                <p:cNvPicPr/>
                <p:nvPr/>
              </p:nvPicPr>
              <p:blipFill>
                <a:blip r:embed="rId248"/>
                <a:stretch>
                  <a:fillRect/>
                </a:stretch>
              </p:blipFill>
              <p:spPr>
                <a:xfrm>
                  <a:off x="9623520" y="4973103"/>
                  <a:ext cx="1608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6" name="Ink 115">
                  <a:extLst>
                    <a:ext uri="{FF2B5EF4-FFF2-40B4-BE49-F238E27FC236}">
                      <a16:creationId xmlns:a16="http://schemas.microsoft.com/office/drawing/2014/main" id="{771824EA-2A35-13B5-A0F7-AB7D33487B3F}"/>
                    </a:ext>
                  </a:extLst>
                </p14:cNvPr>
                <p14:cNvContentPartPr/>
                <p14:nvPr/>
              </p14:nvContentPartPr>
              <p14:xfrm>
                <a:off x="6607080" y="2706183"/>
                <a:ext cx="4878720" cy="1228680"/>
              </p14:xfrm>
            </p:contentPart>
          </mc:Choice>
          <mc:Fallback xmlns="">
            <p:pic>
              <p:nvPicPr>
                <p:cNvPr id="116" name="Ink 115">
                  <a:extLst>
                    <a:ext uri="{FF2B5EF4-FFF2-40B4-BE49-F238E27FC236}">
                      <a16:creationId xmlns:a16="http://schemas.microsoft.com/office/drawing/2014/main" id="{771824EA-2A35-13B5-A0F7-AB7D33487B3F}"/>
                    </a:ext>
                  </a:extLst>
                </p:cNvPr>
                <p:cNvPicPr/>
                <p:nvPr/>
              </p:nvPicPr>
              <p:blipFill>
                <a:blip r:embed="rId250"/>
                <a:stretch>
                  <a:fillRect/>
                </a:stretch>
              </p:blipFill>
              <p:spPr>
                <a:xfrm>
                  <a:off x="6589080" y="2688543"/>
                  <a:ext cx="4914360" cy="1264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7" name="Ink 116">
                  <a:extLst>
                    <a:ext uri="{FF2B5EF4-FFF2-40B4-BE49-F238E27FC236}">
                      <a16:creationId xmlns:a16="http://schemas.microsoft.com/office/drawing/2014/main" id="{77DABD9F-1A62-7332-A939-4B052C36DBA9}"/>
                    </a:ext>
                  </a:extLst>
                </p14:cNvPr>
                <p14:cNvContentPartPr/>
                <p14:nvPr/>
              </p14:nvContentPartPr>
              <p14:xfrm>
                <a:off x="11292120" y="3741183"/>
                <a:ext cx="288360" cy="387360"/>
              </p14:xfrm>
            </p:contentPart>
          </mc:Choice>
          <mc:Fallback xmlns="">
            <p:pic>
              <p:nvPicPr>
                <p:cNvPr id="117" name="Ink 116">
                  <a:extLst>
                    <a:ext uri="{FF2B5EF4-FFF2-40B4-BE49-F238E27FC236}">
                      <a16:creationId xmlns:a16="http://schemas.microsoft.com/office/drawing/2014/main" id="{77DABD9F-1A62-7332-A939-4B052C36DBA9}"/>
                    </a:ext>
                  </a:extLst>
                </p:cNvPr>
                <p:cNvPicPr/>
                <p:nvPr/>
              </p:nvPicPr>
              <p:blipFill>
                <a:blip r:embed="rId252"/>
                <a:stretch>
                  <a:fillRect/>
                </a:stretch>
              </p:blipFill>
              <p:spPr>
                <a:xfrm>
                  <a:off x="11274480" y="3723183"/>
                  <a:ext cx="3240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8" name="Ink 117">
                  <a:extLst>
                    <a:ext uri="{FF2B5EF4-FFF2-40B4-BE49-F238E27FC236}">
                      <a16:creationId xmlns:a16="http://schemas.microsoft.com/office/drawing/2014/main" id="{85468085-AA66-EE51-AA60-0EF7A4E3BE80}"/>
                    </a:ext>
                  </a:extLst>
                </p14:cNvPr>
                <p14:cNvContentPartPr/>
                <p14:nvPr/>
              </p14:nvContentPartPr>
              <p14:xfrm>
                <a:off x="9242280" y="3215223"/>
                <a:ext cx="620640" cy="2142720"/>
              </p14:xfrm>
            </p:contentPart>
          </mc:Choice>
          <mc:Fallback xmlns="">
            <p:pic>
              <p:nvPicPr>
                <p:cNvPr id="118" name="Ink 117">
                  <a:extLst>
                    <a:ext uri="{FF2B5EF4-FFF2-40B4-BE49-F238E27FC236}">
                      <a16:creationId xmlns:a16="http://schemas.microsoft.com/office/drawing/2014/main" id="{85468085-AA66-EE51-AA60-0EF7A4E3BE80}"/>
                    </a:ext>
                  </a:extLst>
                </p:cNvPr>
                <p:cNvPicPr/>
                <p:nvPr/>
              </p:nvPicPr>
              <p:blipFill>
                <a:blip r:embed="rId254"/>
                <a:stretch>
                  <a:fillRect/>
                </a:stretch>
              </p:blipFill>
              <p:spPr>
                <a:xfrm>
                  <a:off x="9224280" y="3197223"/>
                  <a:ext cx="656280" cy="2178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0" name="Ink 119">
                  <a:extLst>
                    <a:ext uri="{FF2B5EF4-FFF2-40B4-BE49-F238E27FC236}">
                      <a16:creationId xmlns:a16="http://schemas.microsoft.com/office/drawing/2014/main" id="{32EFC29D-EC28-6DAD-CFB7-5A3AB4D13CAF}"/>
                    </a:ext>
                  </a:extLst>
                </p14:cNvPr>
                <p14:cNvContentPartPr/>
                <p14:nvPr/>
              </p14:nvContentPartPr>
              <p14:xfrm>
                <a:off x="10937160" y="2872863"/>
                <a:ext cx="366480" cy="2520720"/>
              </p14:xfrm>
            </p:contentPart>
          </mc:Choice>
          <mc:Fallback xmlns="">
            <p:pic>
              <p:nvPicPr>
                <p:cNvPr id="120" name="Ink 119">
                  <a:extLst>
                    <a:ext uri="{FF2B5EF4-FFF2-40B4-BE49-F238E27FC236}">
                      <a16:creationId xmlns:a16="http://schemas.microsoft.com/office/drawing/2014/main" id="{32EFC29D-EC28-6DAD-CFB7-5A3AB4D13CAF}"/>
                    </a:ext>
                  </a:extLst>
                </p:cNvPr>
                <p:cNvPicPr/>
                <p:nvPr/>
              </p:nvPicPr>
              <p:blipFill>
                <a:blip r:embed="rId256"/>
                <a:stretch>
                  <a:fillRect/>
                </a:stretch>
              </p:blipFill>
              <p:spPr>
                <a:xfrm>
                  <a:off x="10919160" y="2854863"/>
                  <a:ext cx="402120" cy="2556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Ink 158">
                  <a:extLst>
                    <a:ext uri="{FF2B5EF4-FFF2-40B4-BE49-F238E27FC236}">
                      <a16:creationId xmlns:a16="http://schemas.microsoft.com/office/drawing/2014/main" id="{6ECE2AE1-CD61-5175-94A5-188B92285B41}"/>
                    </a:ext>
                  </a:extLst>
                </p14:cNvPr>
                <p14:cNvContentPartPr/>
                <p14:nvPr/>
              </p14:nvContentPartPr>
              <p14:xfrm>
                <a:off x="11485800" y="5604183"/>
                <a:ext cx="144360" cy="150480"/>
              </p14:xfrm>
            </p:contentPart>
          </mc:Choice>
          <mc:Fallback xmlns="">
            <p:pic>
              <p:nvPicPr>
                <p:cNvPr id="159" name="Ink 158">
                  <a:extLst>
                    <a:ext uri="{FF2B5EF4-FFF2-40B4-BE49-F238E27FC236}">
                      <a16:creationId xmlns:a16="http://schemas.microsoft.com/office/drawing/2014/main" id="{6ECE2AE1-CD61-5175-94A5-188B92285B41}"/>
                    </a:ext>
                  </a:extLst>
                </p:cNvPr>
                <p:cNvPicPr/>
                <p:nvPr/>
              </p:nvPicPr>
              <p:blipFill>
                <a:blip r:embed="rId258"/>
                <a:stretch>
                  <a:fillRect/>
                </a:stretch>
              </p:blipFill>
              <p:spPr>
                <a:xfrm>
                  <a:off x="11468160" y="5586543"/>
                  <a:ext cx="180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0" name="Ink 159">
                  <a:extLst>
                    <a:ext uri="{FF2B5EF4-FFF2-40B4-BE49-F238E27FC236}">
                      <a16:creationId xmlns:a16="http://schemas.microsoft.com/office/drawing/2014/main" id="{3CDEF6C5-0D8C-F12A-841C-DAC50AB1DEDC}"/>
                    </a:ext>
                  </a:extLst>
                </p14:cNvPr>
                <p14:cNvContentPartPr/>
                <p14:nvPr/>
              </p14:nvContentPartPr>
              <p14:xfrm>
                <a:off x="11100600" y="5621463"/>
                <a:ext cx="338040" cy="215640"/>
              </p14:xfrm>
            </p:contentPart>
          </mc:Choice>
          <mc:Fallback xmlns="">
            <p:pic>
              <p:nvPicPr>
                <p:cNvPr id="160" name="Ink 159">
                  <a:extLst>
                    <a:ext uri="{FF2B5EF4-FFF2-40B4-BE49-F238E27FC236}">
                      <a16:creationId xmlns:a16="http://schemas.microsoft.com/office/drawing/2014/main" id="{3CDEF6C5-0D8C-F12A-841C-DAC50AB1DEDC}"/>
                    </a:ext>
                  </a:extLst>
                </p:cNvPr>
                <p:cNvPicPr/>
                <p:nvPr/>
              </p:nvPicPr>
              <p:blipFill>
                <a:blip r:embed="rId260"/>
                <a:stretch>
                  <a:fillRect/>
                </a:stretch>
              </p:blipFill>
              <p:spPr>
                <a:xfrm>
                  <a:off x="11082600" y="5603823"/>
                  <a:ext cx="373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1" name="Ink 160">
                  <a:extLst>
                    <a:ext uri="{FF2B5EF4-FFF2-40B4-BE49-F238E27FC236}">
                      <a16:creationId xmlns:a16="http://schemas.microsoft.com/office/drawing/2014/main" id="{D0419E07-2BC1-0F6B-A178-DC16A4382E77}"/>
                    </a:ext>
                  </a:extLst>
                </p14:cNvPr>
                <p14:cNvContentPartPr/>
                <p14:nvPr/>
              </p14:nvContentPartPr>
              <p14:xfrm>
                <a:off x="11319120" y="5496903"/>
                <a:ext cx="3960" cy="360"/>
              </p14:xfrm>
            </p:contentPart>
          </mc:Choice>
          <mc:Fallback xmlns="">
            <p:pic>
              <p:nvPicPr>
                <p:cNvPr id="161" name="Ink 160">
                  <a:extLst>
                    <a:ext uri="{FF2B5EF4-FFF2-40B4-BE49-F238E27FC236}">
                      <a16:creationId xmlns:a16="http://schemas.microsoft.com/office/drawing/2014/main" id="{D0419E07-2BC1-0F6B-A178-DC16A4382E77}"/>
                    </a:ext>
                  </a:extLst>
                </p:cNvPr>
                <p:cNvPicPr/>
                <p:nvPr/>
              </p:nvPicPr>
              <p:blipFill>
                <a:blip r:embed="rId262"/>
                <a:stretch>
                  <a:fillRect/>
                </a:stretch>
              </p:blipFill>
              <p:spPr>
                <a:xfrm>
                  <a:off x="11301480" y="5479263"/>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3" name="Ink 162">
                  <a:extLst>
                    <a:ext uri="{FF2B5EF4-FFF2-40B4-BE49-F238E27FC236}">
                      <a16:creationId xmlns:a16="http://schemas.microsoft.com/office/drawing/2014/main" id="{DD30751F-467B-07DA-23B2-5E458EA4D4D1}"/>
                    </a:ext>
                  </a:extLst>
                </p14:cNvPr>
                <p14:cNvContentPartPr/>
                <p14:nvPr/>
              </p14:nvContentPartPr>
              <p14:xfrm>
                <a:off x="10684080" y="5716143"/>
                <a:ext cx="236880" cy="98640"/>
              </p14:xfrm>
            </p:contentPart>
          </mc:Choice>
          <mc:Fallback xmlns="">
            <p:pic>
              <p:nvPicPr>
                <p:cNvPr id="163" name="Ink 162">
                  <a:extLst>
                    <a:ext uri="{FF2B5EF4-FFF2-40B4-BE49-F238E27FC236}">
                      <a16:creationId xmlns:a16="http://schemas.microsoft.com/office/drawing/2014/main" id="{DD30751F-467B-07DA-23B2-5E458EA4D4D1}"/>
                    </a:ext>
                  </a:extLst>
                </p:cNvPr>
                <p:cNvPicPr/>
                <p:nvPr/>
              </p:nvPicPr>
              <p:blipFill>
                <a:blip r:embed="rId264"/>
                <a:stretch>
                  <a:fillRect/>
                </a:stretch>
              </p:blipFill>
              <p:spPr>
                <a:xfrm>
                  <a:off x="10666080" y="5698143"/>
                  <a:ext cx="272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4" name="Ink 163">
                  <a:extLst>
                    <a:ext uri="{FF2B5EF4-FFF2-40B4-BE49-F238E27FC236}">
                      <a16:creationId xmlns:a16="http://schemas.microsoft.com/office/drawing/2014/main" id="{F69CCBD3-DC87-0A2F-33FD-ADA6B963AF7A}"/>
                    </a:ext>
                  </a:extLst>
                </p14:cNvPr>
                <p14:cNvContentPartPr/>
                <p14:nvPr/>
              </p14:nvContentPartPr>
              <p14:xfrm>
                <a:off x="10521360" y="5493303"/>
                <a:ext cx="3960" cy="210240"/>
              </p14:xfrm>
            </p:contentPart>
          </mc:Choice>
          <mc:Fallback xmlns="">
            <p:pic>
              <p:nvPicPr>
                <p:cNvPr id="164" name="Ink 163">
                  <a:extLst>
                    <a:ext uri="{FF2B5EF4-FFF2-40B4-BE49-F238E27FC236}">
                      <a16:creationId xmlns:a16="http://schemas.microsoft.com/office/drawing/2014/main" id="{F69CCBD3-DC87-0A2F-33FD-ADA6B963AF7A}"/>
                    </a:ext>
                  </a:extLst>
                </p:cNvPr>
                <p:cNvPicPr/>
                <p:nvPr/>
              </p:nvPicPr>
              <p:blipFill>
                <a:blip r:embed="rId266"/>
                <a:stretch>
                  <a:fillRect/>
                </a:stretch>
              </p:blipFill>
              <p:spPr>
                <a:xfrm>
                  <a:off x="10503720" y="5475663"/>
                  <a:ext cx="39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5" name="Ink 164">
                  <a:extLst>
                    <a:ext uri="{FF2B5EF4-FFF2-40B4-BE49-F238E27FC236}">
                      <a16:creationId xmlns:a16="http://schemas.microsoft.com/office/drawing/2014/main" id="{90F3B132-9A7F-1483-09A5-8E5E48CB04DA}"/>
                    </a:ext>
                  </a:extLst>
                </p14:cNvPr>
                <p14:cNvContentPartPr/>
                <p14:nvPr/>
              </p14:nvContentPartPr>
              <p14:xfrm>
                <a:off x="9923400" y="5489343"/>
                <a:ext cx="515160" cy="497520"/>
              </p14:xfrm>
            </p:contentPart>
          </mc:Choice>
          <mc:Fallback xmlns="">
            <p:pic>
              <p:nvPicPr>
                <p:cNvPr id="165" name="Ink 164">
                  <a:extLst>
                    <a:ext uri="{FF2B5EF4-FFF2-40B4-BE49-F238E27FC236}">
                      <a16:creationId xmlns:a16="http://schemas.microsoft.com/office/drawing/2014/main" id="{90F3B132-9A7F-1483-09A5-8E5E48CB04DA}"/>
                    </a:ext>
                  </a:extLst>
                </p:cNvPr>
                <p:cNvPicPr/>
                <p:nvPr/>
              </p:nvPicPr>
              <p:blipFill>
                <a:blip r:embed="rId268"/>
                <a:stretch>
                  <a:fillRect/>
                </a:stretch>
              </p:blipFill>
              <p:spPr>
                <a:xfrm>
                  <a:off x="9905760" y="5471343"/>
                  <a:ext cx="55080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6" name="Ink 165">
                  <a:extLst>
                    <a:ext uri="{FF2B5EF4-FFF2-40B4-BE49-F238E27FC236}">
                      <a16:creationId xmlns:a16="http://schemas.microsoft.com/office/drawing/2014/main" id="{6CD62998-C1E0-EC88-BB8F-0E8007E05D32}"/>
                    </a:ext>
                  </a:extLst>
                </p14:cNvPr>
                <p14:cNvContentPartPr/>
                <p14:nvPr/>
              </p14:nvContentPartPr>
              <p14:xfrm>
                <a:off x="10332000" y="5919903"/>
                <a:ext cx="360" cy="360"/>
              </p14:xfrm>
            </p:contentPart>
          </mc:Choice>
          <mc:Fallback xmlns="">
            <p:pic>
              <p:nvPicPr>
                <p:cNvPr id="166" name="Ink 165">
                  <a:extLst>
                    <a:ext uri="{FF2B5EF4-FFF2-40B4-BE49-F238E27FC236}">
                      <a16:creationId xmlns:a16="http://schemas.microsoft.com/office/drawing/2014/main" id="{6CD62998-C1E0-EC88-BB8F-0E8007E05D32}"/>
                    </a:ext>
                  </a:extLst>
                </p:cNvPr>
                <p:cNvPicPr/>
                <p:nvPr/>
              </p:nvPicPr>
              <p:blipFill>
                <a:blip r:embed="rId215"/>
                <a:stretch>
                  <a:fillRect/>
                </a:stretch>
              </p:blipFill>
              <p:spPr>
                <a:xfrm>
                  <a:off x="10314000" y="590190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Ink 166">
                  <a:extLst>
                    <a:ext uri="{FF2B5EF4-FFF2-40B4-BE49-F238E27FC236}">
                      <a16:creationId xmlns:a16="http://schemas.microsoft.com/office/drawing/2014/main" id="{3A81062D-50F2-0215-7FC8-FFCD57BE99C1}"/>
                    </a:ext>
                  </a:extLst>
                </p14:cNvPr>
                <p14:cNvContentPartPr/>
                <p14:nvPr/>
              </p14:nvContentPartPr>
              <p14:xfrm>
                <a:off x="9999360" y="5514543"/>
                <a:ext cx="360" cy="3960"/>
              </p14:xfrm>
            </p:contentPart>
          </mc:Choice>
          <mc:Fallback xmlns="">
            <p:pic>
              <p:nvPicPr>
                <p:cNvPr id="167" name="Ink 166">
                  <a:extLst>
                    <a:ext uri="{FF2B5EF4-FFF2-40B4-BE49-F238E27FC236}">
                      <a16:creationId xmlns:a16="http://schemas.microsoft.com/office/drawing/2014/main" id="{3A81062D-50F2-0215-7FC8-FFCD57BE99C1}"/>
                    </a:ext>
                  </a:extLst>
                </p:cNvPr>
                <p:cNvPicPr/>
                <p:nvPr/>
              </p:nvPicPr>
              <p:blipFill>
                <a:blip r:embed="rId271"/>
                <a:stretch>
                  <a:fillRect/>
                </a:stretch>
              </p:blipFill>
              <p:spPr>
                <a:xfrm>
                  <a:off x="9981720" y="5496543"/>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Ink 167">
                  <a:extLst>
                    <a:ext uri="{FF2B5EF4-FFF2-40B4-BE49-F238E27FC236}">
                      <a16:creationId xmlns:a16="http://schemas.microsoft.com/office/drawing/2014/main" id="{2437A750-E0CE-9F14-B06A-1F9F9228A19D}"/>
                    </a:ext>
                  </a:extLst>
                </p14:cNvPr>
                <p14:cNvContentPartPr/>
                <p14:nvPr/>
              </p14:nvContentPartPr>
              <p14:xfrm>
                <a:off x="9775800" y="5628663"/>
                <a:ext cx="39240" cy="199080"/>
              </p14:xfrm>
            </p:contentPart>
          </mc:Choice>
          <mc:Fallback xmlns="">
            <p:pic>
              <p:nvPicPr>
                <p:cNvPr id="168" name="Ink 167">
                  <a:extLst>
                    <a:ext uri="{FF2B5EF4-FFF2-40B4-BE49-F238E27FC236}">
                      <a16:creationId xmlns:a16="http://schemas.microsoft.com/office/drawing/2014/main" id="{2437A750-E0CE-9F14-B06A-1F9F9228A19D}"/>
                    </a:ext>
                  </a:extLst>
                </p:cNvPr>
                <p:cNvPicPr/>
                <p:nvPr/>
              </p:nvPicPr>
              <p:blipFill>
                <a:blip r:embed="rId273"/>
                <a:stretch>
                  <a:fillRect/>
                </a:stretch>
              </p:blipFill>
              <p:spPr>
                <a:xfrm>
                  <a:off x="9758160" y="5611023"/>
                  <a:ext cx="74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9" name="Ink 168">
                  <a:extLst>
                    <a:ext uri="{FF2B5EF4-FFF2-40B4-BE49-F238E27FC236}">
                      <a16:creationId xmlns:a16="http://schemas.microsoft.com/office/drawing/2014/main" id="{90325C01-70B6-5257-30AE-C4D133DC50F2}"/>
                    </a:ext>
                  </a:extLst>
                </p14:cNvPr>
                <p14:cNvContentPartPr/>
                <p14:nvPr/>
              </p14:nvContentPartPr>
              <p14:xfrm>
                <a:off x="9586800" y="5578623"/>
                <a:ext cx="83520" cy="214200"/>
              </p14:xfrm>
            </p:contentPart>
          </mc:Choice>
          <mc:Fallback xmlns="">
            <p:pic>
              <p:nvPicPr>
                <p:cNvPr id="169" name="Ink 168">
                  <a:extLst>
                    <a:ext uri="{FF2B5EF4-FFF2-40B4-BE49-F238E27FC236}">
                      <a16:creationId xmlns:a16="http://schemas.microsoft.com/office/drawing/2014/main" id="{90325C01-70B6-5257-30AE-C4D133DC50F2}"/>
                    </a:ext>
                  </a:extLst>
                </p:cNvPr>
                <p:cNvPicPr/>
                <p:nvPr/>
              </p:nvPicPr>
              <p:blipFill>
                <a:blip r:embed="rId275"/>
                <a:stretch>
                  <a:fillRect/>
                </a:stretch>
              </p:blipFill>
              <p:spPr>
                <a:xfrm>
                  <a:off x="9569160" y="5560983"/>
                  <a:ext cx="119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Ink 169">
                  <a:extLst>
                    <a:ext uri="{FF2B5EF4-FFF2-40B4-BE49-F238E27FC236}">
                      <a16:creationId xmlns:a16="http://schemas.microsoft.com/office/drawing/2014/main" id="{CE502303-3815-ED5E-02DD-735AD11FE8A2}"/>
                    </a:ext>
                  </a:extLst>
                </p14:cNvPr>
                <p14:cNvContentPartPr/>
                <p14:nvPr/>
              </p14:nvContentPartPr>
              <p14:xfrm>
                <a:off x="9513720" y="5566383"/>
                <a:ext cx="48240" cy="129960"/>
              </p14:xfrm>
            </p:contentPart>
          </mc:Choice>
          <mc:Fallback xmlns="">
            <p:pic>
              <p:nvPicPr>
                <p:cNvPr id="170" name="Ink 169">
                  <a:extLst>
                    <a:ext uri="{FF2B5EF4-FFF2-40B4-BE49-F238E27FC236}">
                      <a16:creationId xmlns:a16="http://schemas.microsoft.com/office/drawing/2014/main" id="{CE502303-3815-ED5E-02DD-735AD11FE8A2}"/>
                    </a:ext>
                  </a:extLst>
                </p:cNvPr>
                <p:cNvPicPr/>
                <p:nvPr/>
              </p:nvPicPr>
              <p:blipFill>
                <a:blip r:embed="rId277"/>
                <a:stretch>
                  <a:fillRect/>
                </a:stretch>
              </p:blipFill>
              <p:spPr>
                <a:xfrm>
                  <a:off x="9496080" y="5548743"/>
                  <a:ext cx="83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Ink 170">
                  <a:extLst>
                    <a:ext uri="{FF2B5EF4-FFF2-40B4-BE49-F238E27FC236}">
                      <a16:creationId xmlns:a16="http://schemas.microsoft.com/office/drawing/2014/main" id="{627D264B-95EC-B804-D8A4-9FE8C63136C2}"/>
                    </a:ext>
                  </a:extLst>
                </p14:cNvPr>
                <p14:cNvContentPartPr/>
                <p14:nvPr/>
              </p14:nvContentPartPr>
              <p14:xfrm>
                <a:off x="8921520" y="5440383"/>
                <a:ext cx="515880" cy="386640"/>
              </p14:xfrm>
            </p:contentPart>
          </mc:Choice>
          <mc:Fallback xmlns="">
            <p:pic>
              <p:nvPicPr>
                <p:cNvPr id="171" name="Ink 170">
                  <a:extLst>
                    <a:ext uri="{FF2B5EF4-FFF2-40B4-BE49-F238E27FC236}">
                      <a16:creationId xmlns:a16="http://schemas.microsoft.com/office/drawing/2014/main" id="{627D264B-95EC-B804-D8A4-9FE8C63136C2}"/>
                    </a:ext>
                  </a:extLst>
                </p:cNvPr>
                <p:cNvPicPr/>
                <p:nvPr/>
              </p:nvPicPr>
              <p:blipFill>
                <a:blip r:embed="rId279"/>
                <a:stretch>
                  <a:fillRect/>
                </a:stretch>
              </p:blipFill>
              <p:spPr>
                <a:xfrm>
                  <a:off x="8903520" y="5422383"/>
                  <a:ext cx="5515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Ink 171">
                  <a:extLst>
                    <a:ext uri="{FF2B5EF4-FFF2-40B4-BE49-F238E27FC236}">
                      <a16:creationId xmlns:a16="http://schemas.microsoft.com/office/drawing/2014/main" id="{D600DEAD-DAA5-8FA1-3A23-77E0EABE0D9F}"/>
                    </a:ext>
                  </a:extLst>
                </p14:cNvPr>
                <p14:cNvContentPartPr/>
                <p14:nvPr/>
              </p14:nvContentPartPr>
              <p14:xfrm>
                <a:off x="8969760" y="5897943"/>
                <a:ext cx="40680" cy="18720"/>
              </p14:xfrm>
            </p:contentPart>
          </mc:Choice>
          <mc:Fallback xmlns="">
            <p:pic>
              <p:nvPicPr>
                <p:cNvPr id="172" name="Ink 171">
                  <a:extLst>
                    <a:ext uri="{FF2B5EF4-FFF2-40B4-BE49-F238E27FC236}">
                      <a16:creationId xmlns:a16="http://schemas.microsoft.com/office/drawing/2014/main" id="{D600DEAD-DAA5-8FA1-3A23-77E0EABE0D9F}"/>
                    </a:ext>
                  </a:extLst>
                </p:cNvPr>
                <p:cNvPicPr/>
                <p:nvPr/>
              </p:nvPicPr>
              <p:blipFill>
                <a:blip r:embed="rId281"/>
                <a:stretch>
                  <a:fillRect/>
                </a:stretch>
              </p:blipFill>
              <p:spPr>
                <a:xfrm>
                  <a:off x="8952120" y="5879943"/>
                  <a:ext cx="76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Ink 173">
                  <a:extLst>
                    <a:ext uri="{FF2B5EF4-FFF2-40B4-BE49-F238E27FC236}">
                      <a16:creationId xmlns:a16="http://schemas.microsoft.com/office/drawing/2014/main" id="{60AA3B6D-C42C-D1FD-48E9-F819CDE2306C}"/>
                    </a:ext>
                  </a:extLst>
                </p14:cNvPr>
                <p14:cNvContentPartPr/>
                <p14:nvPr/>
              </p14:nvContentPartPr>
              <p14:xfrm>
                <a:off x="11490840" y="6119343"/>
                <a:ext cx="80640" cy="11520"/>
              </p14:xfrm>
            </p:contentPart>
          </mc:Choice>
          <mc:Fallback xmlns="">
            <p:pic>
              <p:nvPicPr>
                <p:cNvPr id="174" name="Ink 173">
                  <a:extLst>
                    <a:ext uri="{FF2B5EF4-FFF2-40B4-BE49-F238E27FC236}">
                      <a16:creationId xmlns:a16="http://schemas.microsoft.com/office/drawing/2014/main" id="{60AA3B6D-C42C-D1FD-48E9-F819CDE2306C}"/>
                    </a:ext>
                  </a:extLst>
                </p:cNvPr>
                <p:cNvPicPr/>
                <p:nvPr/>
              </p:nvPicPr>
              <p:blipFill>
                <a:blip r:embed="rId283"/>
                <a:stretch>
                  <a:fillRect/>
                </a:stretch>
              </p:blipFill>
              <p:spPr>
                <a:xfrm>
                  <a:off x="11472840" y="6101703"/>
                  <a:ext cx="116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5" name="Ink 174">
                  <a:extLst>
                    <a:ext uri="{FF2B5EF4-FFF2-40B4-BE49-F238E27FC236}">
                      <a16:creationId xmlns:a16="http://schemas.microsoft.com/office/drawing/2014/main" id="{B48287D8-39B2-7A10-72AD-9D27CA83B015}"/>
                    </a:ext>
                  </a:extLst>
                </p14:cNvPr>
                <p14:cNvContentPartPr/>
                <p14:nvPr/>
              </p14:nvContentPartPr>
              <p14:xfrm>
                <a:off x="11484360" y="6221223"/>
                <a:ext cx="82440" cy="19800"/>
              </p14:xfrm>
            </p:contentPart>
          </mc:Choice>
          <mc:Fallback xmlns="">
            <p:pic>
              <p:nvPicPr>
                <p:cNvPr id="175" name="Ink 174">
                  <a:extLst>
                    <a:ext uri="{FF2B5EF4-FFF2-40B4-BE49-F238E27FC236}">
                      <a16:creationId xmlns:a16="http://schemas.microsoft.com/office/drawing/2014/main" id="{B48287D8-39B2-7A10-72AD-9D27CA83B015}"/>
                    </a:ext>
                  </a:extLst>
                </p:cNvPr>
                <p:cNvPicPr/>
                <p:nvPr/>
              </p:nvPicPr>
              <p:blipFill>
                <a:blip r:embed="rId285"/>
                <a:stretch>
                  <a:fillRect/>
                </a:stretch>
              </p:blipFill>
              <p:spPr>
                <a:xfrm>
                  <a:off x="11466720" y="6203223"/>
                  <a:ext cx="118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6" name="Ink 175">
                  <a:extLst>
                    <a:ext uri="{FF2B5EF4-FFF2-40B4-BE49-F238E27FC236}">
                      <a16:creationId xmlns:a16="http://schemas.microsoft.com/office/drawing/2014/main" id="{80A5F35B-ABC9-176B-AAFB-803D556343A2}"/>
                    </a:ext>
                  </a:extLst>
                </p14:cNvPr>
                <p14:cNvContentPartPr/>
                <p14:nvPr/>
              </p14:nvContentPartPr>
              <p14:xfrm>
                <a:off x="11294640" y="6055263"/>
                <a:ext cx="360" cy="177120"/>
              </p14:xfrm>
            </p:contentPart>
          </mc:Choice>
          <mc:Fallback xmlns="">
            <p:pic>
              <p:nvPicPr>
                <p:cNvPr id="176" name="Ink 175">
                  <a:extLst>
                    <a:ext uri="{FF2B5EF4-FFF2-40B4-BE49-F238E27FC236}">
                      <a16:creationId xmlns:a16="http://schemas.microsoft.com/office/drawing/2014/main" id="{80A5F35B-ABC9-176B-AAFB-803D556343A2}"/>
                    </a:ext>
                  </a:extLst>
                </p:cNvPr>
                <p:cNvPicPr/>
                <p:nvPr/>
              </p:nvPicPr>
              <p:blipFill>
                <a:blip r:embed="rId287"/>
                <a:stretch>
                  <a:fillRect/>
                </a:stretch>
              </p:blipFill>
              <p:spPr>
                <a:xfrm>
                  <a:off x="11277000" y="6037263"/>
                  <a:ext cx="36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Ink 176">
                  <a:extLst>
                    <a:ext uri="{FF2B5EF4-FFF2-40B4-BE49-F238E27FC236}">
                      <a16:creationId xmlns:a16="http://schemas.microsoft.com/office/drawing/2014/main" id="{D9CFFC6A-AD00-6D41-3DB7-8F7F44BE9F60}"/>
                    </a:ext>
                  </a:extLst>
                </p14:cNvPr>
                <p14:cNvContentPartPr/>
                <p14:nvPr/>
              </p14:nvContentPartPr>
              <p14:xfrm>
                <a:off x="10869840" y="6086223"/>
                <a:ext cx="264600" cy="235800"/>
              </p14:xfrm>
            </p:contentPart>
          </mc:Choice>
          <mc:Fallback xmlns="">
            <p:pic>
              <p:nvPicPr>
                <p:cNvPr id="177" name="Ink 176">
                  <a:extLst>
                    <a:ext uri="{FF2B5EF4-FFF2-40B4-BE49-F238E27FC236}">
                      <a16:creationId xmlns:a16="http://schemas.microsoft.com/office/drawing/2014/main" id="{D9CFFC6A-AD00-6D41-3DB7-8F7F44BE9F60}"/>
                    </a:ext>
                  </a:extLst>
                </p:cNvPr>
                <p:cNvPicPr/>
                <p:nvPr/>
              </p:nvPicPr>
              <p:blipFill>
                <a:blip r:embed="rId289"/>
                <a:stretch>
                  <a:fillRect/>
                </a:stretch>
              </p:blipFill>
              <p:spPr>
                <a:xfrm>
                  <a:off x="10851840" y="6068223"/>
                  <a:ext cx="3002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9" name="Ink 178">
                  <a:extLst>
                    <a:ext uri="{FF2B5EF4-FFF2-40B4-BE49-F238E27FC236}">
                      <a16:creationId xmlns:a16="http://schemas.microsoft.com/office/drawing/2014/main" id="{185E5443-FC44-8D67-ADC6-097768B33510}"/>
                    </a:ext>
                  </a:extLst>
                </p14:cNvPr>
                <p14:cNvContentPartPr/>
                <p14:nvPr/>
              </p14:nvContentPartPr>
              <p14:xfrm>
                <a:off x="11036160" y="6012783"/>
                <a:ext cx="84600" cy="275040"/>
              </p14:xfrm>
            </p:contentPart>
          </mc:Choice>
          <mc:Fallback xmlns="">
            <p:pic>
              <p:nvPicPr>
                <p:cNvPr id="179" name="Ink 178">
                  <a:extLst>
                    <a:ext uri="{FF2B5EF4-FFF2-40B4-BE49-F238E27FC236}">
                      <a16:creationId xmlns:a16="http://schemas.microsoft.com/office/drawing/2014/main" id="{185E5443-FC44-8D67-ADC6-097768B33510}"/>
                    </a:ext>
                  </a:extLst>
                </p:cNvPr>
                <p:cNvPicPr/>
                <p:nvPr/>
              </p:nvPicPr>
              <p:blipFill>
                <a:blip r:embed="rId291"/>
                <a:stretch>
                  <a:fillRect/>
                </a:stretch>
              </p:blipFill>
              <p:spPr>
                <a:xfrm>
                  <a:off x="11018520" y="5994783"/>
                  <a:ext cx="120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Ink 180">
                  <a:extLst>
                    <a:ext uri="{FF2B5EF4-FFF2-40B4-BE49-F238E27FC236}">
                      <a16:creationId xmlns:a16="http://schemas.microsoft.com/office/drawing/2014/main" id="{69DCD20F-3FCA-A475-6A2A-FDFE09F03C5F}"/>
                    </a:ext>
                  </a:extLst>
                </p14:cNvPr>
                <p14:cNvContentPartPr/>
                <p14:nvPr/>
              </p14:nvContentPartPr>
              <p14:xfrm>
                <a:off x="10774080" y="6162903"/>
                <a:ext cx="152640" cy="175680"/>
              </p14:xfrm>
            </p:contentPart>
          </mc:Choice>
          <mc:Fallback xmlns="">
            <p:pic>
              <p:nvPicPr>
                <p:cNvPr id="181" name="Ink 180">
                  <a:extLst>
                    <a:ext uri="{FF2B5EF4-FFF2-40B4-BE49-F238E27FC236}">
                      <a16:creationId xmlns:a16="http://schemas.microsoft.com/office/drawing/2014/main" id="{69DCD20F-3FCA-A475-6A2A-FDFE09F03C5F}"/>
                    </a:ext>
                  </a:extLst>
                </p:cNvPr>
                <p:cNvPicPr/>
                <p:nvPr/>
              </p:nvPicPr>
              <p:blipFill>
                <a:blip r:embed="rId293"/>
                <a:stretch>
                  <a:fillRect/>
                </a:stretch>
              </p:blipFill>
              <p:spPr>
                <a:xfrm>
                  <a:off x="10756080" y="6144903"/>
                  <a:ext cx="188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Ink 181">
                  <a:extLst>
                    <a:ext uri="{FF2B5EF4-FFF2-40B4-BE49-F238E27FC236}">
                      <a16:creationId xmlns:a16="http://schemas.microsoft.com/office/drawing/2014/main" id="{60D79636-F769-EA2D-EE90-E080D7A825A4}"/>
                    </a:ext>
                  </a:extLst>
                </p14:cNvPr>
                <p14:cNvContentPartPr/>
                <p14:nvPr/>
              </p14:nvContentPartPr>
              <p14:xfrm>
                <a:off x="10441440" y="6159663"/>
                <a:ext cx="270360" cy="219240"/>
              </p14:xfrm>
            </p:contentPart>
          </mc:Choice>
          <mc:Fallback xmlns="">
            <p:pic>
              <p:nvPicPr>
                <p:cNvPr id="182" name="Ink 181">
                  <a:extLst>
                    <a:ext uri="{FF2B5EF4-FFF2-40B4-BE49-F238E27FC236}">
                      <a16:creationId xmlns:a16="http://schemas.microsoft.com/office/drawing/2014/main" id="{60D79636-F769-EA2D-EE90-E080D7A825A4}"/>
                    </a:ext>
                  </a:extLst>
                </p:cNvPr>
                <p:cNvPicPr/>
                <p:nvPr/>
              </p:nvPicPr>
              <p:blipFill>
                <a:blip r:embed="rId295"/>
                <a:stretch>
                  <a:fillRect/>
                </a:stretch>
              </p:blipFill>
              <p:spPr>
                <a:xfrm>
                  <a:off x="10423800" y="6142023"/>
                  <a:ext cx="306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Ink 182">
                  <a:extLst>
                    <a:ext uri="{FF2B5EF4-FFF2-40B4-BE49-F238E27FC236}">
                      <a16:creationId xmlns:a16="http://schemas.microsoft.com/office/drawing/2014/main" id="{1AA41099-2379-A89D-12B0-8D9D261E488B}"/>
                    </a:ext>
                  </a:extLst>
                </p14:cNvPr>
                <p14:cNvContentPartPr/>
                <p14:nvPr/>
              </p14:nvContentPartPr>
              <p14:xfrm>
                <a:off x="10644480" y="6019983"/>
                <a:ext cx="360" cy="3960"/>
              </p14:xfrm>
            </p:contentPart>
          </mc:Choice>
          <mc:Fallback xmlns="">
            <p:pic>
              <p:nvPicPr>
                <p:cNvPr id="183" name="Ink 182">
                  <a:extLst>
                    <a:ext uri="{FF2B5EF4-FFF2-40B4-BE49-F238E27FC236}">
                      <a16:creationId xmlns:a16="http://schemas.microsoft.com/office/drawing/2014/main" id="{1AA41099-2379-A89D-12B0-8D9D261E488B}"/>
                    </a:ext>
                  </a:extLst>
                </p:cNvPr>
                <p:cNvPicPr/>
                <p:nvPr/>
              </p:nvPicPr>
              <p:blipFill>
                <a:blip r:embed="rId297"/>
                <a:stretch>
                  <a:fillRect/>
                </a:stretch>
              </p:blipFill>
              <p:spPr>
                <a:xfrm>
                  <a:off x="10626480" y="6002343"/>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Ink 183">
                  <a:extLst>
                    <a:ext uri="{FF2B5EF4-FFF2-40B4-BE49-F238E27FC236}">
                      <a16:creationId xmlns:a16="http://schemas.microsoft.com/office/drawing/2014/main" id="{66891F7B-CC71-E892-69F2-E878C9CDFBC6}"/>
                    </a:ext>
                  </a:extLst>
                </p14:cNvPr>
                <p14:cNvContentPartPr/>
                <p14:nvPr/>
              </p14:nvContentPartPr>
              <p14:xfrm>
                <a:off x="10397520" y="6146703"/>
                <a:ext cx="72360" cy="16200"/>
              </p14:xfrm>
            </p:contentPart>
          </mc:Choice>
          <mc:Fallback xmlns="">
            <p:pic>
              <p:nvPicPr>
                <p:cNvPr id="184" name="Ink 183">
                  <a:extLst>
                    <a:ext uri="{FF2B5EF4-FFF2-40B4-BE49-F238E27FC236}">
                      <a16:creationId xmlns:a16="http://schemas.microsoft.com/office/drawing/2014/main" id="{66891F7B-CC71-E892-69F2-E878C9CDFBC6}"/>
                    </a:ext>
                  </a:extLst>
                </p:cNvPr>
                <p:cNvPicPr/>
                <p:nvPr/>
              </p:nvPicPr>
              <p:blipFill>
                <a:blip r:embed="rId299"/>
                <a:stretch>
                  <a:fillRect/>
                </a:stretch>
              </p:blipFill>
              <p:spPr>
                <a:xfrm>
                  <a:off x="10379520" y="6129063"/>
                  <a:ext cx="10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Ink 184">
                  <a:extLst>
                    <a:ext uri="{FF2B5EF4-FFF2-40B4-BE49-F238E27FC236}">
                      <a16:creationId xmlns:a16="http://schemas.microsoft.com/office/drawing/2014/main" id="{76207604-4066-7A2E-FFFF-969185E31C17}"/>
                    </a:ext>
                  </a:extLst>
                </p14:cNvPr>
                <p14:cNvContentPartPr/>
                <p14:nvPr/>
              </p14:nvContentPartPr>
              <p14:xfrm>
                <a:off x="10249560" y="6170823"/>
                <a:ext cx="12240" cy="205920"/>
              </p14:xfrm>
            </p:contentPart>
          </mc:Choice>
          <mc:Fallback xmlns="">
            <p:pic>
              <p:nvPicPr>
                <p:cNvPr id="185" name="Ink 184">
                  <a:extLst>
                    <a:ext uri="{FF2B5EF4-FFF2-40B4-BE49-F238E27FC236}">
                      <a16:creationId xmlns:a16="http://schemas.microsoft.com/office/drawing/2014/main" id="{76207604-4066-7A2E-FFFF-969185E31C17}"/>
                    </a:ext>
                  </a:extLst>
                </p:cNvPr>
                <p:cNvPicPr/>
                <p:nvPr/>
              </p:nvPicPr>
              <p:blipFill>
                <a:blip r:embed="rId301"/>
                <a:stretch>
                  <a:fillRect/>
                </a:stretch>
              </p:blipFill>
              <p:spPr>
                <a:xfrm>
                  <a:off x="10231560" y="6152823"/>
                  <a:ext cx="47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Ink 185">
                  <a:extLst>
                    <a:ext uri="{FF2B5EF4-FFF2-40B4-BE49-F238E27FC236}">
                      <a16:creationId xmlns:a16="http://schemas.microsoft.com/office/drawing/2014/main" id="{E71EE608-BA38-BD05-799A-B69D10DC2397}"/>
                    </a:ext>
                  </a:extLst>
                </p14:cNvPr>
                <p14:cNvContentPartPr/>
                <p14:nvPr/>
              </p14:nvContentPartPr>
              <p14:xfrm>
                <a:off x="9649440" y="6193503"/>
                <a:ext cx="528480" cy="187200"/>
              </p14:xfrm>
            </p:contentPart>
          </mc:Choice>
          <mc:Fallback xmlns="">
            <p:pic>
              <p:nvPicPr>
                <p:cNvPr id="186" name="Ink 185">
                  <a:extLst>
                    <a:ext uri="{FF2B5EF4-FFF2-40B4-BE49-F238E27FC236}">
                      <a16:creationId xmlns:a16="http://schemas.microsoft.com/office/drawing/2014/main" id="{E71EE608-BA38-BD05-799A-B69D10DC2397}"/>
                    </a:ext>
                  </a:extLst>
                </p:cNvPr>
                <p:cNvPicPr/>
                <p:nvPr/>
              </p:nvPicPr>
              <p:blipFill>
                <a:blip r:embed="rId303"/>
                <a:stretch>
                  <a:fillRect/>
                </a:stretch>
              </p:blipFill>
              <p:spPr>
                <a:xfrm>
                  <a:off x="9631440" y="6175503"/>
                  <a:ext cx="564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Ink 186">
                  <a:extLst>
                    <a:ext uri="{FF2B5EF4-FFF2-40B4-BE49-F238E27FC236}">
                      <a16:creationId xmlns:a16="http://schemas.microsoft.com/office/drawing/2014/main" id="{122503E4-7FAB-3287-4A0A-A6DE77B61532}"/>
                    </a:ext>
                  </a:extLst>
                </p14:cNvPr>
                <p14:cNvContentPartPr/>
                <p14:nvPr/>
              </p14:nvContentPartPr>
              <p14:xfrm>
                <a:off x="9915120" y="6174423"/>
                <a:ext cx="95040" cy="18720"/>
              </p14:xfrm>
            </p:contentPart>
          </mc:Choice>
          <mc:Fallback xmlns="">
            <p:pic>
              <p:nvPicPr>
                <p:cNvPr id="187" name="Ink 186">
                  <a:extLst>
                    <a:ext uri="{FF2B5EF4-FFF2-40B4-BE49-F238E27FC236}">
                      <a16:creationId xmlns:a16="http://schemas.microsoft.com/office/drawing/2014/main" id="{122503E4-7FAB-3287-4A0A-A6DE77B61532}"/>
                    </a:ext>
                  </a:extLst>
                </p:cNvPr>
                <p:cNvPicPr/>
                <p:nvPr/>
              </p:nvPicPr>
              <p:blipFill>
                <a:blip r:embed="rId305"/>
                <a:stretch>
                  <a:fillRect/>
                </a:stretch>
              </p:blipFill>
              <p:spPr>
                <a:xfrm>
                  <a:off x="9897480" y="6156783"/>
                  <a:ext cx="130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Ink 187">
                  <a:extLst>
                    <a:ext uri="{FF2B5EF4-FFF2-40B4-BE49-F238E27FC236}">
                      <a16:creationId xmlns:a16="http://schemas.microsoft.com/office/drawing/2014/main" id="{29014C51-186D-6AD0-5FE9-49FF2752D7D3}"/>
                    </a:ext>
                  </a:extLst>
                </p14:cNvPr>
                <p14:cNvContentPartPr/>
                <p14:nvPr/>
              </p14:nvContentPartPr>
              <p14:xfrm>
                <a:off x="9428760" y="6224823"/>
                <a:ext cx="138240" cy="152640"/>
              </p14:xfrm>
            </p:contentPart>
          </mc:Choice>
          <mc:Fallback xmlns="">
            <p:pic>
              <p:nvPicPr>
                <p:cNvPr id="188" name="Ink 187">
                  <a:extLst>
                    <a:ext uri="{FF2B5EF4-FFF2-40B4-BE49-F238E27FC236}">
                      <a16:creationId xmlns:a16="http://schemas.microsoft.com/office/drawing/2014/main" id="{29014C51-186D-6AD0-5FE9-49FF2752D7D3}"/>
                    </a:ext>
                  </a:extLst>
                </p:cNvPr>
                <p:cNvPicPr/>
                <p:nvPr/>
              </p:nvPicPr>
              <p:blipFill>
                <a:blip r:embed="rId307"/>
                <a:stretch>
                  <a:fillRect/>
                </a:stretch>
              </p:blipFill>
              <p:spPr>
                <a:xfrm>
                  <a:off x="9410760" y="6206823"/>
                  <a:ext cx="173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Ink 188">
                  <a:extLst>
                    <a:ext uri="{FF2B5EF4-FFF2-40B4-BE49-F238E27FC236}">
                      <a16:creationId xmlns:a16="http://schemas.microsoft.com/office/drawing/2014/main" id="{06DC7EE2-1ACB-8E26-EEFD-BB1DC91998A7}"/>
                    </a:ext>
                  </a:extLst>
                </p14:cNvPr>
                <p14:cNvContentPartPr/>
                <p14:nvPr/>
              </p14:nvContentPartPr>
              <p14:xfrm>
                <a:off x="9181080" y="6164343"/>
                <a:ext cx="186120" cy="125280"/>
              </p14:xfrm>
            </p:contentPart>
          </mc:Choice>
          <mc:Fallback xmlns="">
            <p:pic>
              <p:nvPicPr>
                <p:cNvPr id="189" name="Ink 188">
                  <a:extLst>
                    <a:ext uri="{FF2B5EF4-FFF2-40B4-BE49-F238E27FC236}">
                      <a16:creationId xmlns:a16="http://schemas.microsoft.com/office/drawing/2014/main" id="{06DC7EE2-1ACB-8E26-EEFD-BB1DC91998A7}"/>
                    </a:ext>
                  </a:extLst>
                </p:cNvPr>
                <p:cNvPicPr/>
                <p:nvPr/>
              </p:nvPicPr>
              <p:blipFill>
                <a:blip r:embed="rId309"/>
                <a:stretch>
                  <a:fillRect/>
                </a:stretch>
              </p:blipFill>
              <p:spPr>
                <a:xfrm>
                  <a:off x="9163080" y="6146703"/>
                  <a:ext cx="221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Ink 189">
                  <a:extLst>
                    <a:ext uri="{FF2B5EF4-FFF2-40B4-BE49-F238E27FC236}">
                      <a16:creationId xmlns:a16="http://schemas.microsoft.com/office/drawing/2014/main" id="{97902BE5-AFA0-144C-844A-FA62C724C71E}"/>
                    </a:ext>
                  </a:extLst>
                </p14:cNvPr>
                <p14:cNvContentPartPr/>
                <p14:nvPr/>
              </p14:nvContentPartPr>
              <p14:xfrm>
                <a:off x="9182520" y="6343263"/>
                <a:ext cx="62640" cy="37080"/>
              </p14:xfrm>
            </p:contentPart>
          </mc:Choice>
          <mc:Fallback xmlns="">
            <p:pic>
              <p:nvPicPr>
                <p:cNvPr id="190" name="Ink 189">
                  <a:extLst>
                    <a:ext uri="{FF2B5EF4-FFF2-40B4-BE49-F238E27FC236}">
                      <a16:creationId xmlns:a16="http://schemas.microsoft.com/office/drawing/2014/main" id="{97902BE5-AFA0-144C-844A-FA62C724C71E}"/>
                    </a:ext>
                  </a:extLst>
                </p:cNvPr>
                <p:cNvPicPr/>
                <p:nvPr/>
              </p:nvPicPr>
              <p:blipFill>
                <a:blip r:embed="rId311"/>
                <a:stretch>
                  <a:fillRect/>
                </a:stretch>
              </p:blipFill>
              <p:spPr>
                <a:xfrm>
                  <a:off x="9164880" y="6325263"/>
                  <a:ext cx="98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Ink 190">
                  <a:extLst>
                    <a:ext uri="{FF2B5EF4-FFF2-40B4-BE49-F238E27FC236}">
                      <a16:creationId xmlns:a16="http://schemas.microsoft.com/office/drawing/2014/main" id="{1EA58E6E-B9E9-C8DF-BBF5-F726CD9A4F6F}"/>
                    </a:ext>
                  </a:extLst>
                </p14:cNvPr>
                <p14:cNvContentPartPr/>
                <p14:nvPr/>
              </p14:nvContentPartPr>
              <p14:xfrm>
                <a:off x="8859600" y="6189903"/>
                <a:ext cx="156960" cy="245880"/>
              </p14:xfrm>
            </p:contentPart>
          </mc:Choice>
          <mc:Fallback xmlns="">
            <p:pic>
              <p:nvPicPr>
                <p:cNvPr id="191" name="Ink 190">
                  <a:extLst>
                    <a:ext uri="{FF2B5EF4-FFF2-40B4-BE49-F238E27FC236}">
                      <a16:creationId xmlns:a16="http://schemas.microsoft.com/office/drawing/2014/main" id="{1EA58E6E-B9E9-C8DF-BBF5-F726CD9A4F6F}"/>
                    </a:ext>
                  </a:extLst>
                </p:cNvPr>
                <p:cNvPicPr/>
                <p:nvPr/>
              </p:nvPicPr>
              <p:blipFill>
                <a:blip r:embed="rId313"/>
                <a:stretch>
                  <a:fillRect/>
                </a:stretch>
              </p:blipFill>
              <p:spPr>
                <a:xfrm>
                  <a:off x="8841600" y="6172263"/>
                  <a:ext cx="192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2" name="Ink 191">
                  <a:extLst>
                    <a:ext uri="{FF2B5EF4-FFF2-40B4-BE49-F238E27FC236}">
                      <a16:creationId xmlns:a16="http://schemas.microsoft.com/office/drawing/2014/main" id="{F5999D18-BE4B-26CB-F4FB-11D0D5C9ACAF}"/>
                    </a:ext>
                  </a:extLst>
                </p14:cNvPr>
                <p14:cNvContentPartPr/>
                <p14:nvPr/>
              </p14:nvContentPartPr>
              <p14:xfrm>
                <a:off x="8892720" y="6075783"/>
                <a:ext cx="360" cy="360"/>
              </p14:xfrm>
            </p:contentPart>
          </mc:Choice>
          <mc:Fallback xmlns="">
            <p:pic>
              <p:nvPicPr>
                <p:cNvPr id="192" name="Ink 191">
                  <a:extLst>
                    <a:ext uri="{FF2B5EF4-FFF2-40B4-BE49-F238E27FC236}">
                      <a16:creationId xmlns:a16="http://schemas.microsoft.com/office/drawing/2014/main" id="{F5999D18-BE4B-26CB-F4FB-11D0D5C9ACAF}"/>
                    </a:ext>
                  </a:extLst>
                </p:cNvPr>
                <p:cNvPicPr/>
                <p:nvPr/>
              </p:nvPicPr>
              <p:blipFill>
                <a:blip r:embed="rId215"/>
                <a:stretch>
                  <a:fillRect/>
                </a:stretch>
              </p:blipFill>
              <p:spPr>
                <a:xfrm>
                  <a:off x="8875080" y="605814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3" name="Ink 192">
                  <a:extLst>
                    <a:ext uri="{FF2B5EF4-FFF2-40B4-BE49-F238E27FC236}">
                      <a16:creationId xmlns:a16="http://schemas.microsoft.com/office/drawing/2014/main" id="{C1B8B288-805C-905B-26A8-F29E736C50A1}"/>
                    </a:ext>
                  </a:extLst>
                </p14:cNvPr>
                <p14:cNvContentPartPr/>
                <p14:nvPr/>
              </p14:nvContentPartPr>
              <p14:xfrm>
                <a:off x="8761320" y="6464223"/>
                <a:ext cx="73800" cy="7560"/>
              </p14:xfrm>
            </p:contentPart>
          </mc:Choice>
          <mc:Fallback xmlns="">
            <p:pic>
              <p:nvPicPr>
                <p:cNvPr id="193" name="Ink 192">
                  <a:extLst>
                    <a:ext uri="{FF2B5EF4-FFF2-40B4-BE49-F238E27FC236}">
                      <a16:creationId xmlns:a16="http://schemas.microsoft.com/office/drawing/2014/main" id="{C1B8B288-805C-905B-26A8-F29E736C50A1}"/>
                    </a:ext>
                  </a:extLst>
                </p:cNvPr>
                <p:cNvPicPr/>
                <p:nvPr/>
              </p:nvPicPr>
              <p:blipFill>
                <a:blip r:embed="rId316"/>
                <a:stretch>
                  <a:fillRect/>
                </a:stretch>
              </p:blipFill>
              <p:spPr>
                <a:xfrm>
                  <a:off x="8743680" y="6446583"/>
                  <a:ext cx="109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Ink 194">
                  <a:extLst>
                    <a:ext uri="{FF2B5EF4-FFF2-40B4-BE49-F238E27FC236}">
                      <a16:creationId xmlns:a16="http://schemas.microsoft.com/office/drawing/2014/main" id="{BD038EA0-46C3-4556-F535-4092098813B6}"/>
                    </a:ext>
                  </a:extLst>
                </p14:cNvPr>
                <p14:cNvContentPartPr/>
                <p14:nvPr/>
              </p14:nvContentPartPr>
              <p14:xfrm>
                <a:off x="11104560" y="6625143"/>
                <a:ext cx="235080" cy="294480"/>
              </p14:xfrm>
            </p:contentPart>
          </mc:Choice>
          <mc:Fallback xmlns="">
            <p:pic>
              <p:nvPicPr>
                <p:cNvPr id="195" name="Ink 194">
                  <a:extLst>
                    <a:ext uri="{FF2B5EF4-FFF2-40B4-BE49-F238E27FC236}">
                      <a16:creationId xmlns:a16="http://schemas.microsoft.com/office/drawing/2014/main" id="{BD038EA0-46C3-4556-F535-4092098813B6}"/>
                    </a:ext>
                  </a:extLst>
                </p:cNvPr>
                <p:cNvPicPr/>
                <p:nvPr/>
              </p:nvPicPr>
              <p:blipFill>
                <a:blip r:embed="rId318"/>
                <a:stretch>
                  <a:fillRect/>
                </a:stretch>
              </p:blipFill>
              <p:spPr>
                <a:xfrm>
                  <a:off x="11086560" y="6607143"/>
                  <a:ext cx="2707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Ink 195">
                  <a:extLst>
                    <a:ext uri="{FF2B5EF4-FFF2-40B4-BE49-F238E27FC236}">
                      <a16:creationId xmlns:a16="http://schemas.microsoft.com/office/drawing/2014/main" id="{AC79EA2C-629D-70F8-E43C-070FDE077693}"/>
                    </a:ext>
                  </a:extLst>
                </p14:cNvPr>
                <p14:cNvContentPartPr/>
                <p14:nvPr/>
              </p14:nvContentPartPr>
              <p14:xfrm>
                <a:off x="11417760" y="6594903"/>
                <a:ext cx="360" cy="360"/>
              </p14:xfrm>
            </p:contentPart>
          </mc:Choice>
          <mc:Fallback xmlns="">
            <p:pic>
              <p:nvPicPr>
                <p:cNvPr id="196" name="Ink 195">
                  <a:extLst>
                    <a:ext uri="{FF2B5EF4-FFF2-40B4-BE49-F238E27FC236}">
                      <a16:creationId xmlns:a16="http://schemas.microsoft.com/office/drawing/2014/main" id="{AC79EA2C-629D-70F8-E43C-070FDE077693}"/>
                    </a:ext>
                  </a:extLst>
                </p:cNvPr>
                <p:cNvPicPr/>
                <p:nvPr/>
              </p:nvPicPr>
              <p:blipFill>
                <a:blip r:embed="rId215"/>
                <a:stretch>
                  <a:fillRect/>
                </a:stretch>
              </p:blipFill>
              <p:spPr>
                <a:xfrm>
                  <a:off x="11399760" y="657726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Ink 197">
                  <a:extLst>
                    <a:ext uri="{FF2B5EF4-FFF2-40B4-BE49-F238E27FC236}">
                      <a16:creationId xmlns:a16="http://schemas.microsoft.com/office/drawing/2014/main" id="{E9F2426D-A748-5DF8-CB53-BAC1CBDAA8AE}"/>
                    </a:ext>
                  </a:extLst>
                </p14:cNvPr>
                <p14:cNvContentPartPr/>
                <p14:nvPr/>
              </p14:nvContentPartPr>
              <p14:xfrm>
                <a:off x="10819800" y="6721263"/>
                <a:ext cx="170280" cy="109080"/>
              </p14:xfrm>
            </p:contentPart>
          </mc:Choice>
          <mc:Fallback xmlns="">
            <p:pic>
              <p:nvPicPr>
                <p:cNvPr id="198" name="Ink 197">
                  <a:extLst>
                    <a:ext uri="{FF2B5EF4-FFF2-40B4-BE49-F238E27FC236}">
                      <a16:creationId xmlns:a16="http://schemas.microsoft.com/office/drawing/2014/main" id="{E9F2426D-A748-5DF8-CB53-BAC1CBDAA8AE}"/>
                    </a:ext>
                  </a:extLst>
                </p:cNvPr>
                <p:cNvPicPr/>
                <p:nvPr/>
              </p:nvPicPr>
              <p:blipFill>
                <a:blip r:embed="rId321"/>
                <a:stretch>
                  <a:fillRect/>
                </a:stretch>
              </p:blipFill>
              <p:spPr>
                <a:xfrm>
                  <a:off x="10802160" y="6703623"/>
                  <a:ext cx="205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Ink 198">
                  <a:extLst>
                    <a:ext uri="{FF2B5EF4-FFF2-40B4-BE49-F238E27FC236}">
                      <a16:creationId xmlns:a16="http://schemas.microsoft.com/office/drawing/2014/main" id="{FFB3AD30-08A8-7E9E-5212-B635ABBF8CA3}"/>
                    </a:ext>
                  </a:extLst>
                </p14:cNvPr>
                <p14:cNvContentPartPr/>
                <p14:nvPr/>
              </p14:nvContentPartPr>
              <p14:xfrm>
                <a:off x="11027520" y="6911343"/>
                <a:ext cx="96840" cy="8640"/>
              </p14:xfrm>
            </p:contentPart>
          </mc:Choice>
          <mc:Fallback xmlns="">
            <p:pic>
              <p:nvPicPr>
                <p:cNvPr id="199" name="Ink 198">
                  <a:extLst>
                    <a:ext uri="{FF2B5EF4-FFF2-40B4-BE49-F238E27FC236}">
                      <a16:creationId xmlns:a16="http://schemas.microsoft.com/office/drawing/2014/main" id="{FFB3AD30-08A8-7E9E-5212-B635ABBF8CA3}"/>
                    </a:ext>
                  </a:extLst>
                </p:cNvPr>
                <p:cNvPicPr/>
                <p:nvPr/>
              </p:nvPicPr>
              <p:blipFill>
                <a:blip r:embed="rId323"/>
                <a:stretch>
                  <a:fillRect/>
                </a:stretch>
              </p:blipFill>
              <p:spPr>
                <a:xfrm>
                  <a:off x="11009520" y="6893703"/>
                  <a:ext cx="132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Ink 200">
                  <a:extLst>
                    <a:ext uri="{FF2B5EF4-FFF2-40B4-BE49-F238E27FC236}">
                      <a16:creationId xmlns:a16="http://schemas.microsoft.com/office/drawing/2014/main" id="{78EA7BF9-9DEB-8AA6-C190-2AAD3CB79B6C}"/>
                    </a:ext>
                  </a:extLst>
                </p14:cNvPr>
                <p14:cNvContentPartPr/>
                <p14:nvPr/>
              </p14:nvContentPartPr>
              <p14:xfrm>
                <a:off x="10724040" y="6655023"/>
                <a:ext cx="360" cy="180360"/>
              </p14:xfrm>
            </p:contentPart>
          </mc:Choice>
          <mc:Fallback xmlns="">
            <p:pic>
              <p:nvPicPr>
                <p:cNvPr id="201" name="Ink 200">
                  <a:extLst>
                    <a:ext uri="{FF2B5EF4-FFF2-40B4-BE49-F238E27FC236}">
                      <a16:creationId xmlns:a16="http://schemas.microsoft.com/office/drawing/2014/main" id="{78EA7BF9-9DEB-8AA6-C190-2AAD3CB79B6C}"/>
                    </a:ext>
                  </a:extLst>
                </p:cNvPr>
                <p:cNvPicPr/>
                <p:nvPr/>
              </p:nvPicPr>
              <p:blipFill>
                <a:blip r:embed="rId325"/>
                <a:stretch>
                  <a:fillRect/>
                </a:stretch>
              </p:blipFill>
              <p:spPr>
                <a:xfrm>
                  <a:off x="10706400" y="6637023"/>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Ink 201">
                  <a:extLst>
                    <a:ext uri="{FF2B5EF4-FFF2-40B4-BE49-F238E27FC236}">
                      <a16:creationId xmlns:a16="http://schemas.microsoft.com/office/drawing/2014/main" id="{7AFF60FA-4B74-6D49-6AA3-426862525948}"/>
                    </a:ext>
                  </a:extLst>
                </p14:cNvPr>
                <p14:cNvContentPartPr/>
                <p14:nvPr/>
              </p14:nvContentPartPr>
              <p14:xfrm>
                <a:off x="10261440" y="6635943"/>
                <a:ext cx="356760" cy="246240"/>
              </p14:xfrm>
            </p:contentPart>
          </mc:Choice>
          <mc:Fallback xmlns="">
            <p:pic>
              <p:nvPicPr>
                <p:cNvPr id="202" name="Ink 201">
                  <a:extLst>
                    <a:ext uri="{FF2B5EF4-FFF2-40B4-BE49-F238E27FC236}">
                      <a16:creationId xmlns:a16="http://schemas.microsoft.com/office/drawing/2014/main" id="{7AFF60FA-4B74-6D49-6AA3-426862525948}"/>
                    </a:ext>
                  </a:extLst>
                </p:cNvPr>
                <p:cNvPicPr/>
                <p:nvPr/>
              </p:nvPicPr>
              <p:blipFill>
                <a:blip r:embed="rId327"/>
                <a:stretch>
                  <a:fillRect/>
                </a:stretch>
              </p:blipFill>
              <p:spPr>
                <a:xfrm>
                  <a:off x="10243800" y="6618303"/>
                  <a:ext cx="3924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Ink 202">
                  <a:extLst>
                    <a:ext uri="{FF2B5EF4-FFF2-40B4-BE49-F238E27FC236}">
                      <a16:creationId xmlns:a16="http://schemas.microsoft.com/office/drawing/2014/main" id="{751A2A76-F1A1-9B06-1972-8BC88E7E6069}"/>
                    </a:ext>
                  </a:extLst>
                </p14:cNvPr>
                <p14:cNvContentPartPr/>
                <p14:nvPr/>
              </p14:nvContentPartPr>
              <p14:xfrm>
                <a:off x="10524960" y="6620463"/>
                <a:ext cx="360" cy="360"/>
              </p14:xfrm>
            </p:contentPart>
          </mc:Choice>
          <mc:Fallback xmlns="">
            <p:pic>
              <p:nvPicPr>
                <p:cNvPr id="203" name="Ink 202">
                  <a:extLst>
                    <a:ext uri="{FF2B5EF4-FFF2-40B4-BE49-F238E27FC236}">
                      <a16:creationId xmlns:a16="http://schemas.microsoft.com/office/drawing/2014/main" id="{751A2A76-F1A1-9B06-1972-8BC88E7E6069}"/>
                    </a:ext>
                  </a:extLst>
                </p:cNvPr>
                <p:cNvPicPr/>
                <p:nvPr/>
              </p:nvPicPr>
              <p:blipFill>
                <a:blip r:embed="rId215"/>
                <a:stretch>
                  <a:fillRect/>
                </a:stretch>
              </p:blipFill>
              <p:spPr>
                <a:xfrm>
                  <a:off x="10506960" y="660246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Ink 203">
                  <a:extLst>
                    <a:ext uri="{FF2B5EF4-FFF2-40B4-BE49-F238E27FC236}">
                      <a16:creationId xmlns:a16="http://schemas.microsoft.com/office/drawing/2014/main" id="{8CEF6479-9B0B-F8DB-7641-AA488CA27021}"/>
                    </a:ext>
                  </a:extLst>
                </p14:cNvPr>
                <p14:cNvContentPartPr/>
                <p14:nvPr/>
              </p14:nvContentPartPr>
              <p14:xfrm>
                <a:off x="10306440" y="6572583"/>
                <a:ext cx="101520" cy="35640"/>
              </p14:xfrm>
            </p:contentPart>
          </mc:Choice>
          <mc:Fallback xmlns="">
            <p:pic>
              <p:nvPicPr>
                <p:cNvPr id="204" name="Ink 203">
                  <a:extLst>
                    <a:ext uri="{FF2B5EF4-FFF2-40B4-BE49-F238E27FC236}">
                      <a16:creationId xmlns:a16="http://schemas.microsoft.com/office/drawing/2014/main" id="{8CEF6479-9B0B-F8DB-7641-AA488CA27021}"/>
                    </a:ext>
                  </a:extLst>
                </p:cNvPr>
                <p:cNvPicPr/>
                <p:nvPr/>
              </p:nvPicPr>
              <p:blipFill>
                <a:blip r:embed="rId330"/>
                <a:stretch>
                  <a:fillRect/>
                </a:stretch>
              </p:blipFill>
              <p:spPr>
                <a:xfrm>
                  <a:off x="10288440" y="6554943"/>
                  <a:ext cx="137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Ink 204">
                  <a:extLst>
                    <a:ext uri="{FF2B5EF4-FFF2-40B4-BE49-F238E27FC236}">
                      <a16:creationId xmlns:a16="http://schemas.microsoft.com/office/drawing/2014/main" id="{AC87DF57-880D-4A27-0510-F7A5931D851F}"/>
                    </a:ext>
                  </a:extLst>
                </p14:cNvPr>
                <p14:cNvContentPartPr/>
                <p14:nvPr/>
              </p14:nvContentPartPr>
              <p14:xfrm>
                <a:off x="10081800" y="6648183"/>
                <a:ext cx="81000" cy="131760"/>
              </p14:xfrm>
            </p:contentPart>
          </mc:Choice>
          <mc:Fallback xmlns="">
            <p:pic>
              <p:nvPicPr>
                <p:cNvPr id="205" name="Ink 204">
                  <a:extLst>
                    <a:ext uri="{FF2B5EF4-FFF2-40B4-BE49-F238E27FC236}">
                      <a16:creationId xmlns:a16="http://schemas.microsoft.com/office/drawing/2014/main" id="{AC87DF57-880D-4A27-0510-F7A5931D851F}"/>
                    </a:ext>
                  </a:extLst>
                </p:cNvPr>
                <p:cNvPicPr/>
                <p:nvPr/>
              </p:nvPicPr>
              <p:blipFill>
                <a:blip r:embed="rId332"/>
                <a:stretch>
                  <a:fillRect/>
                </a:stretch>
              </p:blipFill>
              <p:spPr>
                <a:xfrm>
                  <a:off x="10064160" y="6630543"/>
                  <a:ext cx="116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7" name="Ink 206">
                  <a:extLst>
                    <a:ext uri="{FF2B5EF4-FFF2-40B4-BE49-F238E27FC236}">
                      <a16:creationId xmlns:a16="http://schemas.microsoft.com/office/drawing/2014/main" id="{048E4A24-5798-5111-ACE9-FA8A15D2EE4C}"/>
                    </a:ext>
                  </a:extLst>
                </p14:cNvPr>
                <p14:cNvContentPartPr/>
                <p14:nvPr/>
              </p14:nvContentPartPr>
              <p14:xfrm>
                <a:off x="9867960" y="6749703"/>
                <a:ext cx="110880" cy="7560"/>
              </p14:xfrm>
            </p:contentPart>
          </mc:Choice>
          <mc:Fallback xmlns="">
            <p:pic>
              <p:nvPicPr>
                <p:cNvPr id="207" name="Ink 206">
                  <a:extLst>
                    <a:ext uri="{FF2B5EF4-FFF2-40B4-BE49-F238E27FC236}">
                      <a16:creationId xmlns:a16="http://schemas.microsoft.com/office/drawing/2014/main" id="{048E4A24-5798-5111-ACE9-FA8A15D2EE4C}"/>
                    </a:ext>
                  </a:extLst>
                </p:cNvPr>
                <p:cNvPicPr/>
                <p:nvPr/>
              </p:nvPicPr>
              <p:blipFill>
                <a:blip r:embed="rId334"/>
                <a:stretch>
                  <a:fillRect/>
                </a:stretch>
              </p:blipFill>
              <p:spPr>
                <a:xfrm>
                  <a:off x="9850320" y="6731703"/>
                  <a:ext cx="146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9" name="Ink 208">
                  <a:extLst>
                    <a:ext uri="{FF2B5EF4-FFF2-40B4-BE49-F238E27FC236}">
                      <a16:creationId xmlns:a16="http://schemas.microsoft.com/office/drawing/2014/main" id="{CBA90350-62A2-CC92-197B-8FCD6F3A1CD6}"/>
                    </a:ext>
                  </a:extLst>
                </p14:cNvPr>
                <p14:cNvContentPartPr/>
                <p14:nvPr/>
              </p14:nvContentPartPr>
              <p14:xfrm>
                <a:off x="9607680" y="6614343"/>
                <a:ext cx="19800" cy="164160"/>
              </p14:xfrm>
            </p:contentPart>
          </mc:Choice>
          <mc:Fallback xmlns="">
            <p:pic>
              <p:nvPicPr>
                <p:cNvPr id="209" name="Ink 208">
                  <a:extLst>
                    <a:ext uri="{FF2B5EF4-FFF2-40B4-BE49-F238E27FC236}">
                      <a16:creationId xmlns:a16="http://schemas.microsoft.com/office/drawing/2014/main" id="{CBA90350-62A2-CC92-197B-8FCD6F3A1CD6}"/>
                    </a:ext>
                  </a:extLst>
                </p:cNvPr>
                <p:cNvPicPr/>
                <p:nvPr/>
              </p:nvPicPr>
              <p:blipFill>
                <a:blip r:embed="rId336"/>
                <a:stretch>
                  <a:fillRect/>
                </a:stretch>
              </p:blipFill>
              <p:spPr>
                <a:xfrm>
                  <a:off x="9589680" y="6596343"/>
                  <a:ext cx="55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Ink 209">
                  <a:extLst>
                    <a:ext uri="{FF2B5EF4-FFF2-40B4-BE49-F238E27FC236}">
                      <a16:creationId xmlns:a16="http://schemas.microsoft.com/office/drawing/2014/main" id="{0A9E5372-7495-B419-3009-88261830E406}"/>
                    </a:ext>
                  </a:extLst>
                </p14:cNvPr>
                <p14:cNvContentPartPr/>
                <p14:nvPr/>
              </p14:nvContentPartPr>
              <p14:xfrm>
                <a:off x="9253440" y="6613983"/>
                <a:ext cx="271440" cy="209520"/>
              </p14:xfrm>
            </p:contentPart>
          </mc:Choice>
          <mc:Fallback xmlns="">
            <p:pic>
              <p:nvPicPr>
                <p:cNvPr id="210" name="Ink 209">
                  <a:extLst>
                    <a:ext uri="{FF2B5EF4-FFF2-40B4-BE49-F238E27FC236}">
                      <a16:creationId xmlns:a16="http://schemas.microsoft.com/office/drawing/2014/main" id="{0A9E5372-7495-B419-3009-88261830E406}"/>
                    </a:ext>
                  </a:extLst>
                </p:cNvPr>
                <p:cNvPicPr/>
                <p:nvPr/>
              </p:nvPicPr>
              <p:blipFill>
                <a:blip r:embed="rId338"/>
                <a:stretch>
                  <a:fillRect/>
                </a:stretch>
              </p:blipFill>
              <p:spPr>
                <a:xfrm>
                  <a:off x="9235800" y="6595983"/>
                  <a:ext cx="307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 name="Ink 210">
                  <a:extLst>
                    <a:ext uri="{FF2B5EF4-FFF2-40B4-BE49-F238E27FC236}">
                      <a16:creationId xmlns:a16="http://schemas.microsoft.com/office/drawing/2014/main" id="{19CA0CF2-B4AE-CEF0-A09A-93BA1F9C4278}"/>
                    </a:ext>
                  </a:extLst>
                </p14:cNvPr>
                <p14:cNvContentPartPr/>
                <p14:nvPr/>
              </p14:nvContentPartPr>
              <p14:xfrm>
                <a:off x="9348120" y="6536943"/>
                <a:ext cx="7560" cy="3960"/>
              </p14:xfrm>
            </p:contentPart>
          </mc:Choice>
          <mc:Fallback xmlns="">
            <p:pic>
              <p:nvPicPr>
                <p:cNvPr id="211" name="Ink 210">
                  <a:extLst>
                    <a:ext uri="{FF2B5EF4-FFF2-40B4-BE49-F238E27FC236}">
                      <a16:creationId xmlns:a16="http://schemas.microsoft.com/office/drawing/2014/main" id="{19CA0CF2-B4AE-CEF0-A09A-93BA1F9C4278}"/>
                    </a:ext>
                  </a:extLst>
                </p:cNvPr>
                <p:cNvPicPr/>
                <p:nvPr/>
              </p:nvPicPr>
              <p:blipFill>
                <a:blip r:embed="rId340"/>
                <a:stretch>
                  <a:fillRect/>
                </a:stretch>
              </p:blipFill>
              <p:spPr>
                <a:xfrm>
                  <a:off x="9330480" y="6518943"/>
                  <a:ext cx="43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2" name="Ink 211">
                  <a:extLst>
                    <a:ext uri="{FF2B5EF4-FFF2-40B4-BE49-F238E27FC236}">
                      <a16:creationId xmlns:a16="http://schemas.microsoft.com/office/drawing/2014/main" id="{A1D16DD5-C5A2-85F4-5A0D-963CD0428580}"/>
                    </a:ext>
                  </a:extLst>
                </p14:cNvPr>
                <p14:cNvContentPartPr/>
                <p14:nvPr/>
              </p14:nvContentPartPr>
              <p14:xfrm>
                <a:off x="8980920" y="6661143"/>
                <a:ext cx="199800" cy="124200"/>
              </p14:xfrm>
            </p:contentPart>
          </mc:Choice>
          <mc:Fallback xmlns="">
            <p:pic>
              <p:nvPicPr>
                <p:cNvPr id="212" name="Ink 211">
                  <a:extLst>
                    <a:ext uri="{FF2B5EF4-FFF2-40B4-BE49-F238E27FC236}">
                      <a16:creationId xmlns:a16="http://schemas.microsoft.com/office/drawing/2014/main" id="{A1D16DD5-C5A2-85F4-5A0D-963CD0428580}"/>
                    </a:ext>
                  </a:extLst>
                </p:cNvPr>
                <p:cNvPicPr/>
                <p:nvPr/>
              </p:nvPicPr>
              <p:blipFill>
                <a:blip r:embed="rId342"/>
                <a:stretch>
                  <a:fillRect/>
                </a:stretch>
              </p:blipFill>
              <p:spPr>
                <a:xfrm>
                  <a:off x="8963280" y="6643503"/>
                  <a:ext cx="235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3" name="Ink 212">
                  <a:extLst>
                    <a:ext uri="{FF2B5EF4-FFF2-40B4-BE49-F238E27FC236}">
                      <a16:creationId xmlns:a16="http://schemas.microsoft.com/office/drawing/2014/main" id="{80FBC6D4-41B6-2A78-74E0-851212BE39E0}"/>
                    </a:ext>
                  </a:extLst>
                </p14:cNvPr>
                <p14:cNvContentPartPr/>
                <p14:nvPr/>
              </p14:nvContentPartPr>
              <p14:xfrm>
                <a:off x="9114480" y="6545943"/>
                <a:ext cx="46800" cy="59040"/>
              </p14:xfrm>
            </p:contentPart>
          </mc:Choice>
          <mc:Fallback xmlns="">
            <p:pic>
              <p:nvPicPr>
                <p:cNvPr id="213" name="Ink 212">
                  <a:extLst>
                    <a:ext uri="{FF2B5EF4-FFF2-40B4-BE49-F238E27FC236}">
                      <a16:creationId xmlns:a16="http://schemas.microsoft.com/office/drawing/2014/main" id="{80FBC6D4-41B6-2A78-74E0-851212BE39E0}"/>
                    </a:ext>
                  </a:extLst>
                </p:cNvPr>
                <p:cNvPicPr/>
                <p:nvPr/>
              </p:nvPicPr>
              <p:blipFill>
                <a:blip r:embed="rId344"/>
                <a:stretch>
                  <a:fillRect/>
                </a:stretch>
              </p:blipFill>
              <p:spPr>
                <a:xfrm>
                  <a:off x="9096480" y="6527943"/>
                  <a:ext cx="82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4" name="Ink 213">
                  <a:extLst>
                    <a:ext uri="{FF2B5EF4-FFF2-40B4-BE49-F238E27FC236}">
                      <a16:creationId xmlns:a16="http://schemas.microsoft.com/office/drawing/2014/main" id="{CB397F47-94B7-8A45-BB0B-EA400C6E6A96}"/>
                    </a:ext>
                  </a:extLst>
                </p14:cNvPr>
                <p14:cNvContentPartPr/>
                <p14:nvPr/>
              </p14:nvContentPartPr>
              <p14:xfrm>
                <a:off x="8804880" y="6615063"/>
                <a:ext cx="69480" cy="105480"/>
              </p14:xfrm>
            </p:contentPart>
          </mc:Choice>
          <mc:Fallback xmlns="">
            <p:pic>
              <p:nvPicPr>
                <p:cNvPr id="214" name="Ink 213">
                  <a:extLst>
                    <a:ext uri="{FF2B5EF4-FFF2-40B4-BE49-F238E27FC236}">
                      <a16:creationId xmlns:a16="http://schemas.microsoft.com/office/drawing/2014/main" id="{CB397F47-94B7-8A45-BB0B-EA400C6E6A96}"/>
                    </a:ext>
                  </a:extLst>
                </p:cNvPr>
                <p:cNvPicPr/>
                <p:nvPr/>
              </p:nvPicPr>
              <p:blipFill>
                <a:blip r:embed="rId346"/>
                <a:stretch>
                  <a:fillRect/>
                </a:stretch>
              </p:blipFill>
              <p:spPr>
                <a:xfrm>
                  <a:off x="8786880" y="6597423"/>
                  <a:ext cx="105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5" name="Ink 214">
                  <a:extLst>
                    <a:ext uri="{FF2B5EF4-FFF2-40B4-BE49-F238E27FC236}">
                      <a16:creationId xmlns:a16="http://schemas.microsoft.com/office/drawing/2014/main" id="{546B3018-8AEB-29BE-3463-7AABF7B770C6}"/>
                    </a:ext>
                  </a:extLst>
                </p14:cNvPr>
                <p14:cNvContentPartPr/>
                <p14:nvPr/>
              </p14:nvContentPartPr>
              <p14:xfrm>
                <a:off x="8739720" y="6532623"/>
                <a:ext cx="59040" cy="29520"/>
              </p14:xfrm>
            </p:contentPart>
          </mc:Choice>
          <mc:Fallback xmlns="">
            <p:pic>
              <p:nvPicPr>
                <p:cNvPr id="215" name="Ink 214">
                  <a:extLst>
                    <a:ext uri="{FF2B5EF4-FFF2-40B4-BE49-F238E27FC236}">
                      <a16:creationId xmlns:a16="http://schemas.microsoft.com/office/drawing/2014/main" id="{546B3018-8AEB-29BE-3463-7AABF7B770C6}"/>
                    </a:ext>
                  </a:extLst>
                </p:cNvPr>
                <p:cNvPicPr/>
                <p:nvPr/>
              </p:nvPicPr>
              <p:blipFill>
                <a:blip r:embed="rId348"/>
                <a:stretch>
                  <a:fillRect/>
                </a:stretch>
              </p:blipFill>
              <p:spPr>
                <a:xfrm>
                  <a:off x="8722080" y="6514983"/>
                  <a:ext cx="94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6" name="Ink 215">
                  <a:extLst>
                    <a:ext uri="{FF2B5EF4-FFF2-40B4-BE49-F238E27FC236}">
                      <a16:creationId xmlns:a16="http://schemas.microsoft.com/office/drawing/2014/main" id="{6E283AC0-C8F3-19C2-E118-5F4A6592A40D}"/>
                    </a:ext>
                  </a:extLst>
                </p14:cNvPr>
                <p14:cNvContentPartPr/>
                <p14:nvPr/>
              </p14:nvContentPartPr>
              <p14:xfrm>
                <a:off x="8547480" y="6589143"/>
                <a:ext cx="16200" cy="165960"/>
              </p14:xfrm>
            </p:contentPart>
          </mc:Choice>
          <mc:Fallback xmlns="">
            <p:pic>
              <p:nvPicPr>
                <p:cNvPr id="216" name="Ink 215">
                  <a:extLst>
                    <a:ext uri="{FF2B5EF4-FFF2-40B4-BE49-F238E27FC236}">
                      <a16:creationId xmlns:a16="http://schemas.microsoft.com/office/drawing/2014/main" id="{6E283AC0-C8F3-19C2-E118-5F4A6592A40D}"/>
                    </a:ext>
                  </a:extLst>
                </p:cNvPr>
                <p:cNvPicPr/>
                <p:nvPr/>
              </p:nvPicPr>
              <p:blipFill>
                <a:blip r:embed="rId350"/>
                <a:stretch>
                  <a:fillRect/>
                </a:stretch>
              </p:blipFill>
              <p:spPr>
                <a:xfrm>
                  <a:off x="8529480" y="6571503"/>
                  <a:ext cx="51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7" name="Ink 216">
                  <a:extLst>
                    <a:ext uri="{FF2B5EF4-FFF2-40B4-BE49-F238E27FC236}">
                      <a16:creationId xmlns:a16="http://schemas.microsoft.com/office/drawing/2014/main" id="{35B5A1E5-86A0-C987-289F-5DD9FC12B267}"/>
                    </a:ext>
                  </a:extLst>
                </p14:cNvPr>
                <p14:cNvContentPartPr/>
                <p14:nvPr/>
              </p14:nvContentPartPr>
              <p14:xfrm>
                <a:off x="7259760" y="6565383"/>
                <a:ext cx="1194480" cy="200880"/>
              </p14:xfrm>
            </p:contentPart>
          </mc:Choice>
          <mc:Fallback xmlns="">
            <p:pic>
              <p:nvPicPr>
                <p:cNvPr id="217" name="Ink 216">
                  <a:extLst>
                    <a:ext uri="{FF2B5EF4-FFF2-40B4-BE49-F238E27FC236}">
                      <a16:creationId xmlns:a16="http://schemas.microsoft.com/office/drawing/2014/main" id="{35B5A1E5-86A0-C987-289F-5DD9FC12B267}"/>
                    </a:ext>
                  </a:extLst>
                </p:cNvPr>
                <p:cNvPicPr/>
                <p:nvPr/>
              </p:nvPicPr>
              <p:blipFill>
                <a:blip r:embed="rId352"/>
                <a:stretch>
                  <a:fillRect/>
                </a:stretch>
              </p:blipFill>
              <p:spPr>
                <a:xfrm>
                  <a:off x="7242120" y="6547383"/>
                  <a:ext cx="1230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8" name="Ink 217">
                  <a:extLst>
                    <a:ext uri="{FF2B5EF4-FFF2-40B4-BE49-F238E27FC236}">
                      <a16:creationId xmlns:a16="http://schemas.microsoft.com/office/drawing/2014/main" id="{0EB925BB-5145-22ED-FE77-B0DDCEE5604E}"/>
                    </a:ext>
                  </a:extLst>
                </p14:cNvPr>
                <p14:cNvContentPartPr/>
                <p14:nvPr/>
              </p14:nvContentPartPr>
              <p14:xfrm>
                <a:off x="7700040" y="6426063"/>
                <a:ext cx="130320" cy="22320"/>
              </p14:xfrm>
            </p:contentPart>
          </mc:Choice>
          <mc:Fallback xmlns="">
            <p:pic>
              <p:nvPicPr>
                <p:cNvPr id="218" name="Ink 217">
                  <a:extLst>
                    <a:ext uri="{FF2B5EF4-FFF2-40B4-BE49-F238E27FC236}">
                      <a16:creationId xmlns:a16="http://schemas.microsoft.com/office/drawing/2014/main" id="{0EB925BB-5145-22ED-FE77-B0DDCEE5604E}"/>
                    </a:ext>
                  </a:extLst>
                </p:cNvPr>
                <p:cNvPicPr/>
                <p:nvPr/>
              </p:nvPicPr>
              <p:blipFill>
                <a:blip r:embed="rId354"/>
                <a:stretch>
                  <a:fillRect/>
                </a:stretch>
              </p:blipFill>
              <p:spPr>
                <a:xfrm>
                  <a:off x="7682040" y="6408063"/>
                  <a:ext cx="165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9" name="Ink 218">
                  <a:extLst>
                    <a:ext uri="{FF2B5EF4-FFF2-40B4-BE49-F238E27FC236}">
                      <a16:creationId xmlns:a16="http://schemas.microsoft.com/office/drawing/2014/main" id="{B17823F6-9801-826F-1882-E55637F8FEDB}"/>
                    </a:ext>
                  </a:extLst>
                </p14:cNvPr>
                <p14:cNvContentPartPr/>
                <p14:nvPr/>
              </p14:nvContentPartPr>
              <p14:xfrm>
                <a:off x="7337160" y="6461703"/>
                <a:ext cx="29520" cy="3960"/>
              </p14:xfrm>
            </p:contentPart>
          </mc:Choice>
          <mc:Fallback xmlns="">
            <p:pic>
              <p:nvPicPr>
                <p:cNvPr id="219" name="Ink 218">
                  <a:extLst>
                    <a:ext uri="{FF2B5EF4-FFF2-40B4-BE49-F238E27FC236}">
                      <a16:creationId xmlns:a16="http://schemas.microsoft.com/office/drawing/2014/main" id="{B17823F6-9801-826F-1882-E55637F8FEDB}"/>
                    </a:ext>
                  </a:extLst>
                </p:cNvPr>
                <p:cNvPicPr/>
                <p:nvPr/>
              </p:nvPicPr>
              <p:blipFill>
                <a:blip r:embed="rId356"/>
                <a:stretch>
                  <a:fillRect/>
                </a:stretch>
              </p:blipFill>
              <p:spPr>
                <a:xfrm>
                  <a:off x="7319160" y="6443703"/>
                  <a:ext cx="65160" cy="39600"/>
                </a:xfrm>
                <a:prstGeom prst="rect">
                  <a:avLst/>
                </a:prstGeom>
              </p:spPr>
            </p:pic>
          </mc:Fallback>
        </mc:AlternateContent>
      </p:grpSp>
      <p:grpSp>
        <p:nvGrpSpPr>
          <p:cNvPr id="223" name="Group 222">
            <a:extLst>
              <a:ext uri="{FF2B5EF4-FFF2-40B4-BE49-F238E27FC236}">
                <a16:creationId xmlns:a16="http://schemas.microsoft.com/office/drawing/2014/main" id="{512CEBF8-EE03-5799-83F1-FF2D50FEFACD}"/>
              </a:ext>
            </a:extLst>
          </p:cNvPr>
          <p:cNvGrpSpPr/>
          <p:nvPr/>
        </p:nvGrpSpPr>
        <p:grpSpPr>
          <a:xfrm>
            <a:off x="2922840" y="3786183"/>
            <a:ext cx="130320" cy="138960"/>
            <a:chOff x="2922840" y="3786183"/>
            <a:chExt cx="130320" cy="138960"/>
          </a:xfrm>
        </p:grpSpPr>
        <mc:AlternateContent xmlns:mc="http://schemas.openxmlformats.org/markup-compatibility/2006" xmlns:p14="http://schemas.microsoft.com/office/powerpoint/2010/main">
          <mc:Choice Requires="p14">
            <p:contentPart p14:bwMode="auto" r:id="rId357">
              <p14:nvContentPartPr>
                <p14:cNvPr id="221" name="Ink 220">
                  <a:extLst>
                    <a:ext uri="{FF2B5EF4-FFF2-40B4-BE49-F238E27FC236}">
                      <a16:creationId xmlns:a16="http://schemas.microsoft.com/office/drawing/2014/main" id="{A033C194-FB7A-F147-00F5-5FE85E602E42}"/>
                    </a:ext>
                  </a:extLst>
                </p14:cNvPr>
                <p14:cNvContentPartPr/>
                <p14:nvPr/>
              </p14:nvContentPartPr>
              <p14:xfrm>
                <a:off x="2922840" y="3841263"/>
                <a:ext cx="130320" cy="360"/>
              </p14:xfrm>
            </p:contentPart>
          </mc:Choice>
          <mc:Fallback xmlns="">
            <p:pic>
              <p:nvPicPr>
                <p:cNvPr id="221" name="Ink 220">
                  <a:extLst>
                    <a:ext uri="{FF2B5EF4-FFF2-40B4-BE49-F238E27FC236}">
                      <a16:creationId xmlns:a16="http://schemas.microsoft.com/office/drawing/2014/main" id="{A033C194-FB7A-F147-00F5-5FE85E602E42}"/>
                    </a:ext>
                  </a:extLst>
                </p:cNvPr>
                <p:cNvPicPr/>
                <p:nvPr/>
              </p:nvPicPr>
              <p:blipFill>
                <a:blip r:embed="rId358"/>
                <a:stretch>
                  <a:fillRect/>
                </a:stretch>
              </p:blipFill>
              <p:spPr>
                <a:xfrm>
                  <a:off x="2904840" y="3823263"/>
                  <a:ext cx="165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2" name="Ink 221">
                  <a:extLst>
                    <a:ext uri="{FF2B5EF4-FFF2-40B4-BE49-F238E27FC236}">
                      <a16:creationId xmlns:a16="http://schemas.microsoft.com/office/drawing/2014/main" id="{8162BE5E-12EF-67B2-4C55-867CDDCBCC2F}"/>
                    </a:ext>
                  </a:extLst>
                </p14:cNvPr>
                <p14:cNvContentPartPr/>
                <p14:nvPr/>
              </p14:nvContentPartPr>
              <p14:xfrm>
                <a:off x="2969280" y="3786183"/>
                <a:ext cx="28080" cy="138960"/>
              </p14:xfrm>
            </p:contentPart>
          </mc:Choice>
          <mc:Fallback xmlns="">
            <p:pic>
              <p:nvPicPr>
                <p:cNvPr id="222" name="Ink 221">
                  <a:extLst>
                    <a:ext uri="{FF2B5EF4-FFF2-40B4-BE49-F238E27FC236}">
                      <a16:creationId xmlns:a16="http://schemas.microsoft.com/office/drawing/2014/main" id="{8162BE5E-12EF-67B2-4C55-867CDDCBCC2F}"/>
                    </a:ext>
                  </a:extLst>
                </p:cNvPr>
                <p:cNvPicPr/>
                <p:nvPr/>
              </p:nvPicPr>
              <p:blipFill>
                <a:blip r:embed="rId360"/>
                <a:stretch>
                  <a:fillRect/>
                </a:stretch>
              </p:blipFill>
              <p:spPr>
                <a:xfrm>
                  <a:off x="2951640" y="3768543"/>
                  <a:ext cx="6372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1">
            <p14:nvContentPartPr>
              <p14:cNvPr id="224" name="Ink 223">
                <a:extLst>
                  <a:ext uri="{FF2B5EF4-FFF2-40B4-BE49-F238E27FC236}">
                    <a16:creationId xmlns:a16="http://schemas.microsoft.com/office/drawing/2014/main" id="{E00FCFBC-7A4A-70D7-B4A8-7DEFD53200DF}"/>
                  </a:ext>
                </a:extLst>
              </p14:cNvPr>
              <p14:cNvContentPartPr/>
              <p14:nvPr/>
            </p14:nvContentPartPr>
            <p14:xfrm>
              <a:off x="4230720" y="3803823"/>
              <a:ext cx="59040" cy="12960"/>
            </p14:xfrm>
          </p:contentPart>
        </mc:Choice>
        <mc:Fallback xmlns="">
          <p:pic>
            <p:nvPicPr>
              <p:cNvPr id="224" name="Ink 223">
                <a:extLst>
                  <a:ext uri="{FF2B5EF4-FFF2-40B4-BE49-F238E27FC236}">
                    <a16:creationId xmlns:a16="http://schemas.microsoft.com/office/drawing/2014/main" id="{E00FCFBC-7A4A-70D7-B4A8-7DEFD53200DF}"/>
                  </a:ext>
                </a:extLst>
              </p:cNvPr>
              <p:cNvPicPr/>
              <p:nvPr/>
            </p:nvPicPr>
            <p:blipFill>
              <a:blip r:embed="rId362"/>
              <a:stretch>
                <a:fillRect/>
              </a:stretch>
            </p:blipFill>
            <p:spPr>
              <a:xfrm>
                <a:off x="4213080" y="3786183"/>
                <a:ext cx="94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Ink 224">
                <a:extLst>
                  <a:ext uri="{FF2B5EF4-FFF2-40B4-BE49-F238E27FC236}">
                    <a16:creationId xmlns:a16="http://schemas.microsoft.com/office/drawing/2014/main" id="{8FEEFF94-BBFA-EF24-5E3C-2B3716EF17C2}"/>
                  </a:ext>
                </a:extLst>
              </p14:cNvPr>
              <p14:cNvContentPartPr/>
              <p14:nvPr/>
            </p14:nvContentPartPr>
            <p14:xfrm>
              <a:off x="4246920" y="3881223"/>
              <a:ext cx="96120" cy="10440"/>
            </p14:xfrm>
          </p:contentPart>
        </mc:Choice>
        <mc:Fallback xmlns="">
          <p:pic>
            <p:nvPicPr>
              <p:cNvPr id="225" name="Ink 224">
                <a:extLst>
                  <a:ext uri="{FF2B5EF4-FFF2-40B4-BE49-F238E27FC236}">
                    <a16:creationId xmlns:a16="http://schemas.microsoft.com/office/drawing/2014/main" id="{8FEEFF94-BBFA-EF24-5E3C-2B3716EF17C2}"/>
                  </a:ext>
                </a:extLst>
              </p:cNvPr>
              <p:cNvPicPr/>
              <p:nvPr/>
            </p:nvPicPr>
            <p:blipFill>
              <a:blip r:embed="rId364"/>
              <a:stretch>
                <a:fillRect/>
              </a:stretch>
            </p:blipFill>
            <p:spPr>
              <a:xfrm>
                <a:off x="4228920" y="3863223"/>
                <a:ext cx="131760" cy="46080"/>
              </a:xfrm>
              <a:prstGeom prst="rect">
                <a:avLst/>
              </a:prstGeom>
            </p:spPr>
          </p:pic>
        </mc:Fallback>
      </mc:AlternateContent>
      <p:grpSp>
        <p:nvGrpSpPr>
          <p:cNvPr id="228" name="Group 227">
            <a:extLst>
              <a:ext uri="{FF2B5EF4-FFF2-40B4-BE49-F238E27FC236}">
                <a16:creationId xmlns:a16="http://schemas.microsoft.com/office/drawing/2014/main" id="{2C27BFA2-AB27-05BC-6520-15D9FBDEC9F5}"/>
              </a:ext>
            </a:extLst>
          </p:cNvPr>
          <p:cNvGrpSpPr/>
          <p:nvPr/>
        </p:nvGrpSpPr>
        <p:grpSpPr>
          <a:xfrm>
            <a:off x="2907000" y="4003263"/>
            <a:ext cx="150840" cy="157320"/>
            <a:chOff x="2907000" y="4003263"/>
            <a:chExt cx="150840" cy="157320"/>
          </a:xfrm>
        </p:grpSpPr>
        <mc:AlternateContent xmlns:mc="http://schemas.openxmlformats.org/markup-compatibility/2006" xmlns:p14="http://schemas.microsoft.com/office/powerpoint/2010/main">
          <mc:Choice Requires="p14">
            <p:contentPart p14:bwMode="auto" r:id="rId365">
              <p14:nvContentPartPr>
                <p14:cNvPr id="226" name="Ink 225">
                  <a:extLst>
                    <a:ext uri="{FF2B5EF4-FFF2-40B4-BE49-F238E27FC236}">
                      <a16:creationId xmlns:a16="http://schemas.microsoft.com/office/drawing/2014/main" id="{4E567239-108D-F378-EA5C-AAD32D50D9E1}"/>
                    </a:ext>
                  </a:extLst>
                </p14:cNvPr>
                <p14:cNvContentPartPr/>
                <p14:nvPr/>
              </p14:nvContentPartPr>
              <p14:xfrm>
                <a:off x="2907000" y="4057623"/>
                <a:ext cx="150840" cy="3960"/>
              </p14:xfrm>
            </p:contentPart>
          </mc:Choice>
          <mc:Fallback xmlns="">
            <p:pic>
              <p:nvPicPr>
                <p:cNvPr id="226" name="Ink 225">
                  <a:extLst>
                    <a:ext uri="{FF2B5EF4-FFF2-40B4-BE49-F238E27FC236}">
                      <a16:creationId xmlns:a16="http://schemas.microsoft.com/office/drawing/2014/main" id="{4E567239-108D-F378-EA5C-AAD32D50D9E1}"/>
                    </a:ext>
                  </a:extLst>
                </p:cNvPr>
                <p:cNvPicPr/>
                <p:nvPr/>
              </p:nvPicPr>
              <p:blipFill>
                <a:blip r:embed="rId366"/>
                <a:stretch>
                  <a:fillRect/>
                </a:stretch>
              </p:blipFill>
              <p:spPr>
                <a:xfrm>
                  <a:off x="2889360" y="4039983"/>
                  <a:ext cx="186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Ink 226">
                  <a:extLst>
                    <a:ext uri="{FF2B5EF4-FFF2-40B4-BE49-F238E27FC236}">
                      <a16:creationId xmlns:a16="http://schemas.microsoft.com/office/drawing/2014/main" id="{FEF0A779-7520-904A-E75D-9C16F1D21200}"/>
                    </a:ext>
                  </a:extLst>
                </p14:cNvPr>
                <p14:cNvContentPartPr/>
                <p14:nvPr/>
              </p14:nvContentPartPr>
              <p14:xfrm>
                <a:off x="2968560" y="4003263"/>
                <a:ext cx="41760" cy="157320"/>
              </p14:xfrm>
            </p:contentPart>
          </mc:Choice>
          <mc:Fallback xmlns="">
            <p:pic>
              <p:nvPicPr>
                <p:cNvPr id="227" name="Ink 226">
                  <a:extLst>
                    <a:ext uri="{FF2B5EF4-FFF2-40B4-BE49-F238E27FC236}">
                      <a16:creationId xmlns:a16="http://schemas.microsoft.com/office/drawing/2014/main" id="{FEF0A779-7520-904A-E75D-9C16F1D21200}"/>
                    </a:ext>
                  </a:extLst>
                </p:cNvPr>
                <p:cNvPicPr/>
                <p:nvPr/>
              </p:nvPicPr>
              <p:blipFill>
                <a:blip r:embed="rId368"/>
                <a:stretch>
                  <a:fillRect/>
                </a:stretch>
              </p:blipFill>
              <p:spPr>
                <a:xfrm>
                  <a:off x="2950560" y="3985623"/>
                  <a:ext cx="7740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9">
            <p14:nvContentPartPr>
              <p14:cNvPr id="229" name="Ink 228">
                <a:extLst>
                  <a:ext uri="{FF2B5EF4-FFF2-40B4-BE49-F238E27FC236}">
                    <a16:creationId xmlns:a16="http://schemas.microsoft.com/office/drawing/2014/main" id="{047B4D98-42FC-68D7-DC82-83AB2169246C}"/>
                  </a:ext>
                </a:extLst>
              </p14:cNvPr>
              <p14:cNvContentPartPr/>
              <p14:nvPr/>
            </p14:nvContentPartPr>
            <p14:xfrm>
              <a:off x="4292640" y="4025223"/>
              <a:ext cx="138240" cy="32040"/>
            </p14:xfrm>
          </p:contentPart>
        </mc:Choice>
        <mc:Fallback xmlns="">
          <p:pic>
            <p:nvPicPr>
              <p:cNvPr id="229" name="Ink 228">
                <a:extLst>
                  <a:ext uri="{FF2B5EF4-FFF2-40B4-BE49-F238E27FC236}">
                    <a16:creationId xmlns:a16="http://schemas.microsoft.com/office/drawing/2014/main" id="{047B4D98-42FC-68D7-DC82-83AB2169246C}"/>
                  </a:ext>
                </a:extLst>
              </p:cNvPr>
              <p:cNvPicPr/>
              <p:nvPr/>
            </p:nvPicPr>
            <p:blipFill>
              <a:blip r:embed="rId370"/>
              <a:stretch>
                <a:fillRect/>
              </a:stretch>
            </p:blipFill>
            <p:spPr>
              <a:xfrm>
                <a:off x="4274640" y="4007223"/>
                <a:ext cx="173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0" name="Ink 229">
                <a:extLst>
                  <a:ext uri="{FF2B5EF4-FFF2-40B4-BE49-F238E27FC236}">
                    <a16:creationId xmlns:a16="http://schemas.microsoft.com/office/drawing/2014/main" id="{CEDD7E44-A790-B05A-5418-BB7E744E7F17}"/>
                  </a:ext>
                </a:extLst>
              </p14:cNvPr>
              <p14:cNvContentPartPr/>
              <p14:nvPr/>
            </p14:nvContentPartPr>
            <p14:xfrm>
              <a:off x="4327200" y="4171743"/>
              <a:ext cx="109800" cy="7560"/>
            </p14:xfrm>
          </p:contentPart>
        </mc:Choice>
        <mc:Fallback xmlns="">
          <p:pic>
            <p:nvPicPr>
              <p:cNvPr id="230" name="Ink 229">
                <a:extLst>
                  <a:ext uri="{FF2B5EF4-FFF2-40B4-BE49-F238E27FC236}">
                    <a16:creationId xmlns:a16="http://schemas.microsoft.com/office/drawing/2014/main" id="{CEDD7E44-A790-B05A-5418-BB7E744E7F17}"/>
                  </a:ext>
                </a:extLst>
              </p:cNvPr>
              <p:cNvPicPr/>
              <p:nvPr/>
            </p:nvPicPr>
            <p:blipFill>
              <a:blip r:embed="rId372"/>
              <a:stretch>
                <a:fillRect/>
              </a:stretch>
            </p:blipFill>
            <p:spPr>
              <a:xfrm>
                <a:off x="4309560" y="4154103"/>
                <a:ext cx="145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1" name="Ink 230">
                <a:extLst>
                  <a:ext uri="{FF2B5EF4-FFF2-40B4-BE49-F238E27FC236}">
                    <a16:creationId xmlns:a16="http://schemas.microsoft.com/office/drawing/2014/main" id="{CE117143-8C50-28D1-0E3E-A31C7A28666D}"/>
                  </a:ext>
                </a:extLst>
              </p14:cNvPr>
              <p14:cNvContentPartPr/>
              <p14:nvPr/>
            </p14:nvContentPartPr>
            <p14:xfrm>
              <a:off x="3414600" y="4158063"/>
              <a:ext cx="920520" cy="313200"/>
            </p14:xfrm>
          </p:contentPart>
        </mc:Choice>
        <mc:Fallback xmlns="">
          <p:pic>
            <p:nvPicPr>
              <p:cNvPr id="231" name="Ink 230">
                <a:extLst>
                  <a:ext uri="{FF2B5EF4-FFF2-40B4-BE49-F238E27FC236}">
                    <a16:creationId xmlns:a16="http://schemas.microsoft.com/office/drawing/2014/main" id="{CE117143-8C50-28D1-0E3E-A31C7A28666D}"/>
                  </a:ext>
                </a:extLst>
              </p:cNvPr>
              <p:cNvPicPr/>
              <p:nvPr/>
            </p:nvPicPr>
            <p:blipFill>
              <a:blip r:embed="rId374"/>
              <a:stretch>
                <a:fillRect/>
              </a:stretch>
            </p:blipFill>
            <p:spPr>
              <a:xfrm>
                <a:off x="3396960" y="4140063"/>
                <a:ext cx="9561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Ink 231">
                <a:extLst>
                  <a:ext uri="{FF2B5EF4-FFF2-40B4-BE49-F238E27FC236}">
                    <a16:creationId xmlns:a16="http://schemas.microsoft.com/office/drawing/2014/main" id="{6896175A-F806-80A9-7117-8046291362C9}"/>
                  </a:ext>
                </a:extLst>
              </p14:cNvPr>
              <p14:cNvContentPartPr/>
              <p14:nvPr/>
            </p14:nvContentPartPr>
            <p14:xfrm>
              <a:off x="3566160" y="6039783"/>
              <a:ext cx="590400" cy="16200"/>
            </p14:xfrm>
          </p:contentPart>
        </mc:Choice>
        <mc:Fallback xmlns="">
          <p:pic>
            <p:nvPicPr>
              <p:cNvPr id="232" name="Ink 231">
                <a:extLst>
                  <a:ext uri="{FF2B5EF4-FFF2-40B4-BE49-F238E27FC236}">
                    <a16:creationId xmlns:a16="http://schemas.microsoft.com/office/drawing/2014/main" id="{6896175A-F806-80A9-7117-8046291362C9}"/>
                  </a:ext>
                </a:extLst>
              </p:cNvPr>
              <p:cNvPicPr/>
              <p:nvPr/>
            </p:nvPicPr>
            <p:blipFill>
              <a:blip r:embed="rId376"/>
              <a:stretch>
                <a:fillRect/>
              </a:stretch>
            </p:blipFill>
            <p:spPr>
              <a:xfrm>
                <a:off x="3548160" y="6021783"/>
                <a:ext cx="626040" cy="51840"/>
              </a:xfrm>
              <a:prstGeom prst="rect">
                <a:avLst/>
              </a:prstGeom>
            </p:spPr>
          </p:pic>
        </mc:Fallback>
      </mc:AlternateContent>
      <p:grpSp>
        <p:nvGrpSpPr>
          <p:cNvPr id="235" name="Group 234">
            <a:extLst>
              <a:ext uri="{FF2B5EF4-FFF2-40B4-BE49-F238E27FC236}">
                <a16:creationId xmlns:a16="http://schemas.microsoft.com/office/drawing/2014/main" id="{F987A0E6-4710-FAD8-664C-951D0A03187B}"/>
              </a:ext>
            </a:extLst>
          </p:cNvPr>
          <p:cNvGrpSpPr/>
          <p:nvPr/>
        </p:nvGrpSpPr>
        <p:grpSpPr>
          <a:xfrm>
            <a:off x="2954880" y="4989303"/>
            <a:ext cx="135360" cy="180360"/>
            <a:chOff x="2954880" y="4989303"/>
            <a:chExt cx="135360" cy="180360"/>
          </a:xfrm>
        </p:grpSpPr>
        <mc:AlternateContent xmlns:mc="http://schemas.openxmlformats.org/markup-compatibility/2006" xmlns:p14="http://schemas.microsoft.com/office/powerpoint/2010/main">
          <mc:Choice Requires="p14">
            <p:contentPart p14:bwMode="auto" r:id="rId377">
              <p14:nvContentPartPr>
                <p14:cNvPr id="233" name="Ink 232">
                  <a:extLst>
                    <a:ext uri="{FF2B5EF4-FFF2-40B4-BE49-F238E27FC236}">
                      <a16:creationId xmlns:a16="http://schemas.microsoft.com/office/drawing/2014/main" id="{3C7BB254-C824-CB55-8AD3-463E82CBC641}"/>
                    </a:ext>
                  </a:extLst>
                </p14:cNvPr>
                <p14:cNvContentPartPr/>
                <p14:nvPr/>
              </p14:nvContentPartPr>
              <p14:xfrm>
                <a:off x="2954880" y="5051583"/>
                <a:ext cx="135360" cy="3960"/>
              </p14:xfrm>
            </p:contentPart>
          </mc:Choice>
          <mc:Fallback xmlns="">
            <p:pic>
              <p:nvPicPr>
                <p:cNvPr id="233" name="Ink 232">
                  <a:extLst>
                    <a:ext uri="{FF2B5EF4-FFF2-40B4-BE49-F238E27FC236}">
                      <a16:creationId xmlns:a16="http://schemas.microsoft.com/office/drawing/2014/main" id="{3C7BB254-C824-CB55-8AD3-463E82CBC641}"/>
                    </a:ext>
                  </a:extLst>
                </p:cNvPr>
                <p:cNvPicPr/>
                <p:nvPr/>
              </p:nvPicPr>
              <p:blipFill>
                <a:blip r:embed="rId378"/>
                <a:stretch>
                  <a:fillRect/>
                </a:stretch>
              </p:blipFill>
              <p:spPr>
                <a:xfrm>
                  <a:off x="2937240" y="5033943"/>
                  <a:ext cx="171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Ink 233">
                  <a:extLst>
                    <a:ext uri="{FF2B5EF4-FFF2-40B4-BE49-F238E27FC236}">
                      <a16:creationId xmlns:a16="http://schemas.microsoft.com/office/drawing/2014/main" id="{986C0A66-E62C-0AF4-C631-4B7994AA42D7}"/>
                    </a:ext>
                  </a:extLst>
                </p14:cNvPr>
                <p14:cNvContentPartPr/>
                <p14:nvPr/>
              </p14:nvContentPartPr>
              <p14:xfrm>
                <a:off x="3010320" y="4989303"/>
                <a:ext cx="40680" cy="180360"/>
              </p14:xfrm>
            </p:contentPart>
          </mc:Choice>
          <mc:Fallback xmlns="">
            <p:pic>
              <p:nvPicPr>
                <p:cNvPr id="234" name="Ink 233">
                  <a:extLst>
                    <a:ext uri="{FF2B5EF4-FFF2-40B4-BE49-F238E27FC236}">
                      <a16:creationId xmlns:a16="http://schemas.microsoft.com/office/drawing/2014/main" id="{986C0A66-E62C-0AF4-C631-4B7994AA42D7}"/>
                    </a:ext>
                  </a:extLst>
                </p:cNvPr>
                <p:cNvPicPr/>
                <p:nvPr/>
              </p:nvPicPr>
              <p:blipFill>
                <a:blip r:embed="rId380"/>
                <a:stretch>
                  <a:fillRect/>
                </a:stretch>
              </p:blipFill>
              <p:spPr>
                <a:xfrm>
                  <a:off x="2992320" y="4971663"/>
                  <a:ext cx="76320" cy="21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1">
            <p14:nvContentPartPr>
              <p14:cNvPr id="236" name="Ink 235">
                <a:extLst>
                  <a:ext uri="{FF2B5EF4-FFF2-40B4-BE49-F238E27FC236}">
                    <a16:creationId xmlns:a16="http://schemas.microsoft.com/office/drawing/2014/main" id="{F0022EBF-DF12-79BB-E8E3-46B24D1040FD}"/>
                  </a:ext>
                </a:extLst>
              </p14:cNvPr>
              <p14:cNvContentPartPr/>
              <p14:nvPr/>
            </p14:nvContentPartPr>
            <p14:xfrm>
              <a:off x="4154400" y="5028903"/>
              <a:ext cx="80280" cy="22320"/>
            </p14:xfrm>
          </p:contentPart>
        </mc:Choice>
        <mc:Fallback xmlns="">
          <p:pic>
            <p:nvPicPr>
              <p:cNvPr id="236" name="Ink 235">
                <a:extLst>
                  <a:ext uri="{FF2B5EF4-FFF2-40B4-BE49-F238E27FC236}">
                    <a16:creationId xmlns:a16="http://schemas.microsoft.com/office/drawing/2014/main" id="{F0022EBF-DF12-79BB-E8E3-46B24D1040FD}"/>
                  </a:ext>
                </a:extLst>
              </p:cNvPr>
              <p:cNvPicPr/>
              <p:nvPr/>
            </p:nvPicPr>
            <p:blipFill>
              <a:blip r:embed="rId382"/>
              <a:stretch>
                <a:fillRect/>
              </a:stretch>
            </p:blipFill>
            <p:spPr>
              <a:xfrm>
                <a:off x="4136760" y="5011263"/>
                <a:ext cx="115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7" name="Ink 236">
                <a:extLst>
                  <a:ext uri="{FF2B5EF4-FFF2-40B4-BE49-F238E27FC236}">
                    <a16:creationId xmlns:a16="http://schemas.microsoft.com/office/drawing/2014/main" id="{BCD0E67B-8C61-FF4D-00FC-C9F4DFF6BCE8}"/>
                  </a:ext>
                </a:extLst>
              </p14:cNvPr>
              <p14:cNvContentPartPr/>
              <p14:nvPr/>
            </p14:nvContentPartPr>
            <p14:xfrm>
              <a:off x="4157640" y="5127903"/>
              <a:ext cx="55440" cy="3960"/>
            </p14:xfrm>
          </p:contentPart>
        </mc:Choice>
        <mc:Fallback xmlns="">
          <p:pic>
            <p:nvPicPr>
              <p:cNvPr id="237" name="Ink 236">
                <a:extLst>
                  <a:ext uri="{FF2B5EF4-FFF2-40B4-BE49-F238E27FC236}">
                    <a16:creationId xmlns:a16="http://schemas.microsoft.com/office/drawing/2014/main" id="{BCD0E67B-8C61-FF4D-00FC-C9F4DFF6BCE8}"/>
                  </a:ext>
                </a:extLst>
              </p:cNvPr>
              <p:cNvPicPr/>
              <p:nvPr/>
            </p:nvPicPr>
            <p:blipFill>
              <a:blip r:embed="rId384"/>
              <a:stretch>
                <a:fillRect/>
              </a:stretch>
            </p:blipFill>
            <p:spPr>
              <a:xfrm>
                <a:off x="4139640" y="5110263"/>
                <a:ext cx="91080" cy="39600"/>
              </a:xfrm>
              <a:prstGeom prst="rect">
                <a:avLst/>
              </a:prstGeom>
            </p:spPr>
          </p:pic>
        </mc:Fallback>
      </mc:AlternateContent>
      <p:grpSp>
        <p:nvGrpSpPr>
          <p:cNvPr id="240" name="Group 239">
            <a:extLst>
              <a:ext uri="{FF2B5EF4-FFF2-40B4-BE49-F238E27FC236}">
                <a16:creationId xmlns:a16="http://schemas.microsoft.com/office/drawing/2014/main" id="{1CF79742-F9F0-C3CC-F92A-535B936B6BB1}"/>
              </a:ext>
            </a:extLst>
          </p:cNvPr>
          <p:cNvGrpSpPr/>
          <p:nvPr/>
        </p:nvGrpSpPr>
        <p:grpSpPr>
          <a:xfrm>
            <a:off x="2975400" y="5204943"/>
            <a:ext cx="99360" cy="121320"/>
            <a:chOff x="2975400" y="5204943"/>
            <a:chExt cx="99360" cy="121320"/>
          </a:xfrm>
        </p:grpSpPr>
        <mc:AlternateContent xmlns:mc="http://schemas.openxmlformats.org/markup-compatibility/2006" xmlns:p14="http://schemas.microsoft.com/office/powerpoint/2010/main">
          <mc:Choice Requires="p14">
            <p:contentPart p14:bwMode="auto" r:id="rId385">
              <p14:nvContentPartPr>
                <p14:cNvPr id="238" name="Ink 237">
                  <a:extLst>
                    <a:ext uri="{FF2B5EF4-FFF2-40B4-BE49-F238E27FC236}">
                      <a16:creationId xmlns:a16="http://schemas.microsoft.com/office/drawing/2014/main" id="{0FE09CE8-CAAB-8621-9B88-872F66B9E632}"/>
                    </a:ext>
                  </a:extLst>
                </p14:cNvPr>
                <p14:cNvContentPartPr/>
                <p14:nvPr/>
              </p14:nvContentPartPr>
              <p14:xfrm>
                <a:off x="2975400" y="5240583"/>
                <a:ext cx="99360" cy="11520"/>
              </p14:xfrm>
            </p:contentPart>
          </mc:Choice>
          <mc:Fallback xmlns="">
            <p:pic>
              <p:nvPicPr>
                <p:cNvPr id="238" name="Ink 237">
                  <a:extLst>
                    <a:ext uri="{FF2B5EF4-FFF2-40B4-BE49-F238E27FC236}">
                      <a16:creationId xmlns:a16="http://schemas.microsoft.com/office/drawing/2014/main" id="{0FE09CE8-CAAB-8621-9B88-872F66B9E632}"/>
                    </a:ext>
                  </a:extLst>
                </p:cNvPr>
                <p:cNvPicPr/>
                <p:nvPr/>
              </p:nvPicPr>
              <p:blipFill>
                <a:blip r:embed="rId386"/>
                <a:stretch>
                  <a:fillRect/>
                </a:stretch>
              </p:blipFill>
              <p:spPr>
                <a:xfrm>
                  <a:off x="2957760" y="5222583"/>
                  <a:ext cx="135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9" name="Ink 238">
                  <a:extLst>
                    <a:ext uri="{FF2B5EF4-FFF2-40B4-BE49-F238E27FC236}">
                      <a16:creationId xmlns:a16="http://schemas.microsoft.com/office/drawing/2014/main" id="{B6FE6693-2FB0-ED57-68E7-DFB4ED080373}"/>
                    </a:ext>
                  </a:extLst>
                </p14:cNvPr>
                <p14:cNvContentPartPr/>
                <p14:nvPr/>
              </p14:nvContentPartPr>
              <p14:xfrm>
                <a:off x="3009960" y="5204943"/>
                <a:ext cx="25920" cy="121320"/>
              </p14:xfrm>
            </p:contentPart>
          </mc:Choice>
          <mc:Fallback xmlns="">
            <p:pic>
              <p:nvPicPr>
                <p:cNvPr id="239" name="Ink 238">
                  <a:extLst>
                    <a:ext uri="{FF2B5EF4-FFF2-40B4-BE49-F238E27FC236}">
                      <a16:creationId xmlns:a16="http://schemas.microsoft.com/office/drawing/2014/main" id="{B6FE6693-2FB0-ED57-68E7-DFB4ED080373}"/>
                    </a:ext>
                  </a:extLst>
                </p:cNvPr>
                <p:cNvPicPr/>
                <p:nvPr/>
              </p:nvPicPr>
              <p:blipFill>
                <a:blip r:embed="rId388"/>
                <a:stretch>
                  <a:fillRect/>
                </a:stretch>
              </p:blipFill>
              <p:spPr>
                <a:xfrm>
                  <a:off x="2991960" y="5186943"/>
                  <a:ext cx="61560" cy="156960"/>
                </a:xfrm>
                <a:prstGeom prst="rect">
                  <a:avLst/>
                </a:prstGeom>
              </p:spPr>
            </p:pic>
          </mc:Fallback>
        </mc:AlternateContent>
      </p:grpSp>
      <p:grpSp>
        <p:nvGrpSpPr>
          <p:cNvPr id="243" name="Group 242">
            <a:extLst>
              <a:ext uri="{FF2B5EF4-FFF2-40B4-BE49-F238E27FC236}">
                <a16:creationId xmlns:a16="http://schemas.microsoft.com/office/drawing/2014/main" id="{23232CC8-0EC9-7491-5E80-4855D22B8206}"/>
              </a:ext>
            </a:extLst>
          </p:cNvPr>
          <p:cNvGrpSpPr/>
          <p:nvPr/>
        </p:nvGrpSpPr>
        <p:grpSpPr>
          <a:xfrm>
            <a:off x="4302360" y="5225463"/>
            <a:ext cx="99360" cy="38160"/>
            <a:chOff x="4302360" y="5225463"/>
            <a:chExt cx="99360" cy="38160"/>
          </a:xfrm>
        </p:grpSpPr>
        <mc:AlternateContent xmlns:mc="http://schemas.openxmlformats.org/markup-compatibility/2006" xmlns:p14="http://schemas.microsoft.com/office/powerpoint/2010/main">
          <mc:Choice Requires="p14">
            <p:contentPart p14:bwMode="auto" r:id="rId389">
              <p14:nvContentPartPr>
                <p14:cNvPr id="241" name="Ink 240">
                  <a:extLst>
                    <a:ext uri="{FF2B5EF4-FFF2-40B4-BE49-F238E27FC236}">
                      <a16:creationId xmlns:a16="http://schemas.microsoft.com/office/drawing/2014/main" id="{957D0575-EC87-259D-FE39-F7A86A07CB09}"/>
                    </a:ext>
                  </a:extLst>
                </p14:cNvPr>
                <p14:cNvContentPartPr/>
                <p14:nvPr/>
              </p14:nvContentPartPr>
              <p14:xfrm>
                <a:off x="4302360" y="5263263"/>
                <a:ext cx="99360" cy="360"/>
              </p14:xfrm>
            </p:contentPart>
          </mc:Choice>
          <mc:Fallback xmlns="">
            <p:pic>
              <p:nvPicPr>
                <p:cNvPr id="241" name="Ink 240">
                  <a:extLst>
                    <a:ext uri="{FF2B5EF4-FFF2-40B4-BE49-F238E27FC236}">
                      <a16:creationId xmlns:a16="http://schemas.microsoft.com/office/drawing/2014/main" id="{957D0575-EC87-259D-FE39-F7A86A07CB09}"/>
                    </a:ext>
                  </a:extLst>
                </p:cNvPr>
                <p:cNvPicPr/>
                <p:nvPr/>
              </p:nvPicPr>
              <p:blipFill>
                <a:blip r:embed="rId390"/>
                <a:stretch>
                  <a:fillRect/>
                </a:stretch>
              </p:blipFill>
              <p:spPr>
                <a:xfrm>
                  <a:off x="4284360" y="5245623"/>
                  <a:ext cx="135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Ink 241">
                  <a:extLst>
                    <a:ext uri="{FF2B5EF4-FFF2-40B4-BE49-F238E27FC236}">
                      <a16:creationId xmlns:a16="http://schemas.microsoft.com/office/drawing/2014/main" id="{A95BF6F4-2663-A896-52F4-DEFA6FB6FFE8}"/>
                    </a:ext>
                  </a:extLst>
                </p14:cNvPr>
                <p14:cNvContentPartPr/>
                <p14:nvPr/>
              </p14:nvContentPartPr>
              <p14:xfrm>
                <a:off x="4317480" y="5225463"/>
                <a:ext cx="66240" cy="3960"/>
              </p14:xfrm>
            </p:contentPart>
          </mc:Choice>
          <mc:Fallback xmlns="">
            <p:pic>
              <p:nvPicPr>
                <p:cNvPr id="242" name="Ink 241">
                  <a:extLst>
                    <a:ext uri="{FF2B5EF4-FFF2-40B4-BE49-F238E27FC236}">
                      <a16:creationId xmlns:a16="http://schemas.microsoft.com/office/drawing/2014/main" id="{A95BF6F4-2663-A896-52F4-DEFA6FB6FFE8}"/>
                    </a:ext>
                  </a:extLst>
                </p:cNvPr>
                <p:cNvPicPr/>
                <p:nvPr/>
              </p:nvPicPr>
              <p:blipFill>
                <a:blip r:embed="rId392"/>
                <a:stretch>
                  <a:fillRect/>
                </a:stretch>
              </p:blipFill>
              <p:spPr>
                <a:xfrm>
                  <a:off x="4299840" y="5207823"/>
                  <a:ext cx="101880" cy="39600"/>
                </a:xfrm>
                <a:prstGeom prst="rect">
                  <a:avLst/>
                </a:prstGeom>
              </p:spPr>
            </p:pic>
          </mc:Fallback>
        </mc:AlternateContent>
      </p:grpSp>
      <p:grpSp>
        <p:nvGrpSpPr>
          <p:cNvPr id="246" name="Group 245">
            <a:extLst>
              <a:ext uri="{FF2B5EF4-FFF2-40B4-BE49-F238E27FC236}">
                <a16:creationId xmlns:a16="http://schemas.microsoft.com/office/drawing/2014/main" id="{FD50007E-4CD5-D885-204A-98A606074BEE}"/>
              </a:ext>
            </a:extLst>
          </p:cNvPr>
          <p:cNvGrpSpPr/>
          <p:nvPr/>
        </p:nvGrpSpPr>
        <p:grpSpPr>
          <a:xfrm>
            <a:off x="2907000" y="5391063"/>
            <a:ext cx="155520" cy="168480"/>
            <a:chOff x="2907000" y="5391063"/>
            <a:chExt cx="155520" cy="168480"/>
          </a:xfrm>
        </p:grpSpPr>
        <mc:AlternateContent xmlns:mc="http://schemas.openxmlformats.org/markup-compatibility/2006" xmlns:p14="http://schemas.microsoft.com/office/powerpoint/2010/main">
          <mc:Choice Requires="p14">
            <p:contentPart p14:bwMode="auto" r:id="rId393">
              <p14:nvContentPartPr>
                <p14:cNvPr id="244" name="Ink 243">
                  <a:extLst>
                    <a:ext uri="{FF2B5EF4-FFF2-40B4-BE49-F238E27FC236}">
                      <a16:creationId xmlns:a16="http://schemas.microsoft.com/office/drawing/2014/main" id="{4B42077F-0ABD-C1B5-FD08-1C4FC40FA3F0}"/>
                    </a:ext>
                  </a:extLst>
                </p14:cNvPr>
                <p14:cNvContentPartPr/>
                <p14:nvPr/>
              </p14:nvContentPartPr>
              <p14:xfrm>
                <a:off x="2907000" y="5457303"/>
                <a:ext cx="155520" cy="7560"/>
              </p14:xfrm>
            </p:contentPart>
          </mc:Choice>
          <mc:Fallback xmlns="">
            <p:pic>
              <p:nvPicPr>
                <p:cNvPr id="244" name="Ink 243">
                  <a:extLst>
                    <a:ext uri="{FF2B5EF4-FFF2-40B4-BE49-F238E27FC236}">
                      <a16:creationId xmlns:a16="http://schemas.microsoft.com/office/drawing/2014/main" id="{4B42077F-0ABD-C1B5-FD08-1C4FC40FA3F0}"/>
                    </a:ext>
                  </a:extLst>
                </p:cNvPr>
                <p:cNvPicPr/>
                <p:nvPr/>
              </p:nvPicPr>
              <p:blipFill>
                <a:blip r:embed="rId394"/>
                <a:stretch>
                  <a:fillRect/>
                </a:stretch>
              </p:blipFill>
              <p:spPr>
                <a:xfrm>
                  <a:off x="2889000" y="5439303"/>
                  <a:ext cx="191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5" name="Ink 244">
                  <a:extLst>
                    <a:ext uri="{FF2B5EF4-FFF2-40B4-BE49-F238E27FC236}">
                      <a16:creationId xmlns:a16="http://schemas.microsoft.com/office/drawing/2014/main" id="{3F9A33DE-126E-F006-81A1-320206BCC8E6}"/>
                    </a:ext>
                  </a:extLst>
                </p14:cNvPr>
                <p14:cNvContentPartPr/>
                <p14:nvPr/>
              </p14:nvContentPartPr>
              <p14:xfrm>
                <a:off x="2983320" y="5391063"/>
                <a:ext cx="15120" cy="168480"/>
              </p14:xfrm>
            </p:contentPart>
          </mc:Choice>
          <mc:Fallback xmlns="">
            <p:pic>
              <p:nvPicPr>
                <p:cNvPr id="245" name="Ink 244">
                  <a:extLst>
                    <a:ext uri="{FF2B5EF4-FFF2-40B4-BE49-F238E27FC236}">
                      <a16:creationId xmlns:a16="http://schemas.microsoft.com/office/drawing/2014/main" id="{3F9A33DE-126E-F006-81A1-320206BCC8E6}"/>
                    </a:ext>
                  </a:extLst>
                </p:cNvPr>
                <p:cNvPicPr/>
                <p:nvPr/>
              </p:nvPicPr>
              <p:blipFill>
                <a:blip r:embed="rId396"/>
                <a:stretch>
                  <a:fillRect/>
                </a:stretch>
              </p:blipFill>
              <p:spPr>
                <a:xfrm>
                  <a:off x="2965320" y="5373423"/>
                  <a:ext cx="5076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7">
            <p14:nvContentPartPr>
              <p14:cNvPr id="247" name="Ink 246">
                <a:extLst>
                  <a:ext uri="{FF2B5EF4-FFF2-40B4-BE49-F238E27FC236}">
                    <a16:creationId xmlns:a16="http://schemas.microsoft.com/office/drawing/2014/main" id="{8CC7757C-4C5A-7673-8355-CAAFAE41A4CA}"/>
                  </a:ext>
                </a:extLst>
              </p14:cNvPr>
              <p14:cNvContentPartPr/>
              <p14:nvPr/>
            </p14:nvContentPartPr>
            <p14:xfrm>
              <a:off x="4329000" y="5437863"/>
              <a:ext cx="73080" cy="2520"/>
            </p14:xfrm>
          </p:contentPart>
        </mc:Choice>
        <mc:Fallback xmlns="">
          <p:pic>
            <p:nvPicPr>
              <p:cNvPr id="247" name="Ink 246">
                <a:extLst>
                  <a:ext uri="{FF2B5EF4-FFF2-40B4-BE49-F238E27FC236}">
                    <a16:creationId xmlns:a16="http://schemas.microsoft.com/office/drawing/2014/main" id="{8CC7757C-4C5A-7673-8355-CAAFAE41A4CA}"/>
                  </a:ext>
                </a:extLst>
              </p:cNvPr>
              <p:cNvPicPr/>
              <p:nvPr/>
            </p:nvPicPr>
            <p:blipFill>
              <a:blip r:embed="rId398"/>
              <a:stretch>
                <a:fillRect/>
              </a:stretch>
            </p:blipFill>
            <p:spPr>
              <a:xfrm>
                <a:off x="4311360" y="5420223"/>
                <a:ext cx="108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8" name="Ink 247">
                <a:extLst>
                  <a:ext uri="{FF2B5EF4-FFF2-40B4-BE49-F238E27FC236}">
                    <a16:creationId xmlns:a16="http://schemas.microsoft.com/office/drawing/2014/main" id="{254621A5-C806-5A62-02DF-A08162CA37E2}"/>
                  </a:ext>
                </a:extLst>
              </p14:cNvPr>
              <p14:cNvContentPartPr/>
              <p14:nvPr/>
            </p14:nvContentPartPr>
            <p14:xfrm>
              <a:off x="4344120" y="5532543"/>
              <a:ext cx="55440" cy="6120"/>
            </p14:xfrm>
          </p:contentPart>
        </mc:Choice>
        <mc:Fallback xmlns="">
          <p:pic>
            <p:nvPicPr>
              <p:cNvPr id="248" name="Ink 247">
                <a:extLst>
                  <a:ext uri="{FF2B5EF4-FFF2-40B4-BE49-F238E27FC236}">
                    <a16:creationId xmlns:a16="http://schemas.microsoft.com/office/drawing/2014/main" id="{254621A5-C806-5A62-02DF-A08162CA37E2}"/>
                  </a:ext>
                </a:extLst>
              </p:cNvPr>
              <p:cNvPicPr/>
              <p:nvPr/>
            </p:nvPicPr>
            <p:blipFill>
              <a:blip r:embed="rId400"/>
              <a:stretch>
                <a:fillRect/>
              </a:stretch>
            </p:blipFill>
            <p:spPr>
              <a:xfrm>
                <a:off x="4326120" y="5514543"/>
                <a:ext cx="91080" cy="41760"/>
              </a:xfrm>
              <a:prstGeom prst="rect">
                <a:avLst/>
              </a:prstGeom>
            </p:spPr>
          </p:pic>
        </mc:Fallback>
      </mc:AlternateContent>
      <p:grpSp>
        <p:nvGrpSpPr>
          <p:cNvPr id="251" name="Group 250">
            <a:extLst>
              <a:ext uri="{FF2B5EF4-FFF2-40B4-BE49-F238E27FC236}">
                <a16:creationId xmlns:a16="http://schemas.microsoft.com/office/drawing/2014/main" id="{48537D1C-C3AC-D5BE-EE03-67DE58B8E4BA}"/>
              </a:ext>
            </a:extLst>
          </p:cNvPr>
          <p:cNvGrpSpPr/>
          <p:nvPr/>
        </p:nvGrpSpPr>
        <p:grpSpPr>
          <a:xfrm>
            <a:off x="2946240" y="5644863"/>
            <a:ext cx="167400" cy="178200"/>
            <a:chOff x="2946240" y="5644863"/>
            <a:chExt cx="167400" cy="178200"/>
          </a:xfrm>
        </p:grpSpPr>
        <mc:AlternateContent xmlns:mc="http://schemas.openxmlformats.org/markup-compatibility/2006" xmlns:p14="http://schemas.microsoft.com/office/powerpoint/2010/main">
          <mc:Choice Requires="p14">
            <p:contentPart p14:bwMode="auto" r:id="rId401">
              <p14:nvContentPartPr>
                <p14:cNvPr id="249" name="Ink 248">
                  <a:extLst>
                    <a:ext uri="{FF2B5EF4-FFF2-40B4-BE49-F238E27FC236}">
                      <a16:creationId xmlns:a16="http://schemas.microsoft.com/office/drawing/2014/main" id="{2F9F8A79-76A4-F695-C3B1-1E49CDD7E5B7}"/>
                    </a:ext>
                  </a:extLst>
                </p14:cNvPr>
                <p14:cNvContentPartPr/>
                <p14:nvPr/>
              </p14:nvContentPartPr>
              <p14:xfrm>
                <a:off x="2946240" y="5693463"/>
                <a:ext cx="167400" cy="7560"/>
              </p14:xfrm>
            </p:contentPart>
          </mc:Choice>
          <mc:Fallback xmlns="">
            <p:pic>
              <p:nvPicPr>
                <p:cNvPr id="249" name="Ink 248">
                  <a:extLst>
                    <a:ext uri="{FF2B5EF4-FFF2-40B4-BE49-F238E27FC236}">
                      <a16:creationId xmlns:a16="http://schemas.microsoft.com/office/drawing/2014/main" id="{2F9F8A79-76A4-F695-C3B1-1E49CDD7E5B7}"/>
                    </a:ext>
                  </a:extLst>
                </p:cNvPr>
                <p:cNvPicPr/>
                <p:nvPr/>
              </p:nvPicPr>
              <p:blipFill>
                <a:blip r:embed="rId402"/>
                <a:stretch>
                  <a:fillRect/>
                </a:stretch>
              </p:blipFill>
              <p:spPr>
                <a:xfrm>
                  <a:off x="2928240" y="5675823"/>
                  <a:ext cx="203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0" name="Ink 249">
                  <a:extLst>
                    <a:ext uri="{FF2B5EF4-FFF2-40B4-BE49-F238E27FC236}">
                      <a16:creationId xmlns:a16="http://schemas.microsoft.com/office/drawing/2014/main" id="{A8B8A8B1-EB8F-5B9F-0025-290580CC1DD2}"/>
                    </a:ext>
                  </a:extLst>
                </p14:cNvPr>
                <p14:cNvContentPartPr/>
                <p14:nvPr/>
              </p14:nvContentPartPr>
              <p14:xfrm>
                <a:off x="3021840" y="5644863"/>
                <a:ext cx="16560" cy="178200"/>
              </p14:xfrm>
            </p:contentPart>
          </mc:Choice>
          <mc:Fallback xmlns="">
            <p:pic>
              <p:nvPicPr>
                <p:cNvPr id="250" name="Ink 249">
                  <a:extLst>
                    <a:ext uri="{FF2B5EF4-FFF2-40B4-BE49-F238E27FC236}">
                      <a16:creationId xmlns:a16="http://schemas.microsoft.com/office/drawing/2014/main" id="{A8B8A8B1-EB8F-5B9F-0025-290580CC1DD2}"/>
                    </a:ext>
                  </a:extLst>
                </p:cNvPr>
                <p:cNvPicPr/>
                <p:nvPr/>
              </p:nvPicPr>
              <p:blipFill>
                <a:blip r:embed="rId404"/>
                <a:stretch>
                  <a:fillRect/>
                </a:stretch>
              </p:blipFill>
              <p:spPr>
                <a:xfrm>
                  <a:off x="3003840" y="5626863"/>
                  <a:ext cx="52200" cy="21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52" name="Ink 251">
                <a:extLst>
                  <a:ext uri="{FF2B5EF4-FFF2-40B4-BE49-F238E27FC236}">
                    <a16:creationId xmlns:a16="http://schemas.microsoft.com/office/drawing/2014/main" id="{F1A6A5C4-FD56-5190-F3F5-047DBAE430C5}"/>
                  </a:ext>
                </a:extLst>
              </p14:cNvPr>
              <p14:cNvContentPartPr/>
              <p14:nvPr/>
            </p14:nvContentPartPr>
            <p14:xfrm>
              <a:off x="4414680" y="5701383"/>
              <a:ext cx="71640" cy="25920"/>
            </p14:xfrm>
          </p:contentPart>
        </mc:Choice>
        <mc:Fallback xmlns="">
          <p:pic>
            <p:nvPicPr>
              <p:cNvPr id="252" name="Ink 251">
                <a:extLst>
                  <a:ext uri="{FF2B5EF4-FFF2-40B4-BE49-F238E27FC236}">
                    <a16:creationId xmlns:a16="http://schemas.microsoft.com/office/drawing/2014/main" id="{F1A6A5C4-FD56-5190-F3F5-047DBAE430C5}"/>
                  </a:ext>
                </a:extLst>
              </p:cNvPr>
              <p:cNvPicPr/>
              <p:nvPr/>
            </p:nvPicPr>
            <p:blipFill>
              <a:blip r:embed="rId406"/>
              <a:stretch>
                <a:fillRect/>
              </a:stretch>
            </p:blipFill>
            <p:spPr>
              <a:xfrm>
                <a:off x="4397040" y="5683383"/>
                <a:ext cx="107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3" name="Ink 252">
                <a:extLst>
                  <a:ext uri="{FF2B5EF4-FFF2-40B4-BE49-F238E27FC236}">
                    <a16:creationId xmlns:a16="http://schemas.microsoft.com/office/drawing/2014/main" id="{952E3B90-C75C-BE8D-E465-2485FD44413D}"/>
                  </a:ext>
                </a:extLst>
              </p14:cNvPr>
              <p14:cNvContentPartPr/>
              <p14:nvPr/>
            </p14:nvContentPartPr>
            <p14:xfrm>
              <a:off x="4414680" y="5796783"/>
              <a:ext cx="77400" cy="22320"/>
            </p14:xfrm>
          </p:contentPart>
        </mc:Choice>
        <mc:Fallback xmlns="">
          <p:pic>
            <p:nvPicPr>
              <p:cNvPr id="253" name="Ink 252">
                <a:extLst>
                  <a:ext uri="{FF2B5EF4-FFF2-40B4-BE49-F238E27FC236}">
                    <a16:creationId xmlns:a16="http://schemas.microsoft.com/office/drawing/2014/main" id="{952E3B90-C75C-BE8D-E465-2485FD44413D}"/>
                  </a:ext>
                </a:extLst>
              </p:cNvPr>
              <p:cNvPicPr/>
              <p:nvPr/>
            </p:nvPicPr>
            <p:blipFill>
              <a:blip r:embed="rId408"/>
              <a:stretch>
                <a:fillRect/>
              </a:stretch>
            </p:blipFill>
            <p:spPr>
              <a:xfrm>
                <a:off x="4397040" y="5778783"/>
                <a:ext cx="113040" cy="57960"/>
              </a:xfrm>
              <a:prstGeom prst="rect">
                <a:avLst/>
              </a:prstGeom>
            </p:spPr>
          </p:pic>
        </mc:Fallback>
      </mc:AlternateContent>
    </p:spTree>
    <p:extLst>
      <p:ext uri="{BB962C8B-B14F-4D97-AF65-F5344CB8AC3E}">
        <p14:creationId xmlns:p14="http://schemas.microsoft.com/office/powerpoint/2010/main" val="426798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6C12-32D6-9948-462F-5CC3708BA439}"/>
              </a:ext>
            </a:extLst>
          </p:cNvPr>
          <p:cNvSpPr>
            <a:spLocks noGrp="1"/>
          </p:cNvSpPr>
          <p:nvPr>
            <p:ph type="title"/>
          </p:nvPr>
        </p:nvSpPr>
        <p:spPr>
          <a:xfrm>
            <a:off x="685332" y="618519"/>
            <a:ext cx="7773338" cy="578233"/>
          </a:xfrm>
        </p:spPr>
        <p:txBody>
          <a:bodyPr>
            <a:normAutofit fontScale="90000"/>
          </a:bodyPr>
          <a:lstStyle/>
          <a:p>
            <a:r>
              <a:rPr lang="en-PS" b="1" dirty="0">
                <a:latin typeface="Times New Roman" panose="02020603050405020304" pitchFamily="18" charset="0"/>
                <a:cs typeface="Times New Roman" panose="02020603050405020304" pitchFamily="18" charset="0"/>
              </a:rPr>
              <a:t>Economic Equivalance</a:t>
            </a:r>
          </a:p>
        </p:txBody>
      </p:sp>
      <p:sp>
        <p:nvSpPr>
          <p:cNvPr id="3" name="Content Placeholder 2">
            <a:extLst>
              <a:ext uri="{FF2B5EF4-FFF2-40B4-BE49-F238E27FC236}">
                <a16:creationId xmlns:a16="http://schemas.microsoft.com/office/drawing/2014/main" id="{3867B55E-3CFB-BCD8-E670-AD2FC6F6C637}"/>
              </a:ext>
            </a:extLst>
          </p:cNvPr>
          <p:cNvSpPr>
            <a:spLocks noGrp="1"/>
          </p:cNvSpPr>
          <p:nvPr>
            <p:ph sz="quarter" idx="13"/>
          </p:nvPr>
        </p:nvSpPr>
        <p:spPr>
          <a:xfrm>
            <a:off x="467544" y="1340768"/>
            <a:ext cx="8280920" cy="3744416"/>
          </a:xfrm>
        </p:spPr>
        <p:txBody>
          <a:bodyPr>
            <a:noAutofit/>
          </a:bodyPr>
          <a:lstStyle/>
          <a:p>
            <a:pPr algn="just"/>
            <a:r>
              <a:rPr lang="en-US" cap="none" dirty="0">
                <a:effectLst/>
                <a:latin typeface="Times" pitchFamily="2" charset="0"/>
              </a:rPr>
              <a:t>This brings us back to the concept of economic equivalence. If the interest rate remains at 1% per month, </a:t>
            </a:r>
            <a:r>
              <a:rPr lang="en-US" cap="none" dirty="0">
                <a:solidFill>
                  <a:srgbClr val="FF0000"/>
                </a:solidFill>
                <a:effectLst/>
                <a:latin typeface="Times" pitchFamily="2" charset="0"/>
              </a:rPr>
              <a:t>you should be indifferent as to which plan you use to repay the $17,000 to your credit card company. </a:t>
            </a:r>
          </a:p>
          <a:p>
            <a:pPr algn="just"/>
            <a:r>
              <a:rPr lang="en-US" cap="none" dirty="0">
                <a:effectLst/>
                <a:latin typeface="Times" pitchFamily="2" charset="0"/>
              </a:rPr>
              <a:t>This assumes that you are </a:t>
            </a:r>
            <a:r>
              <a:rPr lang="en-US" cap="none" dirty="0">
                <a:solidFill>
                  <a:srgbClr val="FF0000"/>
                </a:solidFill>
                <a:effectLst/>
                <a:latin typeface="Times" pitchFamily="2" charset="0"/>
              </a:rPr>
              <a:t>charged 1% of the outstanding principal balance</a:t>
            </a:r>
            <a:r>
              <a:rPr lang="en-US" cap="none" dirty="0">
                <a:effectLst/>
                <a:latin typeface="Times" pitchFamily="2" charset="0"/>
              </a:rPr>
              <a:t> (which includes any unpaid interest) each month for the next four months. </a:t>
            </a:r>
          </a:p>
          <a:p>
            <a:pPr algn="just"/>
            <a:r>
              <a:rPr lang="en-US" cap="none" dirty="0">
                <a:solidFill>
                  <a:srgbClr val="FF0000"/>
                </a:solidFill>
                <a:effectLst/>
                <a:latin typeface="Times" pitchFamily="2" charset="0"/>
              </a:rPr>
              <a:t>If interest rates in the economy go up and increase your credit card rate to say, 1.25% per month, the plans are no longer equivalent. </a:t>
            </a:r>
          </a:p>
          <a:p>
            <a:pPr algn="just"/>
            <a:r>
              <a:rPr lang="en-US" b="1" cap="none" dirty="0">
                <a:effectLst/>
                <a:latin typeface="Times" pitchFamily="2" charset="0"/>
              </a:rPr>
              <a:t>What</a:t>
            </a:r>
            <a:r>
              <a:rPr lang="en-US" b="1" cap="none" dirty="0">
                <a:latin typeface="Times" pitchFamily="2" charset="0"/>
              </a:rPr>
              <a:t> </a:t>
            </a:r>
            <a:r>
              <a:rPr lang="en-US" b="1" cap="none" dirty="0">
                <a:effectLst/>
                <a:latin typeface="Times" pitchFamily="2" charset="0"/>
              </a:rPr>
              <a:t>varies among the three plans is the rate at which principal is repaid and how interest is repaid.</a:t>
            </a:r>
          </a:p>
          <a:p>
            <a:pPr algn="just"/>
            <a:endParaRPr lang="en-PS" cap="none" dirty="0"/>
          </a:p>
        </p:txBody>
      </p:sp>
      <p:sp>
        <p:nvSpPr>
          <p:cNvPr id="4" name="Slide Number Placeholder 3">
            <a:extLst>
              <a:ext uri="{FF2B5EF4-FFF2-40B4-BE49-F238E27FC236}">
                <a16:creationId xmlns:a16="http://schemas.microsoft.com/office/drawing/2014/main" id="{1702B7CB-B16E-1F22-D621-D5BDCB39D6D7}"/>
              </a:ext>
            </a:extLst>
          </p:cNvPr>
          <p:cNvSpPr>
            <a:spLocks noGrp="1"/>
          </p:cNvSpPr>
          <p:nvPr>
            <p:ph type="sldNum" sz="quarter" idx="12"/>
          </p:nvPr>
        </p:nvSpPr>
        <p:spPr/>
        <p:txBody>
          <a:bodyPr/>
          <a:lstStyle/>
          <a:p>
            <a:fld id="{44330A29-559D-E940-96C9-797D37C25A7C}" type="slidenum">
              <a:rPr lang="en-US" altLang="en-PS" smtClean="0"/>
              <a:pPr/>
              <a:t>17</a:t>
            </a:fld>
            <a:endParaRPr lang="en-US" altLang="en-PS"/>
          </a:p>
        </p:txBody>
      </p:sp>
      <p:grpSp>
        <p:nvGrpSpPr>
          <p:cNvPr id="16" name="Group 15">
            <a:extLst>
              <a:ext uri="{FF2B5EF4-FFF2-40B4-BE49-F238E27FC236}">
                <a16:creationId xmlns:a16="http://schemas.microsoft.com/office/drawing/2014/main" id="{FAC09C7A-03D9-35FC-40A9-900C98C4096B}"/>
              </a:ext>
            </a:extLst>
          </p:cNvPr>
          <p:cNvGrpSpPr/>
          <p:nvPr/>
        </p:nvGrpSpPr>
        <p:grpSpPr>
          <a:xfrm>
            <a:off x="5638320" y="109863"/>
            <a:ext cx="1093320" cy="492480"/>
            <a:chOff x="5638320" y="109863"/>
            <a:chExt cx="1093320" cy="4924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4C9F4C1-D9B1-D5BF-A1DC-2435A3D8E2C3}"/>
                    </a:ext>
                  </a:extLst>
                </p14:cNvPr>
                <p14:cNvContentPartPr/>
                <p14:nvPr/>
              </p14:nvContentPartPr>
              <p14:xfrm>
                <a:off x="6719400" y="173223"/>
                <a:ext cx="12240" cy="252360"/>
              </p14:xfrm>
            </p:contentPart>
          </mc:Choice>
          <mc:Fallback xmlns="">
            <p:pic>
              <p:nvPicPr>
                <p:cNvPr id="5" name="Ink 4">
                  <a:extLst>
                    <a:ext uri="{FF2B5EF4-FFF2-40B4-BE49-F238E27FC236}">
                      <a16:creationId xmlns:a16="http://schemas.microsoft.com/office/drawing/2014/main" id="{C4C9F4C1-D9B1-D5BF-A1DC-2435A3D8E2C3}"/>
                    </a:ext>
                  </a:extLst>
                </p:cNvPr>
                <p:cNvPicPr/>
                <p:nvPr/>
              </p:nvPicPr>
              <p:blipFill>
                <a:blip r:embed="rId3"/>
                <a:stretch>
                  <a:fillRect/>
                </a:stretch>
              </p:blipFill>
              <p:spPr>
                <a:xfrm>
                  <a:off x="6701760" y="155583"/>
                  <a:ext cx="478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FB9CEEC-5007-61A1-FBD9-7973155C3F52}"/>
                    </a:ext>
                  </a:extLst>
                </p14:cNvPr>
                <p14:cNvContentPartPr/>
                <p14:nvPr/>
              </p14:nvContentPartPr>
              <p14:xfrm>
                <a:off x="6202440" y="202023"/>
                <a:ext cx="384480" cy="258480"/>
              </p14:xfrm>
            </p:contentPart>
          </mc:Choice>
          <mc:Fallback xmlns="">
            <p:pic>
              <p:nvPicPr>
                <p:cNvPr id="6" name="Ink 5">
                  <a:extLst>
                    <a:ext uri="{FF2B5EF4-FFF2-40B4-BE49-F238E27FC236}">
                      <a16:creationId xmlns:a16="http://schemas.microsoft.com/office/drawing/2014/main" id="{BFB9CEEC-5007-61A1-FBD9-7973155C3F52}"/>
                    </a:ext>
                  </a:extLst>
                </p:cNvPr>
                <p:cNvPicPr/>
                <p:nvPr/>
              </p:nvPicPr>
              <p:blipFill>
                <a:blip r:embed="rId5"/>
                <a:stretch>
                  <a:fillRect/>
                </a:stretch>
              </p:blipFill>
              <p:spPr>
                <a:xfrm>
                  <a:off x="6184440" y="184023"/>
                  <a:ext cx="4201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F2753AE-D8FD-3A29-5806-3E97AC475930}"/>
                    </a:ext>
                  </a:extLst>
                </p14:cNvPr>
                <p14:cNvContentPartPr/>
                <p14:nvPr/>
              </p14:nvContentPartPr>
              <p14:xfrm>
                <a:off x="6294240" y="109863"/>
                <a:ext cx="49320" cy="198720"/>
              </p14:xfrm>
            </p:contentPart>
          </mc:Choice>
          <mc:Fallback xmlns="">
            <p:pic>
              <p:nvPicPr>
                <p:cNvPr id="7" name="Ink 6">
                  <a:extLst>
                    <a:ext uri="{FF2B5EF4-FFF2-40B4-BE49-F238E27FC236}">
                      <a16:creationId xmlns:a16="http://schemas.microsoft.com/office/drawing/2014/main" id="{EF2753AE-D8FD-3A29-5806-3E97AC475930}"/>
                    </a:ext>
                  </a:extLst>
                </p:cNvPr>
                <p:cNvPicPr/>
                <p:nvPr/>
              </p:nvPicPr>
              <p:blipFill>
                <a:blip r:embed="rId7"/>
                <a:stretch>
                  <a:fillRect/>
                </a:stretch>
              </p:blipFill>
              <p:spPr>
                <a:xfrm>
                  <a:off x="6276240" y="91863"/>
                  <a:ext cx="84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04175A1-403F-AAF4-7CF5-62C57C0BCD00}"/>
                    </a:ext>
                  </a:extLst>
                </p14:cNvPr>
                <p14:cNvContentPartPr/>
                <p14:nvPr/>
              </p14:nvContentPartPr>
              <p14:xfrm>
                <a:off x="5725440" y="282303"/>
                <a:ext cx="298440" cy="320040"/>
              </p14:xfrm>
            </p:contentPart>
          </mc:Choice>
          <mc:Fallback xmlns="">
            <p:pic>
              <p:nvPicPr>
                <p:cNvPr id="8" name="Ink 7">
                  <a:extLst>
                    <a:ext uri="{FF2B5EF4-FFF2-40B4-BE49-F238E27FC236}">
                      <a16:creationId xmlns:a16="http://schemas.microsoft.com/office/drawing/2014/main" id="{104175A1-403F-AAF4-7CF5-62C57C0BCD00}"/>
                    </a:ext>
                  </a:extLst>
                </p:cNvPr>
                <p:cNvPicPr/>
                <p:nvPr/>
              </p:nvPicPr>
              <p:blipFill>
                <a:blip r:embed="rId9"/>
                <a:stretch>
                  <a:fillRect/>
                </a:stretch>
              </p:blipFill>
              <p:spPr>
                <a:xfrm>
                  <a:off x="5707440" y="264663"/>
                  <a:ext cx="3340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E3CED39-40F6-2920-7EF4-221BAD94ADBF}"/>
                    </a:ext>
                  </a:extLst>
                </p14:cNvPr>
                <p14:cNvContentPartPr/>
                <p14:nvPr/>
              </p14:nvContentPartPr>
              <p14:xfrm>
                <a:off x="5868000" y="200223"/>
                <a:ext cx="360" cy="360"/>
              </p14:xfrm>
            </p:contentPart>
          </mc:Choice>
          <mc:Fallback xmlns="">
            <p:pic>
              <p:nvPicPr>
                <p:cNvPr id="9" name="Ink 8">
                  <a:extLst>
                    <a:ext uri="{FF2B5EF4-FFF2-40B4-BE49-F238E27FC236}">
                      <a16:creationId xmlns:a16="http://schemas.microsoft.com/office/drawing/2014/main" id="{6E3CED39-40F6-2920-7EF4-221BAD94ADBF}"/>
                    </a:ext>
                  </a:extLst>
                </p:cNvPr>
                <p:cNvPicPr/>
                <p:nvPr/>
              </p:nvPicPr>
              <p:blipFill>
                <a:blip r:embed="rId11"/>
                <a:stretch>
                  <a:fillRect/>
                </a:stretch>
              </p:blipFill>
              <p:spPr>
                <a:xfrm>
                  <a:off x="5850360" y="18258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0C75D72-714B-8D7C-0D11-371C921737D9}"/>
                    </a:ext>
                  </a:extLst>
                </p14:cNvPr>
                <p14:cNvContentPartPr/>
                <p14:nvPr/>
              </p14:nvContentPartPr>
              <p14:xfrm>
                <a:off x="5638320" y="216063"/>
                <a:ext cx="78480" cy="150480"/>
              </p14:xfrm>
            </p:contentPart>
          </mc:Choice>
          <mc:Fallback xmlns="">
            <p:pic>
              <p:nvPicPr>
                <p:cNvPr id="10" name="Ink 9">
                  <a:extLst>
                    <a:ext uri="{FF2B5EF4-FFF2-40B4-BE49-F238E27FC236}">
                      <a16:creationId xmlns:a16="http://schemas.microsoft.com/office/drawing/2014/main" id="{30C75D72-714B-8D7C-0D11-371C921737D9}"/>
                    </a:ext>
                  </a:extLst>
                </p:cNvPr>
                <p:cNvPicPr/>
                <p:nvPr/>
              </p:nvPicPr>
              <p:blipFill>
                <a:blip r:embed="rId13"/>
                <a:stretch>
                  <a:fillRect/>
                </a:stretch>
              </p:blipFill>
              <p:spPr>
                <a:xfrm>
                  <a:off x="5620320" y="198063"/>
                  <a:ext cx="114120" cy="186120"/>
                </a:xfrm>
                <a:prstGeom prst="rect">
                  <a:avLst/>
                </a:prstGeom>
              </p:spPr>
            </p:pic>
          </mc:Fallback>
        </mc:AlternateContent>
      </p:grpSp>
      <p:grpSp>
        <p:nvGrpSpPr>
          <p:cNvPr id="23" name="Group 22">
            <a:extLst>
              <a:ext uri="{FF2B5EF4-FFF2-40B4-BE49-F238E27FC236}">
                <a16:creationId xmlns:a16="http://schemas.microsoft.com/office/drawing/2014/main" id="{19D51AA8-A71F-A0D2-E504-764AAB2A6D24}"/>
              </a:ext>
            </a:extLst>
          </p:cNvPr>
          <p:cNvGrpSpPr/>
          <p:nvPr/>
        </p:nvGrpSpPr>
        <p:grpSpPr>
          <a:xfrm>
            <a:off x="3550680" y="-63657"/>
            <a:ext cx="1748520" cy="630720"/>
            <a:chOff x="3550680" y="-63657"/>
            <a:chExt cx="1748520" cy="63072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99593A5-0BF3-9F75-7551-6EA92C2F4A65}"/>
                    </a:ext>
                  </a:extLst>
                </p14:cNvPr>
                <p14:cNvContentPartPr/>
                <p14:nvPr/>
              </p14:nvContentPartPr>
              <p14:xfrm>
                <a:off x="5284080" y="101583"/>
                <a:ext cx="15120" cy="398880"/>
              </p14:xfrm>
            </p:contentPart>
          </mc:Choice>
          <mc:Fallback xmlns="">
            <p:pic>
              <p:nvPicPr>
                <p:cNvPr id="11" name="Ink 10">
                  <a:extLst>
                    <a:ext uri="{FF2B5EF4-FFF2-40B4-BE49-F238E27FC236}">
                      <a16:creationId xmlns:a16="http://schemas.microsoft.com/office/drawing/2014/main" id="{999593A5-0BF3-9F75-7551-6EA92C2F4A65}"/>
                    </a:ext>
                  </a:extLst>
                </p:cNvPr>
                <p:cNvPicPr/>
                <p:nvPr/>
              </p:nvPicPr>
              <p:blipFill>
                <a:blip r:embed="rId15"/>
                <a:stretch>
                  <a:fillRect/>
                </a:stretch>
              </p:blipFill>
              <p:spPr>
                <a:xfrm>
                  <a:off x="5266080" y="83943"/>
                  <a:ext cx="5076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BA661B0-4EF6-A2C3-169B-54B3C8365030}"/>
                    </a:ext>
                  </a:extLst>
                </p14:cNvPr>
                <p14:cNvContentPartPr/>
                <p14:nvPr/>
              </p14:nvContentPartPr>
              <p14:xfrm>
                <a:off x="4808520" y="45423"/>
                <a:ext cx="292320" cy="352440"/>
              </p14:xfrm>
            </p:contentPart>
          </mc:Choice>
          <mc:Fallback xmlns="">
            <p:pic>
              <p:nvPicPr>
                <p:cNvPr id="12" name="Ink 11">
                  <a:extLst>
                    <a:ext uri="{FF2B5EF4-FFF2-40B4-BE49-F238E27FC236}">
                      <a16:creationId xmlns:a16="http://schemas.microsoft.com/office/drawing/2014/main" id="{8BA661B0-4EF6-A2C3-169B-54B3C8365030}"/>
                    </a:ext>
                  </a:extLst>
                </p:cNvPr>
                <p:cNvPicPr/>
                <p:nvPr/>
              </p:nvPicPr>
              <p:blipFill>
                <a:blip r:embed="rId17"/>
                <a:stretch>
                  <a:fillRect/>
                </a:stretch>
              </p:blipFill>
              <p:spPr>
                <a:xfrm>
                  <a:off x="4790880" y="27783"/>
                  <a:ext cx="3279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06E492E-2C4B-604A-0A98-9681780C82E7}"/>
                    </a:ext>
                  </a:extLst>
                </p14:cNvPr>
                <p14:cNvContentPartPr/>
                <p14:nvPr/>
              </p14:nvContentPartPr>
              <p14:xfrm>
                <a:off x="4882680" y="238383"/>
                <a:ext cx="30600" cy="87840"/>
              </p14:xfrm>
            </p:contentPart>
          </mc:Choice>
          <mc:Fallback xmlns="">
            <p:pic>
              <p:nvPicPr>
                <p:cNvPr id="13" name="Ink 12">
                  <a:extLst>
                    <a:ext uri="{FF2B5EF4-FFF2-40B4-BE49-F238E27FC236}">
                      <a16:creationId xmlns:a16="http://schemas.microsoft.com/office/drawing/2014/main" id="{406E492E-2C4B-604A-0A98-9681780C82E7}"/>
                    </a:ext>
                  </a:extLst>
                </p:cNvPr>
                <p:cNvPicPr/>
                <p:nvPr/>
              </p:nvPicPr>
              <p:blipFill>
                <a:blip r:embed="rId19"/>
                <a:stretch>
                  <a:fillRect/>
                </a:stretch>
              </p:blipFill>
              <p:spPr>
                <a:xfrm>
                  <a:off x="4864680" y="220743"/>
                  <a:ext cx="66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EEB49B96-4ABE-D418-01C6-672CEE04ACDD}"/>
                    </a:ext>
                  </a:extLst>
                </p14:cNvPr>
                <p14:cNvContentPartPr/>
                <p14:nvPr/>
              </p14:nvContentPartPr>
              <p14:xfrm>
                <a:off x="4106520" y="-63657"/>
                <a:ext cx="601200" cy="530280"/>
              </p14:xfrm>
            </p:contentPart>
          </mc:Choice>
          <mc:Fallback xmlns="">
            <p:pic>
              <p:nvPicPr>
                <p:cNvPr id="14" name="Ink 13">
                  <a:extLst>
                    <a:ext uri="{FF2B5EF4-FFF2-40B4-BE49-F238E27FC236}">
                      <a16:creationId xmlns:a16="http://schemas.microsoft.com/office/drawing/2014/main" id="{EEB49B96-4ABE-D418-01C6-672CEE04ACDD}"/>
                    </a:ext>
                  </a:extLst>
                </p:cNvPr>
                <p:cNvPicPr/>
                <p:nvPr/>
              </p:nvPicPr>
              <p:blipFill>
                <a:blip r:embed="rId21"/>
                <a:stretch>
                  <a:fillRect/>
                </a:stretch>
              </p:blipFill>
              <p:spPr>
                <a:xfrm>
                  <a:off x="4088520" y="-81297"/>
                  <a:ext cx="6368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D4F6BB0-A8AE-0EBC-F4AE-2D1EAB2A8A26}"/>
                    </a:ext>
                  </a:extLst>
                </p14:cNvPr>
                <p14:cNvContentPartPr/>
                <p14:nvPr/>
              </p14:nvContentPartPr>
              <p14:xfrm>
                <a:off x="4560840" y="88263"/>
                <a:ext cx="51840" cy="11520"/>
              </p14:xfrm>
            </p:contentPart>
          </mc:Choice>
          <mc:Fallback xmlns="">
            <p:pic>
              <p:nvPicPr>
                <p:cNvPr id="17" name="Ink 16">
                  <a:extLst>
                    <a:ext uri="{FF2B5EF4-FFF2-40B4-BE49-F238E27FC236}">
                      <a16:creationId xmlns:a16="http://schemas.microsoft.com/office/drawing/2014/main" id="{2D4F6BB0-A8AE-0EBC-F4AE-2D1EAB2A8A26}"/>
                    </a:ext>
                  </a:extLst>
                </p:cNvPr>
                <p:cNvPicPr/>
                <p:nvPr/>
              </p:nvPicPr>
              <p:blipFill>
                <a:blip r:embed="rId23"/>
                <a:stretch>
                  <a:fillRect/>
                </a:stretch>
              </p:blipFill>
              <p:spPr>
                <a:xfrm>
                  <a:off x="4542840" y="70623"/>
                  <a:ext cx="87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1967B2B-83DC-3952-A54D-1A4666E1544C}"/>
                    </a:ext>
                  </a:extLst>
                </p14:cNvPr>
                <p14:cNvContentPartPr/>
                <p14:nvPr/>
              </p14:nvContentPartPr>
              <p14:xfrm>
                <a:off x="4370760" y="107343"/>
                <a:ext cx="37080" cy="18720"/>
              </p14:xfrm>
            </p:contentPart>
          </mc:Choice>
          <mc:Fallback xmlns="">
            <p:pic>
              <p:nvPicPr>
                <p:cNvPr id="18" name="Ink 17">
                  <a:extLst>
                    <a:ext uri="{FF2B5EF4-FFF2-40B4-BE49-F238E27FC236}">
                      <a16:creationId xmlns:a16="http://schemas.microsoft.com/office/drawing/2014/main" id="{11967B2B-83DC-3952-A54D-1A4666E1544C}"/>
                    </a:ext>
                  </a:extLst>
                </p:cNvPr>
                <p:cNvPicPr/>
                <p:nvPr/>
              </p:nvPicPr>
              <p:blipFill>
                <a:blip r:embed="rId25"/>
                <a:stretch>
                  <a:fillRect/>
                </a:stretch>
              </p:blipFill>
              <p:spPr>
                <a:xfrm>
                  <a:off x="4353120" y="89343"/>
                  <a:ext cx="72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4CE2CC4-EE8A-4DD3-740D-25871CF3B217}"/>
                    </a:ext>
                  </a:extLst>
                </p14:cNvPr>
                <p14:cNvContentPartPr/>
                <p14:nvPr/>
              </p14:nvContentPartPr>
              <p14:xfrm>
                <a:off x="3906720" y="297423"/>
                <a:ext cx="105480" cy="105120"/>
              </p14:xfrm>
            </p:contentPart>
          </mc:Choice>
          <mc:Fallback xmlns="">
            <p:pic>
              <p:nvPicPr>
                <p:cNvPr id="19" name="Ink 18">
                  <a:extLst>
                    <a:ext uri="{FF2B5EF4-FFF2-40B4-BE49-F238E27FC236}">
                      <a16:creationId xmlns:a16="http://schemas.microsoft.com/office/drawing/2014/main" id="{74CE2CC4-EE8A-4DD3-740D-25871CF3B217}"/>
                    </a:ext>
                  </a:extLst>
                </p:cNvPr>
                <p:cNvPicPr/>
                <p:nvPr/>
              </p:nvPicPr>
              <p:blipFill>
                <a:blip r:embed="rId27"/>
                <a:stretch>
                  <a:fillRect/>
                </a:stretch>
              </p:blipFill>
              <p:spPr>
                <a:xfrm>
                  <a:off x="3889080" y="279423"/>
                  <a:ext cx="14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8163FE1-58D1-1FD1-9B79-C3A0EBEEE2E2}"/>
                    </a:ext>
                  </a:extLst>
                </p14:cNvPr>
                <p14:cNvContentPartPr/>
                <p14:nvPr/>
              </p14:nvContentPartPr>
              <p14:xfrm>
                <a:off x="3550680" y="262143"/>
                <a:ext cx="147960" cy="140040"/>
              </p14:xfrm>
            </p:contentPart>
          </mc:Choice>
          <mc:Fallback xmlns="">
            <p:pic>
              <p:nvPicPr>
                <p:cNvPr id="20" name="Ink 19">
                  <a:extLst>
                    <a:ext uri="{FF2B5EF4-FFF2-40B4-BE49-F238E27FC236}">
                      <a16:creationId xmlns:a16="http://schemas.microsoft.com/office/drawing/2014/main" id="{C8163FE1-58D1-1FD1-9B79-C3A0EBEEE2E2}"/>
                    </a:ext>
                  </a:extLst>
                </p:cNvPr>
                <p:cNvPicPr/>
                <p:nvPr/>
              </p:nvPicPr>
              <p:blipFill>
                <a:blip r:embed="rId29"/>
                <a:stretch>
                  <a:fillRect/>
                </a:stretch>
              </p:blipFill>
              <p:spPr>
                <a:xfrm>
                  <a:off x="3533040" y="244503"/>
                  <a:ext cx="183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C8C6B6D-C90A-F2E5-BD3D-298A9B83AD47}"/>
                    </a:ext>
                  </a:extLst>
                </p14:cNvPr>
                <p14:cNvContentPartPr/>
                <p14:nvPr/>
              </p14:nvContentPartPr>
              <p14:xfrm>
                <a:off x="3590280" y="530703"/>
                <a:ext cx="75240" cy="36360"/>
              </p14:xfrm>
            </p:contentPart>
          </mc:Choice>
          <mc:Fallback xmlns="">
            <p:pic>
              <p:nvPicPr>
                <p:cNvPr id="21" name="Ink 20">
                  <a:extLst>
                    <a:ext uri="{FF2B5EF4-FFF2-40B4-BE49-F238E27FC236}">
                      <a16:creationId xmlns:a16="http://schemas.microsoft.com/office/drawing/2014/main" id="{AC8C6B6D-C90A-F2E5-BD3D-298A9B83AD47}"/>
                    </a:ext>
                  </a:extLst>
                </p:cNvPr>
                <p:cNvPicPr/>
                <p:nvPr/>
              </p:nvPicPr>
              <p:blipFill>
                <a:blip r:embed="rId31"/>
                <a:stretch>
                  <a:fillRect/>
                </a:stretch>
              </p:blipFill>
              <p:spPr>
                <a:xfrm>
                  <a:off x="3572280" y="512703"/>
                  <a:ext cx="11088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B14A279C-DB44-D7D3-34E8-EB27E7A54AA2}"/>
                  </a:ext>
                </a:extLst>
              </p14:cNvPr>
              <p14:cNvContentPartPr/>
              <p14:nvPr/>
            </p14:nvContentPartPr>
            <p14:xfrm>
              <a:off x="5454360" y="2081583"/>
              <a:ext cx="851400" cy="19800"/>
            </p14:xfrm>
          </p:contentPart>
        </mc:Choice>
        <mc:Fallback xmlns="">
          <p:pic>
            <p:nvPicPr>
              <p:cNvPr id="24" name="Ink 23">
                <a:extLst>
                  <a:ext uri="{FF2B5EF4-FFF2-40B4-BE49-F238E27FC236}">
                    <a16:creationId xmlns:a16="http://schemas.microsoft.com/office/drawing/2014/main" id="{B14A279C-DB44-D7D3-34E8-EB27E7A54AA2}"/>
                  </a:ext>
                </a:extLst>
              </p:cNvPr>
              <p:cNvPicPr/>
              <p:nvPr/>
            </p:nvPicPr>
            <p:blipFill>
              <a:blip r:embed="rId33"/>
              <a:stretch>
                <a:fillRect/>
              </a:stretch>
            </p:blipFill>
            <p:spPr>
              <a:xfrm>
                <a:off x="5436720" y="2063583"/>
                <a:ext cx="887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97CA14D3-D451-C4B3-830D-2CDCFD346FE2}"/>
                  </a:ext>
                </a:extLst>
              </p14:cNvPr>
              <p14:cNvContentPartPr/>
              <p14:nvPr/>
            </p14:nvContentPartPr>
            <p14:xfrm>
              <a:off x="2547000" y="2522943"/>
              <a:ext cx="672120" cy="24480"/>
            </p14:xfrm>
          </p:contentPart>
        </mc:Choice>
        <mc:Fallback xmlns="">
          <p:pic>
            <p:nvPicPr>
              <p:cNvPr id="25" name="Ink 24">
                <a:extLst>
                  <a:ext uri="{FF2B5EF4-FFF2-40B4-BE49-F238E27FC236}">
                    <a16:creationId xmlns:a16="http://schemas.microsoft.com/office/drawing/2014/main" id="{97CA14D3-D451-C4B3-830D-2CDCFD346FE2}"/>
                  </a:ext>
                </a:extLst>
              </p:cNvPr>
              <p:cNvPicPr/>
              <p:nvPr/>
            </p:nvPicPr>
            <p:blipFill>
              <a:blip r:embed="rId35"/>
              <a:stretch>
                <a:fillRect/>
              </a:stretch>
            </p:blipFill>
            <p:spPr>
              <a:xfrm>
                <a:off x="2529360" y="2505303"/>
                <a:ext cx="707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A7F764EB-C950-97F2-2B9F-8DBCB498E04C}"/>
                  </a:ext>
                </a:extLst>
              </p14:cNvPr>
              <p14:cNvContentPartPr/>
              <p14:nvPr/>
            </p14:nvContentPartPr>
            <p14:xfrm>
              <a:off x="2411640" y="2084463"/>
              <a:ext cx="754200" cy="66960"/>
            </p14:xfrm>
          </p:contentPart>
        </mc:Choice>
        <mc:Fallback xmlns="">
          <p:pic>
            <p:nvPicPr>
              <p:cNvPr id="26" name="Ink 25">
                <a:extLst>
                  <a:ext uri="{FF2B5EF4-FFF2-40B4-BE49-F238E27FC236}">
                    <a16:creationId xmlns:a16="http://schemas.microsoft.com/office/drawing/2014/main" id="{A7F764EB-C950-97F2-2B9F-8DBCB498E04C}"/>
                  </a:ext>
                </a:extLst>
              </p:cNvPr>
              <p:cNvPicPr/>
              <p:nvPr/>
            </p:nvPicPr>
            <p:blipFill>
              <a:blip r:embed="rId37"/>
              <a:stretch>
                <a:fillRect/>
              </a:stretch>
            </p:blipFill>
            <p:spPr>
              <a:xfrm>
                <a:off x="2394000" y="2066823"/>
                <a:ext cx="789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C3C95EA-7BE0-34D2-805C-02FA0DB2EA55}"/>
                  </a:ext>
                </a:extLst>
              </p14:cNvPr>
              <p14:cNvContentPartPr/>
              <p14:nvPr/>
            </p14:nvContentPartPr>
            <p14:xfrm>
              <a:off x="4458240" y="2962143"/>
              <a:ext cx="478800" cy="42840"/>
            </p14:xfrm>
          </p:contentPart>
        </mc:Choice>
        <mc:Fallback xmlns="">
          <p:pic>
            <p:nvPicPr>
              <p:cNvPr id="27" name="Ink 26">
                <a:extLst>
                  <a:ext uri="{FF2B5EF4-FFF2-40B4-BE49-F238E27FC236}">
                    <a16:creationId xmlns:a16="http://schemas.microsoft.com/office/drawing/2014/main" id="{BC3C95EA-7BE0-34D2-805C-02FA0DB2EA55}"/>
                  </a:ext>
                </a:extLst>
              </p:cNvPr>
              <p:cNvPicPr/>
              <p:nvPr/>
            </p:nvPicPr>
            <p:blipFill>
              <a:blip r:embed="rId39"/>
              <a:stretch>
                <a:fillRect/>
              </a:stretch>
            </p:blipFill>
            <p:spPr>
              <a:xfrm>
                <a:off x="4440600" y="2944503"/>
                <a:ext cx="514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779CB631-FE12-DD9D-01F6-ECCDB74C9A42}"/>
                  </a:ext>
                </a:extLst>
              </p14:cNvPr>
              <p14:cNvContentPartPr/>
              <p14:nvPr/>
            </p14:nvContentPartPr>
            <p14:xfrm>
              <a:off x="1303200" y="4192623"/>
              <a:ext cx="1386000" cy="77400"/>
            </p14:xfrm>
          </p:contentPart>
        </mc:Choice>
        <mc:Fallback xmlns="">
          <p:pic>
            <p:nvPicPr>
              <p:cNvPr id="28" name="Ink 27">
                <a:extLst>
                  <a:ext uri="{FF2B5EF4-FFF2-40B4-BE49-F238E27FC236}">
                    <a16:creationId xmlns:a16="http://schemas.microsoft.com/office/drawing/2014/main" id="{779CB631-FE12-DD9D-01F6-ECCDB74C9A42}"/>
                  </a:ext>
                </a:extLst>
              </p:cNvPr>
              <p:cNvPicPr/>
              <p:nvPr/>
            </p:nvPicPr>
            <p:blipFill>
              <a:blip r:embed="rId41"/>
              <a:stretch>
                <a:fillRect/>
              </a:stretch>
            </p:blipFill>
            <p:spPr>
              <a:xfrm>
                <a:off x="1285560" y="4174983"/>
                <a:ext cx="1421640" cy="113040"/>
              </a:xfrm>
              <a:prstGeom prst="rect">
                <a:avLst/>
              </a:prstGeom>
            </p:spPr>
          </p:pic>
        </mc:Fallback>
      </mc:AlternateContent>
    </p:spTree>
    <p:extLst>
      <p:ext uri="{BB962C8B-B14F-4D97-AF65-F5344CB8AC3E}">
        <p14:creationId xmlns:p14="http://schemas.microsoft.com/office/powerpoint/2010/main" val="72099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72A7B-0609-D9F3-1D8D-08A215757E29}"/>
              </a:ext>
            </a:extLst>
          </p:cNvPr>
          <p:cNvSpPr>
            <a:spLocks noGrp="1"/>
          </p:cNvSpPr>
          <p:nvPr>
            <p:ph type="sldNum" sz="quarter" idx="12"/>
          </p:nvPr>
        </p:nvSpPr>
        <p:spPr/>
        <p:txBody>
          <a:bodyPr/>
          <a:lstStyle/>
          <a:p>
            <a:fld id="{DAF96F89-6D55-2A43-8D94-A4AFFDF7BA63}" type="slidenum">
              <a:rPr lang="en-US" altLang="en-PS" smtClean="0"/>
              <a:pPr/>
              <a:t>18</a:t>
            </a:fld>
            <a:endParaRPr lang="en-US" altLang="en-PS"/>
          </a:p>
        </p:txBody>
      </p:sp>
      <p:pic>
        <p:nvPicPr>
          <p:cNvPr id="3" name="Picture 2">
            <a:extLst>
              <a:ext uri="{FF2B5EF4-FFF2-40B4-BE49-F238E27FC236}">
                <a16:creationId xmlns:a16="http://schemas.microsoft.com/office/drawing/2014/main" id="{3E798E33-C226-C9AA-607A-D7ACEE4A7A63}"/>
              </a:ext>
            </a:extLst>
          </p:cNvPr>
          <p:cNvPicPr>
            <a:picLocks noChangeAspect="1"/>
          </p:cNvPicPr>
          <p:nvPr/>
        </p:nvPicPr>
        <p:blipFill>
          <a:blip r:embed="rId2"/>
          <a:stretch>
            <a:fillRect/>
          </a:stretch>
        </p:blipFill>
        <p:spPr>
          <a:xfrm>
            <a:off x="685800" y="936601"/>
            <a:ext cx="7772400" cy="4984798"/>
          </a:xfrm>
          <a:prstGeom prst="rect">
            <a:avLst/>
          </a:prstGeom>
        </p:spPr>
      </p:pic>
    </p:spTree>
    <p:extLst>
      <p:ext uri="{BB962C8B-B14F-4D97-AF65-F5344CB8AC3E}">
        <p14:creationId xmlns:p14="http://schemas.microsoft.com/office/powerpoint/2010/main" val="158833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2A7A0BB-E584-5D77-B78E-98F434B53952}"/>
              </a:ext>
            </a:extLst>
          </p:cNvPr>
          <p:cNvSpPr>
            <a:spLocks noGrp="1" noChangeArrowheads="1"/>
          </p:cNvSpPr>
          <p:nvPr>
            <p:ph type="title"/>
          </p:nvPr>
        </p:nvSpPr>
        <p:spPr>
          <a:xfrm>
            <a:off x="251520" y="260648"/>
            <a:ext cx="8640960" cy="1008112"/>
          </a:xfrm>
        </p:spPr>
        <p:txBody>
          <a:bodyPr>
            <a:normAutofit fontScale="90000"/>
          </a:bodyPr>
          <a:lstStyle/>
          <a:p>
            <a:pPr eaLnBrk="1" hangingPunct="1"/>
            <a:r>
              <a:rPr lang="en-US" altLang="en-PS" sz="3200" b="1" dirty="0"/>
              <a:t>Cash flow tables are essential to modeling engineering economy problems in a spreadsheet</a:t>
            </a:r>
          </a:p>
        </p:txBody>
      </p:sp>
      <p:pic>
        <p:nvPicPr>
          <p:cNvPr id="25604" name="Picture 1028">
            <a:extLst>
              <a:ext uri="{FF2B5EF4-FFF2-40B4-BE49-F238E27FC236}">
                <a16:creationId xmlns:a16="http://schemas.microsoft.com/office/drawing/2014/main" id="{5EF3CF1D-3EDE-F4FB-1A93-9E00D6D52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34589"/>
            <a:ext cx="6984776" cy="46852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78AFF22-2627-667C-A131-29CE3C446214}"/>
              </a:ext>
            </a:extLst>
          </p:cNvPr>
          <p:cNvSpPr>
            <a:spLocks noGrp="1"/>
          </p:cNvSpPr>
          <p:nvPr>
            <p:ph type="sldNum" sz="quarter" idx="12"/>
          </p:nvPr>
        </p:nvSpPr>
        <p:spPr/>
        <p:txBody>
          <a:bodyPr/>
          <a:lstStyle/>
          <a:p>
            <a:fld id="{1A828558-3C7E-B84F-87A8-6FCFE6F14300}" type="slidenum">
              <a:rPr lang="en-US" altLang="en-PS" smtClean="0"/>
              <a:pPr/>
              <a:t>19</a:t>
            </a:fld>
            <a:endParaRPr lang="en-US" altLang="en-P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97C9B7A-A320-CED1-C8E0-DB5478C5986F}"/>
              </a:ext>
            </a:extLst>
          </p:cNvPr>
          <p:cNvSpPr txBox="1">
            <a:spLocks noChangeArrowheads="1"/>
          </p:cNvSpPr>
          <p:nvPr/>
        </p:nvSpPr>
        <p:spPr bwMode="auto">
          <a:xfrm>
            <a:off x="899592" y="692696"/>
            <a:ext cx="734481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PS" sz="4400" dirty="0">
                <a:latin typeface="Times New Roman" panose="02020603050405020304" pitchFamily="18" charset="0"/>
              </a:rPr>
              <a:t>The </a:t>
            </a:r>
            <a:r>
              <a:rPr lang="en-US" altLang="en-PS" sz="4400" b="1" dirty="0">
                <a:latin typeface="Times New Roman" panose="02020603050405020304" pitchFamily="18" charset="0"/>
              </a:rPr>
              <a:t>objectives of Chapter 4 </a:t>
            </a:r>
            <a:r>
              <a:rPr lang="en-US" altLang="en-PS" sz="4400" dirty="0">
                <a:latin typeface="Times New Roman" panose="02020603050405020304" pitchFamily="18" charset="0"/>
              </a:rPr>
              <a:t>are: </a:t>
            </a:r>
          </a:p>
          <a:p>
            <a:pPr algn="just">
              <a:spcBef>
                <a:spcPct val="50000"/>
              </a:spcBef>
            </a:pPr>
            <a:r>
              <a:rPr lang="en-US" altLang="en-PS" sz="4400" dirty="0">
                <a:latin typeface="Times New Roman" panose="02020603050405020304" pitchFamily="18" charset="0"/>
              </a:rPr>
              <a:t>★ to </a:t>
            </a:r>
            <a:r>
              <a:rPr lang="en-US" altLang="en-PS" sz="4400" b="1" i="1" dirty="0">
                <a:latin typeface="Times New Roman" panose="02020603050405020304" pitchFamily="18" charset="0"/>
              </a:rPr>
              <a:t>explain time value of money calculations</a:t>
            </a:r>
            <a:r>
              <a:rPr lang="en-US" altLang="en-PS" sz="4400" dirty="0">
                <a:latin typeface="Times New Roman" panose="02020603050405020304" pitchFamily="18" charset="0"/>
              </a:rPr>
              <a:t>, and </a:t>
            </a:r>
          </a:p>
          <a:p>
            <a:pPr algn="just">
              <a:spcBef>
                <a:spcPct val="50000"/>
              </a:spcBef>
            </a:pPr>
            <a:r>
              <a:rPr lang="en-US" altLang="en-PS" sz="4400" dirty="0">
                <a:latin typeface="Times New Roman" panose="02020603050405020304" pitchFamily="18" charset="0"/>
              </a:rPr>
              <a:t>★ to </a:t>
            </a:r>
            <a:r>
              <a:rPr lang="en-US" altLang="en-PS" sz="4400" b="1" i="1" dirty="0">
                <a:latin typeface="Times New Roman" panose="02020603050405020304" pitchFamily="18" charset="0"/>
              </a:rPr>
              <a:t>illustrate economic equivalence</a:t>
            </a:r>
            <a:r>
              <a:rPr lang="en-US" altLang="en-PS" sz="4400" dirty="0">
                <a:latin typeface="Times New Roman" panose="02020603050405020304" pitchFamily="18" charset="0"/>
              </a:rPr>
              <a:t>.</a:t>
            </a:r>
          </a:p>
        </p:txBody>
      </p:sp>
      <p:sp>
        <p:nvSpPr>
          <p:cNvPr id="2" name="Slide Number Placeholder 1">
            <a:extLst>
              <a:ext uri="{FF2B5EF4-FFF2-40B4-BE49-F238E27FC236}">
                <a16:creationId xmlns:a16="http://schemas.microsoft.com/office/drawing/2014/main" id="{D1B219A0-0FF7-7BD5-FE69-7958291114B9}"/>
              </a:ext>
            </a:extLst>
          </p:cNvPr>
          <p:cNvSpPr>
            <a:spLocks noGrp="1"/>
          </p:cNvSpPr>
          <p:nvPr>
            <p:ph type="sldNum" sz="quarter" idx="12"/>
          </p:nvPr>
        </p:nvSpPr>
        <p:spPr/>
        <p:txBody>
          <a:bodyPr/>
          <a:lstStyle/>
          <a:p>
            <a:fld id="{DAF96F89-6D55-2A43-8D94-A4AFFDF7BA63}" type="slidenum">
              <a:rPr lang="en-US" altLang="en-PS" smtClean="0"/>
              <a:pPr/>
              <a:t>2</a:t>
            </a:fld>
            <a:endParaRPr lang="en-US" altLang="en-P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492A-8094-EAA0-65FB-314A7844B8A8}"/>
              </a:ext>
            </a:extLst>
          </p:cNvPr>
          <p:cNvSpPr>
            <a:spLocks noGrp="1"/>
          </p:cNvSpPr>
          <p:nvPr>
            <p:ph type="title"/>
          </p:nvPr>
        </p:nvSpPr>
        <p:spPr>
          <a:xfrm>
            <a:off x="678006" y="253394"/>
            <a:ext cx="7773338" cy="578234"/>
          </a:xfrm>
        </p:spPr>
        <p:txBody>
          <a:bodyPr>
            <a:normAutofit fontScale="90000"/>
          </a:bodyPr>
          <a:lstStyle/>
          <a:p>
            <a:r>
              <a:rPr lang="en-PS" dirty="0"/>
              <a:t>Analysis of the Data Results</a:t>
            </a:r>
          </a:p>
        </p:txBody>
      </p:sp>
      <p:sp>
        <p:nvSpPr>
          <p:cNvPr id="3" name="Content Placeholder 2">
            <a:extLst>
              <a:ext uri="{FF2B5EF4-FFF2-40B4-BE49-F238E27FC236}">
                <a16:creationId xmlns:a16="http://schemas.microsoft.com/office/drawing/2014/main" id="{3E114CDA-3A8E-52D1-F167-84E7F2D210CD}"/>
              </a:ext>
            </a:extLst>
          </p:cNvPr>
          <p:cNvSpPr>
            <a:spLocks noGrp="1"/>
          </p:cNvSpPr>
          <p:nvPr>
            <p:ph sz="quarter" idx="13"/>
          </p:nvPr>
        </p:nvSpPr>
        <p:spPr>
          <a:xfrm>
            <a:off x="685330" y="831629"/>
            <a:ext cx="7772870" cy="4959572"/>
          </a:xfrm>
        </p:spPr>
        <p:txBody>
          <a:bodyPr>
            <a:normAutofit fontScale="70000" lnSpcReduction="20000"/>
          </a:bodyPr>
          <a:lstStyle/>
          <a:p>
            <a:pPr algn="just"/>
            <a:r>
              <a:rPr lang="en-US" b="1" u="sng" cap="none" dirty="0">
                <a:effectLst/>
                <a:latin typeface="Times" pitchFamily="2" charset="0"/>
              </a:rPr>
              <a:t>On the basis of these results, several points can be made: </a:t>
            </a:r>
          </a:p>
          <a:p>
            <a:pPr algn="just"/>
            <a:r>
              <a:rPr lang="en-US" b="1" cap="none" dirty="0">
                <a:solidFill>
                  <a:srgbClr val="FF0000"/>
                </a:solidFill>
                <a:effectLst/>
                <a:latin typeface="Times" pitchFamily="2" charset="0"/>
              </a:rPr>
              <a:t>(1) doing nothing is not an option—either A or B must be selected; </a:t>
            </a:r>
          </a:p>
          <a:p>
            <a:pPr algn="just"/>
            <a:r>
              <a:rPr lang="en-US" b="1" cap="none" dirty="0">
                <a:solidFill>
                  <a:srgbClr val="7030A0"/>
                </a:solidFill>
                <a:effectLst/>
                <a:latin typeface="Times" pitchFamily="2" charset="0"/>
              </a:rPr>
              <a:t>(2) even though positive and negative cash flows are included in the table, on balance we are investigating two “cost-only” alternatives; </a:t>
            </a:r>
          </a:p>
          <a:p>
            <a:pPr algn="just"/>
            <a:r>
              <a:rPr lang="en-US" b="1" cap="none" dirty="0">
                <a:solidFill>
                  <a:srgbClr val="FF0000"/>
                </a:solidFill>
                <a:effectLst/>
                <a:latin typeface="Times" pitchFamily="2" charset="0"/>
              </a:rPr>
              <a:t>(3) a decision between the two alternatives can be made just as easily on the difference in cash flows (i.e., On the avoidable difference) as it can on the stand-alone net cash flows for alternatives A and B; </a:t>
            </a:r>
          </a:p>
          <a:p>
            <a:pPr algn="just"/>
            <a:r>
              <a:rPr lang="en-US" b="1" cap="none" dirty="0">
                <a:solidFill>
                  <a:srgbClr val="7030A0"/>
                </a:solidFill>
                <a:effectLst/>
                <a:latin typeface="Times" pitchFamily="2" charset="0"/>
              </a:rPr>
              <a:t>(4) alternative B has cash flows identical to those of alternative A, except for the differences shown in the table, so if the avoidable difference can “pay its own way,” alternative B is the recommended choice; </a:t>
            </a:r>
          </a:p>
          <a:p>
            <a:pPr algn="just"/>
            <a:r>
              <a:rPr lang="en-US" b="1" cap="none" dirty="0">
                <a:solidFill>
                  <a:srgbClr val="FF0000"/>
                </a:solidFill>
                <a:effectLst/>
                <a:latin typeface="Times" pitchFamily="2" charset="0"/>
              </a:rPr>
              <a:t>(5) cash-flow changes caused by inflation or other suspected influences could have easily been inserted into the table and included in the analysis; and</a:t>
            </a:r>
          </a:p>
          <a:p>
            <a:pPr algn="just"/>
            <a:r>
              <a:rPr lang="en-US" b="1" cap="none" dirty="0">
                <a:solidFill>
                  <a:srgbClr val="7030A0"/>
                </a:solidFill>
                <a:effectLst/>
                <a:latin typeface="Times" pitchFamily="2" charset="0"/>
              </a:rPr>
              <a:t>(6) it takes six years for the extra $42,000 investment in alternative B to generate sufficient cumulative savings in annual expenses to justify the higher investment. (This ignores the time value of money.) So, which alternative is better? We’ll be able to answer this question later when we consider the time value of money in order to</a:t>
            </a:r>
            <a:r>
              <a:rPr lang="en-US" b="1" cap="none" dirty="0">
                <a:solidFill>
                  <a:srgbClr val="7030A0"/>
                </a:solidFill>
                <a:latin typeface="Times" pitchFamily="2" charset="0"/>
              </a:rPr>
              <a:t> </a:t>
            </a:r>
            <a:r>
              <a:rPr lang="en-US" b="1" cap="none" dirty="0">
                <a:solidFill>
                  <a:srgbClr val="7030A0"/>
                </a:solidFill>
                <a:effectLst/>
                <a:latin typeface="Times" pitchFamily="2" charset="0"/>
              </a:rPr>
              <a:t>recommend choices between alternatives.</a:t>
            </a:r>
            <a:endParaRPr lang="en-US" cap="none" dirty="0">
              <a:effectLst/>
              <a:latin typeface="Times" pitchFamily="2" charset="0"/>
            </a:endParaRPr>
          </a:p>
          <a:p>
            <a:pPr algn="just"/>
            <a:endParaRPr lang="en-PS" dirty="0"/>
          </a:p>
        </p:txBody>
      </p:sp>
      <p:sp>
        <p:nvSpPr>
          <p:cNvPr id="4" name="Slide Number Placeholder 3">
            <a:extLst>
              <a:ext uri="{FF2B5EF4-FFF2-40B4-BE49-F238E27FC236}">
                <a16:creationId xmlns:a16="http://schemas.microsoft.com/office/drawing/2014/main" id="{5F000FEE-9BCE-ED9F-FAE3-F6C946F62409}"/>
              </a:ext>
            </a:extLst>
          </p:cNvPr>
          <p:cNvSpPr>
            <a:spLocks noGrp="1"/>
          </p:cNvSpPr>
          <p:nvPr>
            <p:ph type="sldNum" sz="quarter" idx="12"/>
          </p:nvPr>
        </p:nvSpPr>
        <p:spPr/>
        <p:txBody>
          <a:bodyPr/>
          <a:lstStyle/>
          <a:p>
            <a:fld id="{44330A29-559D-E940-96C9-797D37C25A7C}" type="slidenum">
              <a:rPr lang="en-US" altLang="en-PS" smtClean="0"/>
              <a:pPr/>
              <a:t>20</a:t>
            </a:fld>
            <a:endParaRPr lang="en-US" altLang="en-PS"/>
          </a:p>
        </p:txBody>
      </p:sp>
    </p:spTree>
    <p:extLst>
      <p:ext uri="{BB962C8B-B14F-4D97-AF65-F5344CB8AC3E}">
        <p14:creationId xmlns:p14="http://schemas.microsoft.com/office/powerpoint/2010/main" val="181235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C9530A5-8AD2-F075-3E3A-56A13EE40504}"/>
              </a:ext>
            </a:extLst>
          </p:cNvPr>
          <p:cNvSpPr>
            <a:spLocks noGrp="1" noChangeArrowheads="1"/>
          </p:cNvSpPr>
          <p:nvPr>
            <p:ph type="title"/>
          </p:nvPr>
        </p:nvSpPr>
        <p:spPr>
          <a:xfrm>
            <a:off x="107566" y="262666"/>
            <a:ext cx="8712968" cy="1143000"/>
          </a:xfrm>
        </p:spPr>
        <p:txBody>
          <a:bodyPr>
            <a:normAutofit fontScale="90000"/>
          </a:bodyPr>
          <a:lstStyle/>
          <a:p>
            <a:pPr eaLnBrk="1" hangingPunct="1"/>
            <a:r>
              <a:rPr lang="en-US" altLang="en-PS" sz="3200" b="1" dirty="0"/>
              <a:t>We can apply compound interest formulas to “move” cash flows along the cash flow diagram.</a:t>
            </a:r>
          </a:p>
        </p:txBody>
      </p:sp>
      <p:sp>
        <p:nvSpPr>
          <p:cNvPr id="26627" name="Text Box 4">
            <a:extLst>
              <a:ext uri="{FF2B5EF4-FFF2-40B4-BE49-F238E27FC236}">
                <a16:creationId xmlns:a16="http://schemas.microsoft.com/office/drawing/2014/main" id="{89E0F59E-D58A-619B-8132-7C554CE53AF4}"/>
              </a:ext>
            </a:extLst>
          </p:cNvPr>
          <p:cNvSpPr txBox="1">
            <a:spLocks noChangeArrowheads="1"/>
          </p:cNvSpPr>
          <p:nvPr/>
        </p:nvSpPr>
        <p:spPr bwMode="auto">
          <a:xfrm>
            <a:off x="990600" y="1614177"/>
            <a:ext cx="7391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solidFill>
                  <a:srgbClr val="002060"/>
                </a:solidFill>
                <a:latin typeface="Times New Roman" panose="02020603050405020304" pitchFamily="18" charset="0"/>
              </a:rPr>
              <a:t>Using the standard notation, we find that a present amount, </a:t>
            </a:r>
            <a:r>
              <a:rPr lang="en-US" altLang="en-PS" sz="3200" i="1" dirty="0">
                <a:solidFill>
                  <a:srgbClr val="002060"/>
                </a:solidFill>
                <a:latin typeface="Times New Roman" panose="02020603050405020304" pitchFamily="18" charset="0"/>
              </a:rPr>
              <a:t>P</a:t>
            </a:r>
            <a:r>
              <a:rPr lang="en-US" altLang="en-PS" sz="3200" dirty="0">
                <a:solidFill>
                  <a:srgbClr val="002060"/>
                </a:solidFill>
                <a:latin typeface="Times New Roman" panose="02020603050405020304" pitchFamily="18" charset="0"/>
              </a:rPr>
              <a:t>, can grow into a future amount, </a:t>
            </a:r>
            <a:r>
              <a:rPr lang="en-US" altLang="en-PS" sz="3200" i="1" dirty="0">
                <a:solidFill>
                  <a:srgbClr val="002060"/>
                </a:solidFill>
                <a:latin typeface="Times New Roman" panose="02020603050405020304" pitchFamily="18" charset="0"/>
              </a:rPr>
              <a:t>F</a:t>
            </a:r>
            <a:r>
              <a:rPr lang="en-US" altLang="en-PS" sz="3200" dirty="0">
                <a:solidFill>
                  <a:srgbClr val="002060"/>
                </a:solidFill>
                <a:latin typeface="Times New Roman" panose="02020603050405020304" pitchFamily="18" charset="0"/>
              </a:rPr>
              <a:t>, in </a:t>
            </a:r>
            <a:r>
              <a:rPr lang="en-US" altLang="en-PS" sz="3200" i="1" dirty="0">
                <a:solidFill>
                  <a:srgbClr val="002060"/>
                </a:solidFill>
                <a:latin typeface="Times New Roman" panose="02020603050405020304" pitchFamily="18" charset="0"/>
              </a:rPr>
              <a:t>N</a:t>
            </a:r>
            <a:r>
              <a:rPr lang="en-US" altLang="en-PS" sz="3200" dirty="0">
                <a:solidFill>
                  <a:srgbClr val="002060"/>
                </a:solidFill>
                <a:latin typeface="Times New Roman" panose="02020603050405020304" pitchFamily="18" charset="0"/>
              </a:rPr>
              <a:t> time periods at interest rate </a:t>
            </a:r>
            <a:r>
              <a:rPr lang="en-US" altLang="en-PS" sz="3200" i="1" dirty="0">
                <a:solidFill>
                  <a:srgbClr val="002060"/>
                </a:solidFill>
                <a:latin typeface="Times New Roman" panose="02020603050405020304" pitchFamily="18" charset="0"/>
              </a:rPr>
              <a:t>i</a:t>
            </a:r>
            <a:r>
              <a:rPr lang="en-US" altLang="en-PS" sz="3200" dirty="0">
                <a:solidFill>
                  <a:srgbClr val="002060"/>
                </a:solidFill>
                <a:latin typeface="Times New Roman" panose="02020603050405020304" pitchFamily="18" charset="0"/>
              </a:rPr>
              <a:t> according to the formula below.</a:t>
            </a:r>
          </a:p>
        </p:txBody>
      </p:sp>
      <p:pic>
        <p:nvPicPr>
          <p:cNvPr id="26628" name="Picture 6" descr="eqn_4-2">
            <a:extLst>
              <a:ext uri="{FF2B5EF4-FFF2-40B4-BE49-F238E27FC236}">
                <a16:creationId xmlns:a16="http://schemas.microsoft.com/office/drawing/2014/main" id="{BE18671C-261E-60AD-24CC-5B8711143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35042"/>
            <a:ext cx="2578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7">
            <a:extLst>
              <a:ext uri="{FF2B5EF4-FFF2-40B4-BE49-F238E27FC236}">
                <a16:creationId xmlns:a16="http://schemas.microsoft.com/office/drawing/2014/main" id="{E1AFE81A-9129-8D0A-87ED-9153A8485667}"/>
              </a:ext>
            </a:extLst>
          </p:cNvPr>
          <p:cNvSpPr txBox="1">
            <a:spLocks noChangeArrowheads="1"/>
          </p:cNvSpPr>
          <p:nvPr/>
        </p:nvSpPr>
        <p:spPr bwMode="auto">
          <a:xfrm>
            <a:off x="1066800" y="48006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sz="3200" dirty="0">
                <a:solidFill>
                  <a:srgbClr val="FF0000"/>
                </a:solidFill>
                <a:latin typeface="Times New Roman" panose="02020603050405020304" pitchFamily="18" charset="0"/>
              </a:rPr>
              <a:t>In a similar way we can find </a:t>
            </a:r>
            <a:r>
              <a:rPr lang="en-US" altLang="en-PS" sz="3200" i="1" dirty="0">
                <a:solidFill>
                  <a:srgbClr val="FF0000"/>
                </a:solidFill>
                <a:latin typeface="Times New Roman" panose="02020603050405020304" pitchFamily="18" charset="0"/>
              </a:rPr>
              <a:t>P</a:t>
            </a:r>
            <a:r>
              <a:rPr lang="en-US" altLang="en-PS" sz="3200" dirty="0">
                <a:solidFill>
                  <a:srgbClr val="FF0000"/>
                </a:solidFill>
                <a:latin typeface="Times New Roman" panose="02020603050405020304" pitchFamily="18" charset="0"/>
              </a:rPr>
              <a:t> given </a:t>
            </a:r>
            <a:r>
              <a:rPr lang="en-US" altLang="en-PS" sz="3200" i="1" dirty="0">
                <a:solidFill>
                  <a:srgbClr val="FF0000"/>
                </a:solidFill>
                <a:latin typeface="Times New Roman" panose="02020603050405020304" pitchFamily="18" charset="0"/>
              </a:rPr>
              <a:t>F</a:t>
            </a:r>
            <a:r>
              <a:rPr lang="en-US" altLang="en-PS" sz="3200" dirty="0">
                <a:solidFill>
                  <a:srgbClr val="FF0000"/>
                </a:solidFill>
                <a:latin typeface="Times New Roman" panose="02020603050405020304" pitchFamily="18" charset="0"/>
              </a:rPr>
              <a:t> by</a:t>
            </a:r>
            <a:endParaRPr lang="en-US" altLang="en-PS" dirty="0">
              <a:solidFill>
                <a:srgbClr val="FF0000"/>
              </a:solidFill>
            </a:endParaRPr>
          </a:p>
        </p:txBody>
      </p:sp>
      <p:pic>
        <p:nvPicPr>
          <p:cNvPr id="26630" name="Picture 9" descr="eqn_4-4">
            <a:extLst>
              <a:ext uri="{FF2B5EF4-FFF2-40B4-BE49-F238E27FC236}">
                <a16:creationId xmlns:a16="http://schemas.microsoft.com/office/drawing/2014/main" id="{2868948A-373E-F36D-B023-7D146F22E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638800"/>
            <a:ext cx="2832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091A74D-E413-5D2A-3952-D2F80264FFD5}"/>
              </a:ext>
            </a:extLst>
          </p:cNvPr>
          <p:cNvCxnSpPr/>
          <p:nvPr/>
        </p:nvCxnSpPr>
        <p:spPr bwMode="auto">
          <a:xfrm>
            <a:off x="755576" y="4653136"/>
            <a:ext cx="7626424"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a:extLst>
              <a:ext uri="{FF2B5EF4-FFF2-40B4-BE49-F238E27FC236}">
                <a16:creationId xmlns:a16="http://schemas.microsoft.com/office/drawing/2014/main" id="{9F4B68ED-D20F-D69D-E80E-FE441C46642F}"/>
              </a:ext>
            </a:extLst>
          </p:cNvPr>
          <p:cNvSpPr>
            <a:spLocks noGrp="1"/>
          </p:cNvSpPr>
          <p:nvPr>
            <p:ph type="sldNum" sz="quarter" idx="12"/>
          </p:nvPr>
        </p:nvSpPr>
        <p:spPr/>
        <p:txBody>
          <a:bodyPr/>
          <a:lstStyle/>
          <a:p>
            <a:fld id="{1A828558-3C7E-B84F-87A8-6FCFE6F14300}" type="slidenum">
              <a:rPr lang="en-US" altLang="en-PS" smtClean="0"/>
              <a:pPr/>
              <a:t>21</a:t>
            </a:fld>
            <a:endParaRPr lang="en-US" altLang="en-P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EB2D0-98A9-91EE-6C58-6A6E7FABAF88}"/>
              </a:ext>
            </a:extLst>
          </p:cNvPr>
          <p:cNvSpPr>
            <a:spLocks noGrp="1"/>
          </p:cNvSpPr>
          <p:nvPr>
            <p:ph type="sldNum" sz="quarter" idx="12"/>
          </p:nvPr>
        </p:nvSpPr>
        <p:spPr/>
        <p:txBody>
          <a:bodyPr/>
          <a:lstStyle/>
          <a:p>
            <a:fld id="{DAF96F89-6D55-2A43-8D94-A4AFFDF7BA63}" type="slidenum">
              <a:rPr lang="en-US" altLang="en-PS" smtClean="0"/>
              <a:pPr/>
              <a:t>22</a:t>
            </a:fld>
            <a:endParaRPr lang="en-US" altLang="en-PS"/>
          </a:p>
        </p:txBody>
      </p:sp>
      <p:pic>
        <p:nvPicPr>
          <p:cNvPr id="3" name="Picture 2">
            <a:extLst>
              <a:ext uri="{FF2B5EF4-FFF2-40B4-BE49-F238E27FC236}">
                <a16:creationId xmlns:a16="http://schemas.microsoft.com/office/drawing/2014/main" id="{B9124A7A-99AE-37C5-87B6-CF8C9B72EB0B}"/>
              </a:ext>
            </a:extLst>
          </p:cNvPr>
          <p:cNvPicPr>
            <a:picLocks noChangeAspect="1"/>
          </p:cNvPicPr>
          <p:nvPr/>
        </p:nvPicPr>
        <p:blipFill>
          <a:blip r:embed="rId2"/>
          <a:stretch>
            <a:fillRect/>
          </a:stretch>
        </p:blipFill>
        <p:spPr>
          <a:xfrm>
            <a:off x="395536" y="836713"/>
            <a:ext cx="8496944" cy="4295884"/>
          </a:xfrm>
          <a:prstGeom prst="rect">
            <a:avLst/>
          </a:prstGeom>
        </p:spPr>
      </p:pic>
    </p:spTree>
    <p:extLst>
      <p:ext uri="{BB962C8B-B14F-4D97-AF65-F5344CB8AC3E}">
        <p14:creationId xmlns:p14="http://schemas.microsoft.com/office/powerpoint/2010/main" val="1923182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CC7047-DADE-4DE6-9B37-871206CCE688}"/>
              </a:ext>
            </a:extLst>
          </p:cNvPr>
          <p:cNvSpPr>
            <a:spLocks noGrp="1"/>
          </p:cNvSpPr>
          <p:nvPr>
            <p:ph type="sldNum" sz="quarter" idx="12"/>
          </p:nvPr>
        </p:nvSpPr>
        <p:spPr/>
        <p:txBody>
          <a:bodyPr/>
          <a:lstStyle/>
          <a:p>
            <a:fld id="{DAF96F89-6D55-2A43-8D94-A4AFFDF7BA63}" type="slidenum">
              <a:rPr lang="en-US" altLang="en-PS" smtClean="0"/>
              <a:pPr/>
              <a:t>23</a:t>
            </a:fld>
            <a:endParaRPr lang="en-US" altLang="en-PS"/>
          </a:p>
        </p:txBody>
      </p:sp>
      <p:pic>
        <p:nvPicPr>
          <p:cNvPr id="3" name="Picture 2">
            <a:extLst>
              <a:ext uri="{FF2B5EF4-FFF2-40B4-BE49-F238E27FC236}">
                <a16:creationId xmlns:a16="http://schemas.microsoft.com/office/drawing/2014/main" id="{1CE54B80-69CE-3E61-B62B-1BC1F5A572F9}"/>
              </a:ext>
            </a:extLst>
          </p:cNvPr>
          <p:cNvPicPr>
            <a:picLocks noChangeAspect="1"/>
          </p:cNvPicPr>
          <p:nvPr/>
        </p:nvPicPr>
        <p:blipFill>
          <a:blip r:embed="rId2"/>
          <a:stretch>
            <a:fillRect/>
          </a:stretch>
        </p:blipFill>
        <p:spPr>
          <a:xfrm>
            <a:off x="395536" y="2789210"/>
            <a:ext cx="8424936" cy="3094066"/>
          </a:xfrm>
          <a:prstGeom prst="rect">
            <a:avLst/>
          </a:prstGeom>
        </p:spPr>
      </p:pic>
      <p:pic>
        <p:nvPicPr>
          <p:cNvPr id="4" name="Picture 3">
            <a:extLst>
              <a:ext uri="{FF2B5EF4-FFF2-40B4-BE49-F238E27FC236}">
                <a16:creationId xmlns:a16="http://schemas.microsoft.com/office/drawing/2014/main" id="{D5589861-8173-C3B4-7438-0C4292CA3C61}"/>
              </a:ext>
            </a:extLst>
          </p:cNvPr>
          <p:cNvPicPr>
            <a:picLocks noChangeAspect="1"/>
          </p:cNvPicPr>
          <p:nvPr/>
        </p:nvPicPr>
        <p:blipFill>
          <a:blip r:embed="rId3"/>
          <a:stretch>
            <a:fillRect/>
          </a:stretch>
        </p:blipFill>
        <p:spPr>
          <a:xfrm>
            <a:off x="1040209" y="395623"/>
            <a:ext cx="6845300" cy="762000"/>
          </a:xfrm>
          <a:prstGeom prst="rect">
            <a:avLst/>
          </a:prstGeom>
        </p:spPr>
      </p:pic>
      <p:pic>
        <p:nvPicPr>
          <p:cNvPr id="5" name="Picture 4">
            <a:extLst>
              <a:ext uri="{FF2B5EF4-FFF2-40B4-BE49-F238E27FC236}">
                <a16:creationId xmlns:a16="http://schemas.microsoft.com/office/drawing/2014/main" id="{79D1A733-7824-4F44-EE61-B09EC642B8CD}"/>
              </a:ext>
            </a:extLst>
          </p:cNvPr>
          <p:cNvPicPr>
            <a:picLocks noChangeAspect="1"/>
          </p:cNvPicPr>
          <p:nvPr/>
        </p:nvPicPr>
        <p:blipFill>
          <a:blip r:embed="rId4"/>
          <a:stretch>
            <a:fillRect/>
          </a:stretch>
        </p:blipFill>
        <p:spPr>
          <a:xfrm>
            <a:off x="576659" y="1449789"/>
            <a:ext cx="7772400" cy="1047255"/>
          </a:xfrm>
          <a:prstGeom prst="rect">
            <a:avLst/>
          </a:prstGeom>
        </p:spPr>
      </p:pic>
    </p:spTree>
    <p:extLst>
      <p:ext uri="{BB962C8B-B14F-4D97-AF65-F5344CB8AC3E}">
        <p14:creationId xmlns:p14="http://schemas.microsoft.com/office/powerpoint/2010/main" val="199428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34DA-5D77-0B67-85B0-543C27F3C9C3}"/>
              </a:ext>
            </a:extLst>
          </p:cNvPr>
          <p:cNvSpPr>
            <a:spLocks noGrp="1"/>
          </p:cNvSpPr>
          <p:nvPr>
            <p:ph type="title"/>
          </p:nvPr>
        </p:nvSpPr>
        <p:spPr>
          <a:xfrm>
            <a:off x="179512" y="268711"/>
            <a:ext cx="8532713" cy="1000049"/>
          </a:xfrm>
        </p:spPr>
        <p:txBody>
          <a:bodyPr>
            <a:normAutofit/>
          </a:bodyPr>
          <a:lstStyle/>
          <a:p>
            <a:r>
              <a:rPr lang="en-PS" sz="3200" b="1" dirty="0">
                <a:latin typeface="Times New Roman" panose="02020603050405020304" pitchFamily="18" charset="0"/>
                <a:cs typeface="Times New Roman" panose="02020603050405020304" pitchFamily="18" charset="0"/>
              </a:rPr>
              <a:t>Finding F given P &amp; Finding A Given 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24E701-C38E-FD72-9754-6994378E0577}"/>
                  </a:ext>
                </a:extLst>
              </p:cNvPr>
              <p:cNvSpPr>
                <a:spLocks noGrp="1"/>
              </p:cNvSpPr>
              <p:nvPr>
                <p:ph sz="quarter" idx="13"/>
              </p:nvPr>
            </p:nvSpPr>
            <p:spPr>
              <a:xfrm>
                <a:off x="431305" y="1556792"/>
                <a:ext cx="8280920" cy="4326485"/>
              </a:xfrm>
            </p:spPr>
            <p:txBody>
              <a:bodyPr>
                <a:normAutofit fontScale="62500" lnSpcReduction="20000"/>
              </a:bodyPr>
              <a:lstStyle/>
              <a:p>
                <a:r>
                  <a:rPr lang="en-PS" sz="4500" b="1" dirty="0">
                    <a:latin typeface="Times New Roman" panose="02020603050405020304" pitchFamily="18" charset="0"/>
                    <a:cs typeface="Times New Roman" panose="02020603050405020304" pitchFamily="18" charset="0"/>
                  </a:rPr>
                  <a:t>Plan (2) implies finding A given P:</a:t>
                </a:r>
              </a:p>
              <a:p>
                <a:endParaRPr lang="en-PS" sz="2400" dirty="0">
                  <a:latin typeface="Times New Roman" panose="02020603050405020304" pitchFamily="18" charset="0"/>
                  <a:cs typeface="Times New Roman" panose="02020603050405020304" pitchFamily="18" charset="0"/>
                </a:endParaRPr>
              </a:p>
              <a:p>
                <a:endParaRPr lang="en-PS" sz="2400" b="1" dirty="0">
                  <a:solidFill>
                    <a:srgbClr val="FF0000"/>
                  </a:solidFill>
                  <a:latin typeface="Times New Roman" panose="02020603050405020304" pitchFamily="18" charset="0"/>
                  <a:cs typeface="Times New Roman" panose="02020603050405020304" pitchFamily="18" charset="0"/>
                </a:endParaRPr>
              </a:p>
              <a:p>
                <a:endParaRPr lang="en-PS" sz="2400" b="1" dirty="0">
                  <a:solidFill>
                    <a:srgbClr val="FF0000"/>
                  </a:solidFill>
                  <a:latin typeface="Times New Roman" panose="02020603050405020304" pitchFamily="18" charset="0"/>
                  <a:cs typeface="Times New Roman" panose="02020603050405020304" pitchFamily="18" charset="0"/>
                </a:endParaRPr>
              </a:p>
              <a:p>
                <a:r>
                  <a:rPr lang="en-PS" sz="4000" b="1" dirty="0">
                    <a:solidFill>
                      <a:srgbClr val="FF0000"/>
                    </a:solidFill>
                    <a:latin typeface="Times New Roman" panose="02020603050405020304" pitchFamily="18" charset="0"/>
                    <a:cs typeface="Times New Roman" panose="02020603050405020304" pitchFamily="18" charset="0"/>
                  </a:rPr>
                  <a:t>A = 17,000[</a:t>
                </a:r>
                <a14:m>
                  <m:oMath xmlns:m="http://schemas.openxmlformats.org/officeDocument/2006/math">
                    <m:f>
                      <m:fPr>
                        <m:ctrlPr>
                          <a:rPr lang="en-PS" sz="4000" b="1" i="1" smtClean="0">
                            <a:solidFill>
                              <a:srgbClr val="FF0000"/>
                            </a:solidFill>
                            <a:latin typeface="Cambria Math" panose="02040503050406030204" pitchFamily="18" charset="0"/>
                            <a:cs typeface="Times New Roman" panose="02020603050405020304" pitchFamily="18" charset="0"/>
                          </a:rPr>
                        </m:ctrlPr>
                      </m:fPr>
                      <m:num>
                        <m:sSup>
                          <m:sSupPr>
                            <m:ctrlPr>
                              <a:rPr lang="en-PS" sz="4000" b="1" i="1" smtClean="0">
                                <a:solidFill>
                                  <a:srgbClr val="FF0000"/>
                                </a:solidFill>
                                <a:latin typeface="Cambria Math" panose="02040503050406030204" pitchFamily="18" charset="0"/>
                                <a:cs typeface="Times New Roman" panose="02020603050405020304" pitchFamily="18" charset="0"/>
                              </a:rPr>
                            </m:ctrlPr>
                          </m:sSupPr>
                          <m:e>
                            <m:r>
                              <a:rPr lang="en-US" sz="4000" b="1" i="1" smtClean="0">
                                <a:solidFill>
                                  <a:srgbClr val="FF0000"/>
                                </a:solidFill>
                                <a:latin typeface="Cambria Math" panose="02040503050406030204" pitchFamily="18" charset="0"/>
                                <a:cs typeface="Times New Roman" panose="02020603050405020304" pitchFamily="18" charset="0"/>
                              </a:rPr>
                              <m:t>𝟎</m:t>
                            </m:r>
                            <m:r>
                              <a:rPr lang="en-US" sz="4000" b="1" i="1" smtClean="0">
                                <a:solidFill>
                                  <a:srgbClr val="FF0000"/>
                                </a:solidFill>
                                <a:latin typeface="Cambria Math" panose="02040503050406030204" pitchFamily="18" charset="0"/>
                                <a:cs typeface="Times New Roman" panose="02020603050405020304" pitchFamily="18" charset="0"/>
                              </a:rPr>
                              <m:t>.</m:t>
                            </m:r>
                            <m:r>
                              <a:rPr lang="en-US" sz="4000" b="1" i="1" smtClean="0">
                                <a:solidFill>
                                  <a:srgbClr val="FF0000"/>
                                </a:solidFill>
                                <a:latin typeface="Cambria Math" panose="02040503050406030204" pitchFamily="18" charset="0"/>
                                <a:cs typeface="Times New Roman" panose="02020603050405020304" pitchFamily="18" charset="0"/>
                              </a:rPr>
                              <m:t>𝟎𝟏</m:t>
                            </m:r>
                            <m:r>
                              <a:rPr lang="en-US" sz="4000" b="1" i="1" smtClean="0">
                                <a:solidFill>
                                  <a:srgbClr val="FF0000"/>
                                </a:solidFill>
                                <a:latin typeface="Cambria Math" panose="02040503050406030204" pitchFamily="18" charset="0"/>
                                <a:cs typeface="Times New Roman" panose="02020603050405020304" pitchFamily="18" charset="0"/>
                              </a:rPr>
                              <m:t> (</m:t>
                            </m:r>
                            <m:r>
                              <a:rPr lang="en-US" sz="4000" b="1" i="1" smtClean="0">
                                <a:solidFill>
                                  <a:srgbClr val="FF0000"/>
                                </a:solidFill>
                                <a:latin typeface="Cambria Math" panose="02040503050406030204" pitchFamily="18" charset="0"/>
                                <a:cs typeface="Times New Roman" panose="02020603050405020304" pitchFamily="18" charset="0"/>
                              </a:rPr>
                              <m:t>𝟏</m:t>
                            </m:r>
                            <m:r>
                              <a:rPr lang="en-US" sz="4000" b="1" i="1" smtClean="0">
                                <a:solidFill>
                                  <a:srgbClr val="FF0000"/>
                                </a:solidFill>
                                <a:latin typeface="Cambria Math" panose="02040503050406030204" pitchFamily="18" charset="0"/>
                                <a:cs typeface="Times New Roman" panose="02020603050405020304" pitchFamily="18" charset="0"/>
                              </a:rPr>
                              <m:t>.</m:t>
                            </m:r>
                            <m:r>
                              <a:rPr lang="en-US" sz="4000" b="1" i="1" smtClean="0">
                                <a:solidFill>
                                  <a:srgbClr val="FF0000"/>
                                </a:solidFill>
                                <a:latin typeface="Cambria Math" panose="02040503050406030204" pitchFamily="18" charset="0"/>
                                <a:cs typeface="Times New Roman" panose="02020603050405020304" pitchFamily="18" charset="0"/>
                              </a:rPr>
                              <m:t>𝟎𝟏</m:t>
                            </m:r>
                            <m:r>
                              <a:rPr lang="en-US" sz="4000" b="1" i="1" smtClean="0">
                                <a:solidFill>
                                  <a:srgbClr val="FF0000"/>
                                </a:solidFill>
                                <a:latin typeface="Cambria Math" panose="02040503050406030204" pitchFamily="18" charset="0"/>
                                <a:cs typeface="Times New Roman" panose="02020603050405020304" pitchFamily="18" charset="0"/>
                              </a:rPr>
                              <m:t>)</m:t>
                            </m:r>
                          </m:e>
                          <m:sup>
                            <m:r>
                              <a:rPr lang="en-US" sz="4000" b="1" i="1" smtClean="0">
                                <a:solidFill>
                                  <a:srgbClr val="FF0000"/>
                                </a:solidFill>
                                <a:latin typeface="Cambria Math" panose="02040503050406030204" pitchFamily="18" charset="0"/>
                                <a:cs typeface="Times New Roman" panose="02020603050405020304" pitchFamily="18" charset="0"/>
                              </a:rPr>
                              <m:t>𝟒</m:t>
                            </m:r>
                          </m:sup>
                        </m:sSup>
                      </m:num>
                      <m:den>
                        <m:sSup>
                          <m:sSupPr>
                            <m:ctrlPr>
                              <a:rPr lang="en-PS" sz="4000" b="1" i="1" smtClean="0">
                                <a:solidFill>
                                  <a:srgbClr val="FF0000"/>
                                </a:solidFill>
                                <a:latin typeface="Cambria Math" panose="02040503050406030204" pitchFamily="18" charset="0"/>
                                <a:cs typeface="Times New Roman" panose="02020603050405020304" pitchFamily="18" charset="0"/>
                              </a:rPr>
                            </m:ctrlPr>
                          </m:sSupPr>
                          <m:e>
                            <m:r>
                              <a:rPr lang="en-US" sz="4000" b="1" i="1" smtClean="0">
                                <a:solidFill>
                                  <a:srgbClr val="FF0000"/>
                                </a:solidFill>
                                <a:latin typeface="Cambria Math" panose="02040503050406030204" pitchFamily="18" charset="0"/>
                                <a:cs typeface="Times New Roman" panose="02020603050405020304" pitchFamily="18" charset="0"/>
                              </a:rPr>
                              <m:t>(</m:t>
                            </m:r>
                            <m:r>
                              <a:rPr lang="en-US" sz="4000" b="1" i="1" smtClean="0">
                                <a:solidFill>
                                  <a:srgbClr val="FF0000"/>
                                </a:solidFill>
                                <a:latin typeface="Cambria Math" panose="02040503050406030204" pitchFamily="18" charset="0"/>
                                <a:cs typeface="Times New Roman" panose="02020603050405020304" pitchFamily="18" charset="0"/>
                              </a:rPr>
                              <m:t>𝟏</m:t>
                            </m:r>
                            <m:r>
                              <a:rPr lang="en-US" sz="4000" b="1" i="1" smtClean="0">
                                <a:solidFill>
                                  <a:srgbClr val="FF0000"/>
                                </a:solidFill>
                                <a:latin typeface="Cambria Math" panose="02040503050406030204" pitchFamily="18" charset="0"/>
                                <a:cs typeface="Times New Roman" panose="02020603050405020304" pitchFamily="18" charset="0"/>
                              </a:rPr>
                              <m:t>.</m:t>
                            </m:r>
                            <m:r>
                              <a:rPr lang="en-US" sz="4000" b="1" i="1" smtClean="0">
                                <a:solidFill>
                                  <a:srgbClr val="FF0000"/>
                                </a:solidFill>
                                <a:latin typeface="Cambria Math" panose="02040503050406030204" pitchFamily="18" charset="0"/>
                                <a:cs typeface="Times New Roman" panose="02020603050405020304" pitchFamily="18" charset="0"/>
                              </a:rPr>
                              <m:t>𝟎𝟏</m:t>
                            </m:r>
                            <m:r>
                              <a:rPr lang="en-US" sz="4000" b="1" i="1" smtClean="0">
                                <a:solidFill>
                                  <a:srgbClr val="FF0000"/>
                                </a:solidFill>
                                <a:latin typeface="Cambria Math" panose="02040503050406030204" pitchFamily="18" charset="0"/>
                                <a:cs typeface="Times New Roman" panose="02020603050405020304" pitchFamily="18" charset="0"/>
                              </a:rPr>
                              <m:t>)</m:t>
                            </m:r>
                          </m:e>
                          <m:sup>
                            <m:r>
                              <a:rPr lang="en-US" sz="4000" b="1" i="1" smtClean="0">
                                <a:solidFill>
                                  <a:srgbClr val="FF0000"/>
                                </a:solidFill>
                                <a:latin typeface="Cambria Math" panose="02040503050406030204" pitchFamily="18" charset="0"/>
                                <a:cs typeface="Times New Roman" panose="02020603050405020304" pitchFamily="18" charset="0"/>
                              </a:rPr>
                              <m:t>𝟒</m:t>
                            </m:r>
                          </m:sup>
                        </m:sSup>
                        <m:r>
                          <a:rPr lang="en-US" sz="4000" b="1" i="1" smtClean="0">
                            <a:solidFill>
                              <a:srgbClr val="FF0000"/>
                            </a:solidFill>
                            <a:latin typeface="Cambria Math" panose="02040503050406030204" pitchFamily="18" charset="0"/>
                            <a:cs typeface="Times New Roman" panose="02020603050405020304" pitchFamily="18" charset="0"/>
                          </a:rPr>
                          <m:t> −</m:t>
                        </m:r>
                        <m:r>
                          <a:rPr lang="en-US" sz="4000" b="1" i="1" smtClean="0">
                            <a:solidFill>
                              <a:srgbClr val="FF0000"/>
                            </a:solidFill>
                            <a:latin typeface="Cambria Math" panose="02040503050406030204" pitchFamily="18" charset="0"/>
                            <a:cs typeface="Times New Roman" panose="02020603050405020304" pitchFamily="18" charset="0"/>
                          </a:rPr>
                          <m:t>𝟏</m:t>
                        </m:r>
                      </m:den>
                    </m:f>
                  </m:oMath>
                </a14:m>
                <a:r>
                  <a:rPr lang="en-PS" sz="4000" b="1" dirty="0">
                    <a:solidFill>
                      <a:srgbClr val="FF0000"/>
                    </a:solidFill>
                    <a:latin typeface="Times New Roman" panose="02020603050405020304" pitchFamily="18" charset="0"/>
                    <a:cs typeface="Times New Roman" panose="02020603050405020304" pitchFamily="18" charset="0"/>
                  </a:rPr>
                  <a:t>] = 17,000 x (0.2563) = 4,357.1 </a:t>
                </a:r>
              </a:p>
              <a:p>
                <a:pPr marL="0" indent="0">
                  <a:buNone/>
                </a:pPr>
                <a:endParaRPr lang="en-PS" sz="2400" b="1" dirty="0">
                  <a:solidFill>
                    <a:srgbClr val="FF0000"/>
                  </a:solidFill>
                  <a:latin typeface="Times New Roman" panose="02020603050405020304" pitchFamily="18" charset="0"/>
                  <a:cs typeface="Times New Roman" panose="02020603050405020304" pitchFamily="18" charset="0"/>
                </a:endParaRPr>
              </a:p>
              <a:p>
                <a:r>
                  <a:rPr lang="en-PS" sz="4000" b="1" dirty="0">
                    <a:latin typeface="Times New Roman" panose="02020603050405020304" pitchFamily="18" charset="0"/>
                    <a:cs typeface="Times New Roman" panose="02020603050405020304" pitchFamily="18" charset="0"/>
                  </a:rPr>
                  <a:t>Plan (3) implies finding F given P, F = P(1 + i)</a:t>
                </a:r>
                <a:r>
                  <a:rPr lang="en-PS" sz="4000" b="1" baseline="30000" dirty="0">
                    <a:latin typeface="Times New Roman" panose="02020603050405020304" pitchFamily="18" charset="0"/>
                    <a:cs typeface="Times New Roman" panose="02020603050405020304" pitchFamily="18" charset="0"/>
                  </a:rPr>
                  <a:t>N</a:t>
                </a:r>
              </a:p>
              <a:p>
                <a:r>
                  <a:rPr lang="en-PS" sz="4000" b="1" dirty="0">
                    <a:solidFill>
                      <a:srgbClr val="FF0000"/>
                    </a:solidFill>
                    <a:latin typeface="Times New Roman" panose="02020603050405020304" pitchFamily="18" charset="0"/>
                    <a:cs typeface="Times New Roman" panose="02020603050405020304" pitchFamily="18" charset="0"/>
                  </a:rPr>
                  <a:t>F = 17,000 (1 + 0.01)</a:t>
                </a:r>
                <a:r>
                  <a:rPr lang="en-PS" sz="4000" b="1" baseline="30000" dirty="0">
                    <a:solidFill>
                      <a:srgbClr val="FF0000"/>
                    </a:solidFill>
                    <a:latin typeface="Times New Roman" panose="02020603050405020304" pitchFamily="18" charset="0"/>
                    <a:cs typeface="Times New Roman" panose="02020603050405020304" pitchFamily="18" charset="0"/>
                  </a:rPr>
                  <a:t>4</a:t>
                </a:r>
                <a:r>
                  <a:rPr lang="en-PS" sz="4000" b="1" dirty="0">
                    <a:solidFill>
                      <a:srgbClr val="FF0000"/>
                    </a:solidFill>
                    <a:latin typeface="Times New Roman" panose="02020603050405020304" pitchFamily="18" charset="0"/>
                    <a:cs typeface="Times New Roman" panose="02020603050405020304" pitchFamily="18" charset="0"/>
                  </a:rPr>
                  <a:t> = 17,000 (1.406) = 17,690.27 </a:t>
                </a:r>
              </a:p>
              <a:p>
                <a:endParaRPr lang="en-P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724E701-C38E-FD72-9754-6994378E0577}"/>
                  </a:ext>
                </a:extLst>
              </p:cNvPr>
              <p:cNvSpPr>
                <a:spLocks noGrp="1" noRot="1" noChangeAspect="1" noMove="1" noResize="1" noEditPoints="1" noAdjustHandles="1" noChangeArrowheads="1" noChangeShapeType="1" noTextEdit="1"/>
              </p:cNvSpPr>
              <p:nvPr>
                <p:ph sz="quarter" idx="13"/>
              </p:nvPr>
            </p:nvSpPr>
            <p:spPr>
              <a:xfrm>
                <a:off x="431305" y="1556792"/>
                <a:ext cx="8280920" cy="4326485"/>
              </a:xfrm>
              <a:blipFill>
                <a:blip r:embed="rId2"/>
                <a:stretch>
                  <a:fillRect l="-1380" t="-1462"/>
                </a:stretch>
              </a:blipFill>
            </p:spPr>
            <p:txBody>
              <a:bodyPr/>
              <a:lstStyle/>
              <a:p>
                <a:r>
                  <a:rPr lang="en-PS">
                    <a:noFill/>
                  </a:rPr>
                  <a:t> </a:t>
                </a:r>
              </a:p>
            </p:txBody>
          </p:sp>
        </mc:Fallback>
      </mc:AlternateContent>
      <p:sp>
        <p:nvSpPr>
          <p:cNvPr id="4" name="Slide Number Placeholder 3">
            <a:extLst>
              <a:ext uri="{FF2B5EF4-FFF2-40B4-BE49-F238E27FC236}">
                <a16:creationId xmlns:a16="http://schemas.microsoft.com/office/drawing/2014/main" id="{FA3B2935-959E-1B6C-C220-929A32DF58BE}"/>
              </a:ext>
            </a:extLst>
          </p:cNvPr>
          <p:cNvSpPr>
            <a:spLocks noGrp="1"/>
          </p:cNvSpPr>
          <p:nvPr>
            <p:ph type="sldNum" sz="quarter" idx="12"/>
          </p:nvPr>
        </p:nvSpPr>
        <p:spPr/>
        <p:txBody>
          <a:bodyPr/>
          <a:lstStyle/>
          <a:p>
            <a:fld id="{44330A29-559D-E940-96C9-797D37C25A7C}" type="slidenum">
              <a:rPr lang="en-US" altLang="en-PS" smtClean="0"/>
              <a:pPr/>
              <a:t>24</a:t>
            </a:fld>
            <a:endParaRPr lang="en-US" altLang="en-PS"/>
          </a:p>
        </p:txBody>
      </p:sp>
      <p:pic>
        <p:nvPicPr>
          <p:cNvPr id="5" name="Picture 9" descr="latex-image-3">
            <a:extLst>
              <a:ext uri="{FF2B5EF4-FFF2-40B4-BE49-F238E27FC236}">
                <a16:creationId xmlns:a16="http://schemas.microsoft.com/office/drawing/2014/main" id="{C5A22768-7636-3348-E222-0291F7726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09" y="2132856"/>
            <a:ext cx="7010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2A461E-56C2-C86C-1B2A-72102AFCD0A4}"/>
              </a:ext>
            </a:extLst>
          </p:cNvPr>
          <p:cNvSpPr>
            <a:spLocks noGrp="1"/>
          </p:cNvSpPr>
          <p:nvPr>
            <p:ph type="sldNum" sz="quarter" idx="12"/>
          </p:nvPr>
        </p:nvSpPr>
        <p:spPr/>
        <p:txBody>
          <a:bodyPr/>
          <a:lstStyle/>
          <a:p>
            <a:fld id="{DAF96F89-6D55-2A43-8D94-A4AFFDF7BA63}" type="slidenum">
              <a:rPr lang="en-US" altLang="en-PS" smtClean="0"/>
              <a:pPr/>
              <a:t>25</a:t>
            </a:fld>
            <a:endParaRPr lang="en-US" altLang="en-PS"/>
          </a:p>
        </p:txBody>
      </p:sp>
      <p:pic>
        <p:nvPicPr>
          <p:cNvPr id="3" name="Picture 2">
            <a:extLst>
              <a:ext uri="{FF2B5EF4-FFF2-40B4-BE49-F238E27FC236}">
                <a16:creationId xmlns:a16="http://schemas.microsoft.com/office/drawing/2014/main" id="{F11AABF1-6BAB-E125-67C0-0C08DFEDD16B}"/>
              </a:ext>
            </a:extLst>
          </p:cNvPr>
          <p:cNvPicPr>
            <a:picLocks noChangeAspect="1"/>
          </p:cNvPicPr>
          <p:nvPr/>
        </p:nvPicPr>
        <p:blipFill>
          <a:blip r:embed="rId2"/>
          <a:stretch>
            <a:fillRect/>
          </a:stretch>
        </p:blipFill>
        <p:spPr>
          <a:xfrm>
            <a:off x="431631" y="641899"/>
            <a:ext cx="8280738" cy="5571065"/>
          </a:xfrm>
          <a:prstGeom prst="rect">
            <a:avLst/>
          </a:prstGeom>
          <a:ln>
            <a:noFill/>
          </a:ln>
        </p:spPr>
      </p:pic>
    </p:spTree>
    <p:extLst>
      <p:ext uri="{BB962C8B-B14F-4D97-AF65-F5344CB8AC3E}">
        <p14:creationId xmlns:p14="http://schemas.microsoft.com/office/powerpoint/2010/main" val="231652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E09027-93D7-1869-58A1-3C0958874B0E}"/>
              </a:ext>
            </a:extLst>
          </p:cNvPr>
          <p:cNvSpPr>
            <a:spLocks noGrp="1"/>
          </p:cNvSpPr>
          <p:nvPr>
            <p:ph type="sldNum" sz="quarter" idx="12"/>
          </p:nvPr>
        </p:nvSpPr>
        <p:spPr/>
        <p:txBody>
          <a:bodyPr/>
          <a:lstStyle/>
          <a:p>
            <a:fld id="{DAF96F89-6D55-2A43-8D94-A4AFFDF7BA63}" type="slidenum">
              <a:rPr lang="en-US" altLang="en-PS" smtClean="0"/>
              <a:pPr/>
              <a:t>26</a:t>
            </a:fld>
            <a:endParaRPr lang="en-US" altLang="en-PS"/>
          </a:p>
        </p:txBody>
      </p:sp>
      <p:pic>
        <p:nvPicPr>
          <p:cNvPr id="3" name="Picture 2">
            <a:extLst>
              <a:ext uri="{FF2B5EF4-FFF2-40B4-BE49-F238E27FC236}">
                <a16:creationId xmlns:a16="http://schemas.microsoft.com/office/drawing/2014/main" id="{90D48210-A73A-E4E1-C7BC-836B7ED5701D}"/>
              </a:ext>
            </a:extLst>
          </p:cNvPr>
          <p:cNvPicPr>
            <a:picLocks noChangeAspect="1"/>
          </p:cNvPicPr>
          <p:nvPr/>
        </p:nvPicPr>
        <p:blipFill>
          <a:blip r:embed="rId2"/>
          <a:stretch>
            <a:fillRect/>
          </a:stretch>
        </p:blipFill>
        <p:spPr>
          <a:xfrm>
            <a:off x="438278" y="643467"/>
            <a:ext cx="8267443" cy="5571065"/>
          </a:xfrm>
          <a:prstGeom prst="rect">
            <a:avLst/>
          </a:prstGeom>
          <a:ln>
            <a:noFill/>
          </a:ln>
        </p:spPr>
      </p:pic>
    </p:spTree>
    <p:extLst>
      <p:ext uri="{BB962C8B-B14F-4D97-AF65-F5344CB8AC3E}">
        <p14:creationId xmlns:p14="http://schemas.microsoft.com/office/powerpoint/2010/main" val="358981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4ECA-2B98-19A8-FA5E-200FCCEDE661}"/>
              </a:ext>
            </a:extLst>
          </p:cNvPr>
          <p:cNvSpPr>
            <a:spLocks noGrp="1"/>
          </p:cNvSpPr>
          <p:nvPr>
            <p:ph type="title"/>
          </p:nvPr>
        </p:nvSpPr>
        <p:spPr>
          <a:xfrm>
            <a:off x="685332" y="618519"/>
            <a:ext cx="7773338" cy="1082290"/>
          </a:xfrm>
        </p:spPr>
        <p:txBody>
          <a:bodyPr/>
          <a:lstStyle/>
          <a:p>
            <a:r>
              <a:rPr lang="en-PS" b="1" dirty="0"/>
              <a:t>Finding P given 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60FDC9-10DE-6FBB-9FC8-1E57B305D20D}"/>
                  </a:ext>
                </a:extLst>
              </p:cNvPr>
              <p:cNvSpPr>
                <a:spLocks noGrp="1"/>
              </p:cNvSpPr>
              <p:nvPr>
                <p:ph sz="quarter" idx="13"/>
              </p:nvPr>
            </p:nvSpPr>
            <p:spPr>
              <a:xfrm>
                <a:off x="323528" y="2093721"/>
                <a:ext cx="8640960" cy="3424107"/>
              </a:xfrm>
            </p:spPr>
            <p:txBody>
              <a:bodyPr/>
              <a:lstStyle/>
              <a:p>
                <a:r>
                  <a:rPr lang="en-PS" b="1" dirty="0"/>
                  <a:t>Finding P given A implies this equation:</a:t>
                </a:r>
              </a:p>
              <a:p>
                <a:endParaRPr lang="en-PS" dirty="0"/>
              </a:p>
              <a:p>
                <a:endParaRPr lang="en-PS" dirty="0"/>
              </a:p>
              <a:p>
                <a:r>
                  <a:rPr lang="en-US" sz="2800" b="1" dirty="0">
                    <a:solidFill>
                      <a:srgbClr val="FF0000"/>
                    </a:solidFill>
                    <a:latin typeface="Times New Roman" panose="02020603050405020304" pitchFamily="18" charset="0"/>
                    <a:cs typeface="Times New Roman" panose="02020603050405020304" pitchFamily="18" charset="0"/>
                  </a:rPr>
                  <a:t>P</a:t>
                </a:r>
                <a:r>
                  <a:rPr lang="en-PS" sz="2800" b="1" dirty="0">
                    <a:solidFill>
                      <a:srgbClr val="FF0000"/>
                    </a:solidFill>
                    <a:latin typeface="Times New Roman" panose="02020603050405020304" pitchFamily="18" charset="0"/>
                    <a:cs typeface="Times New Roman" panose="02020603050405020304" pitchFamily="18" charset="0"/>
                  </a:rPr>
                  <a:t> = 4357.1 x [ </a:t>
                </a:r>
                <a14:m>
                  <m:oMath xmlns:m="http://schemas.openxmlformats.org/officeDocument/2006/math">
                    <m:f>
                      <m:fPr>
                        <m:ctrlPr>
                          <a:rPr lang="en-PS" sz="2800" b="1" i="1" smtClean="0">
                            <a:solidFill>
                              <a:srgbClr val="FF0000"/>
                            </a:solidFill>
                            <a:latin typeface="Cambria Math" panose="02040503050406030204" pitchFamily="18" charset="0"/>
                            <a:cs typeface="Times New Roman" panose="02020603050405020304" pitchFamily="18" charset="0"/>
                          </a:rPr>
                        </m:ctrlPr>
                      </m:fPr>
                      <m:num>
                        <m:sSup>
                          <m:sSupPr>
                            <m:ctrlPr>
                              <a:rPr lang="en-PS" sz="2800" b="1" i="1" smtClean="0">
                                <a:solidFill>
                                  <a:srgbClr val="FF0000"/>
                                </a:solidFill>
                                <a:latin typeface="Cambria Math" panose="02040503050406030204" pitchFamily="18" charset="0"/>
                                <a:cs typeface="Times New Roman" panose="02020603050405020304" pitchFamily="18" charset="0"/>
                              </a:rPr>
                            </m:ctrlPr>
                          </m:sSupPr>
                          <m:e>
                            <m:r>
                              <a:rPr lang="en-US" sz="2800" b="1" i="1" smtClean="0">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𝟏</m:t>
                            </m:r>
                            <m:r>
                              <a:rPr lang="en-US" sz="2800" b="1" i="1" smtClean="0">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𝟎𝟏</m:t>
                            </m:r>
                            <m:r>
                              <a:rPr lang="en-US" sz="2800" b="1" i="1" smtClean="0">
                                <a:solidFill>
                                  <a:srgbClr val="FF0000"/>
                                </a:solidFill>
                                <a:latin typeface="Cambria Math" panose="02040503050406030204" pitchFamily="18" charset="0"/>
                                <a:cs typeface="Times New Roman" panose="02020603050405020304" pitchFamily="18" charset="0"/>
                              </a:rPr>
                              <m:t>)</m:t>
                            </m:r>
                          </m:e>
                          <m:sup>
                            <m:r>
                              <a:rPr lang="en-US" sz="2800" b="1" i="1" smtClean="0">
                                <a:solidFill>
                                  <a:srgbClr val="FF0000"/>
                                </a:solidFill>
                                <a:latin typeface="Cambria Math" panose="02040503050406030204" pitchFamily="18" charset="0"/>
                                <a:cs typeface="Times New Roman" panose="02020603050405020304" pitchFamily="18" charset="0"/>
                              </a:rPr>
                              <m:t>𝟒</m:t>
                            </m:r>
                          </m:sup>
                        </m:sSup>
                        <m:r>
                          <a:rPr lang="en-US" sz="2800" b="1" i="1" smtClean="0">
                            <a:solidFill>
                              <a:srgbClr val="FF0000"/>
                            </a:solidFill>
                            <a:latin typeface="Cambria Math" panose="02040503050406030204" pitchFamily="18" charset="0"/>
                            <a:cs typeface="Times New Roman" panose="02020603050405020304" pitchFamily="18" charset="0"/>
                          </a:rPr>
                          <m:t> −</m:t>
                        </m:r>
                        <m:r>
                          <a:rPr lang="en-US" sz="2800" b="1" i="1" smtClean="0">
                            <a:solidFill>
                              <a:srgbClr val="FF0000"/>
                            </a:solidFill>
                            <a:latin typeface="Cambria Math" panose="02040503050406030204" pitchFamily="18" charset="0"/>
                            <a:cs typeface="Times New Roman" panose="02020603050405020304" pitchFamily="18" charset="0"/>
                          </a:rPr>
                          <m:t>𝟏</m:t>
                        </m:r>
                      </m:num>
                      <m:den>
                        <m:sSup>
                          <m:sSupPr>
                            <m:ctrlPr>
                              <a:rPr lang="en-PS" sz="2800" b="1" i="1" smtClean="0">
                                <a:solidFill>
                                  <a:srgbClr val="FF0000"/>
                                </a:solidFill>
                                <a:latin typeface="Cambria Math" panose="02040503050406030204" pitchFamily="18" charset="0"/>
                                <a:cs typeface="Times New Roman" panose="02020603050405020304" pitchFamily="18" charset="0"/>
                              </a:rPr>
                            </m:ctrlPr>
                          </m:sSupPr>
                          <m:e>
                            <m:r>
                              <a:rPr lang="en-US" sz="2800" b="1" i="1" smtClean="0">
                                <a:solidFill>
                                  <a:srgbClr val="FF0000"/>
                                </a:solidFill>
                                <a:latin typeface="Cambria Math" panose="02040503050406030204" pitchFamily="18" charset="0"/>
                                <a:cs typeface="Times New Roman" panose="02020603050405020304" pitchFamily="18" charset="0"/>
                              </a:rPr>
                              <m:t>𝟎</m:t>
                            </m:r>
                            <m:r>
                              <a:rPr lang="en-US" sz="2800" b="1" i="1" smtClean="0">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𝟎𝟏</m:t>
                            </m:r>
                            <m:r>
                              <a:rPr lang="en-US" sz="2800" b="1" i="1" smtClean="0">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𝟏</m:t>
                            </m:r>
                            <m:r>
                              <a:rPr lang="en-US" sz="2800" b="1" i="1" smtClean="0">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𝟎𝟏</m:t>
                            </m:r>
                            <m:r>
                              <a:rPr lang="en-US" sz="2800" b="1" i="1" smtClean="0">
                                <a:solidFill>
                                  <a:srgbClr val="FF0000"/>
                                </a:solidFill>
                                <a:latin typeface="Cambria Math" panose="02040503050406030204" pitchFamily="18" charset="0"/>
                                <a:cs typeface="Times New Roman" panose="02020603050405020304" pitchFamily="18" charset="0"/>
                              </a:rPr>
                              <m:t>)</m:t>
                            </m:r>
                          </m:e>
                          <m:sup>
                            <m:r>
                              <a:rPr lang="en-US" sz="2800" b="1" i="1" smtClean="0">
                                <a:solidFill>
                                  <a:srgbClr val="FF0000"/>
                                </a:solidFill>
                                <a:latin typeface="Cambria Math" panose="02040503050406030204" pitchFamily="18" charset="0"/>
                                <a:cs typeface="Times New Roman" panose="02020603050405020304" pitchFamily="18" charset="0"/>
                              </a:rPr>
                              <m:t>𝟒</m:t>
                            </m:r>
                          </m:sup>
                        </m:sSup>
                      </m:den>
                    </m:f>
                  </m:oMath>
                </a14:m>
                <a:r>
                  <a:rPr lang="en-PS" sz="2800" b="1" dirty="0">
                    <a:solidFill>
                      <a:srgbClr val="FF0000"/>
                    </a:solidFill>
                    <a:latin typeface="Times New Roman" panose="02020603050405020304" pitchFamily="18" charset="0"/>
                    <a:cs typeface="Times New Roman" panose="02020603050405020304" pitchFamily="18" charset="0"/>
                  </a:rPr>
                  <a:t> ] = 4357.1 X 3.9020 = 17,001.4</a:t>
                </a:r>
              </a:p>
            </p:txBody>
          </p:sp>
        </mc:Choice>
        <mc:Fallback xmlns="">
          <p:sp>
            <p:nvSpPr>
              <p:cNvPr id="3" name="Content Placeholder 2">
                <a:extLst>
                  <a:ext uri="{FF2B5EF4-FFF2-40B4-BE49-F238E27FC236}">
                    <a16:creationId xmlns:a16="http://schemas.microsoft.com/office/drawing/2014/main" id="{7F60FDC9-10DE-6FBB-9FC8-1E57B305D20D}"/>
                  </a:ext>
                </a:extLst>
              </p:cNvPr>
              <p:cNvSpPr>
                <a:spLocks noGrp="1" noRot="1" noChangeAspect="1" noMove="1" noResize="1" noEditPoints="1" noAdjustHandles="1" noChangeArrowheads="1" noChangeShapeType="1" noTextEdit="1"/>
              </p:cNvSpPr>
              <p:nvPr>
                <p:ph sz="quarter" idx="13"/>
              </p:nvPr>
            </p:nvSpPr>
            <p:spPr>
              <a:xfrm>
                <a:off x="323528" y="2093721"/>
                <a:ext cx="8640960" cy="3424107"/>
              </a:xfrm>
              <a:blipFill>
                <a:blip r:embed="rId2"/>
                <a:stretch>
                  <a:fillRect l="-1320" r="-1026"/>
                </a:stretch>
              </a:blipFill>
            </p:spPr>
            <p:txBody>
              <a:bodyPr/>
              <a:lstStyle/>
              <a:p>
                <a:r>
                  <a:rPr lang="en-PS">
                    <a:noFill/>
                  </a:rPr>
                  <a:t> </a:t>
                </a:r>
              </a:p>
            </p:txBody>
          </p:sp>
        </mc:Fallback>
      </mc:AlternateContent>
      <p:sp>
        <p:nvSpPr>
          <p:cNvPr id="4" name="Slide Number Placeholder 3">
            <a:extLst>
              <a:ext uri="{FF2B5EF4-FFF2-40B4-BE49-F238E27FC236}">
                <a16:creationId xmlns:a16="http://schemas.microsoft.com/office/drawing/2014/main" id="{9DC6EE39-5530-4ECA-F327-7F9AC9E0C6D8}"/>
              </a:ext>
            </a:extLst>
          </p:cNvPr>
          <p:cNvSpPr>
            <a:spLocks noGrp="1"/>
          </p:cNvSpPr>
          <p:nvPr>
            <p:ph type="sldNum" sz="quarter" idx="12"/>
          </p:nvPr>
        </p:nvSpPr>
        <p:spPr/>
        <p:txBody>
          <a:bodyPr/>
          <a:lstStyle/>
          <a:p>
            <a:fld id="{44330A29-559D-E940-96C9-797D37C25A7C}" type="slidenum">
              <a:rPr lang="en-US" altLang="en-PS" smtClean="0"/>
              <a:pPr/>
              <a:t>27</a:t>
            </a:fld>
            <a:endParaRPr lang="en-US" altLang="en-PS"/>
          </a:p>
        </p:txBody>
      </p:sp>
      <p:pic>
        <p:nvPicPr>
          <p:cNvPr id="5" name="Picture 3" descr="latex-image-2">
            <a:extLst>
              <a:ext uri="{FF2B5EF4-FFF2-40B4-BE49-F238E27FC236}">
                <a16:creationId xmlns:a16="http://schemas.microsoft.com/office/drawing/2014/main" id="{2DF7BAF6-9B4A-498D-ABCF-218A83C4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09" y="2758024"/>
            <a:ext cx="6985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60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C90A-87B7-8611-D097-ABE9470672BE}"/>
              </a:ext>
            </a:extLst>
          </p:cNvPr>
          <p:cNvSpPr>
            <a:spLocks noGrp="1"/>
          </p:cNvSpPr>
          <p:nvPr>
            <p:ph type="title"/>
          </p:nvPr>
        </p:nvSpPr>
        <p:spPr>
          <a:xfrm>
            <a:off x="685332" y="618519"/>
            <a:ext cx="7773338" cy="1154298"/>
          </a:xfrm>
        </p:spPr>
        <p:txBody>
          <a:bodyPr/>
          <a:lstStyle/>
          <a:p>
            <a:r>
              <a:rPr lang="en-PS" b="1" dirty="0"/>
              <a:t>Finding P given 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637490-19A9-8D00-B644-6DEEA90175A2}"/>
                  </a:ext>
                </a:extLst>
              </p:cNvPr>
              <p:cNvSpPr>
                <a:spLocks noGrp="1"/>
              </p:cNvSpPr>
              <p:nvPr>
                <p:ph sz="quarter" idx="13"/>
              </p:nvPr>
            </p:nvSpPr>
            <p:spPr>
              <a:xfrm>
                <a:off x="539552" y="2115993"/>
                <a:ext cx="8280920" cy="3424107"/>
              </a:xfrm>
            </p:spPr>
            <p:txBody>
              <a:bodyPr>
                <a:normAutofit/>
              </a:bodyPr>
              <a:lstStyle/>
              <a:p>
                <a:r>
                  <a:rPr lang="en-PS" sz="2800" b="1" dirty="0">
                    <a:latin typeface="Times New Roman" panose="02020603050405020304" pitchFamily="18" charset="0"/>
                    <a:cs typeface="Times New Roman" panose="02020603050405020304" pitchFamily="18" charset="0"/>
                  </a:rPr>
                  <a:t>This implies the following equation:</a:t>
                </a:r>
              </a:p>
              <a:p>
                <a:endParaRPr lang="en-PS" sz="2800" dirty="0">
                  <a:latin typeface="Times New Roman" panose="02020603050405020304" pitchFamily="18" charset="0"/>
                  <a:cs typeface="Times New Roman" panose="02020603050405020304" pitchFamily="18" charset="0"/>
                </a:endParaRPr>
              </a:p>
              <a:p>
                <a:r>
                  <a:rPr lang="en-PS" sz="2800" dirty="0">
                    <a:solidFill>
                      <a:srgbClr val="FF0000"/>
                    </a:solidFill>
                    <a:latin typeface="Times New Roman" panose="02020603050405020304" pitchFamily="18" charset="0"/>
                    <a:cs typeface="Times New Roman" panose="02020603050405020304" pitchFamily="18" charset="0"/>
                  </a:rPr>
                  <a:t>P = 17,690.27 X (1.01)</a:t>
                </a:r>
                <a:r>
                  <a:rPr lang="en-PS" sz="2800" baseline="30000" dirty="0">
                    <a:solidFill>
                      <a:srgbClr val="FF0000"/>
                    </a:solidFill>
                    <a:latin typeface="Times New Roman" panose="02020603050405020304" pitchFamily="18" charset="0"/>
                    <a:cs typeface="Times New Roman" panose="02020603050405020304" pitchFamily="18" charset="0"/>
                  </a:rPr>
                  <a:t>-4 </a:t>
                </a:r>
                <a:r>
                  <a:rPr lang="en-PS" sz="2800" dirty="0">
                    <a:solidFill>
                      <a:srgbClr val="FF0000"/>
                    </a:solidFill>
                    <a:latin typeface="Times New Roman" panose="02020603050405020304" pitchFamily="18" charset="0"/>
                    <a:cs typeface="Times New Roman" panose="02020603050405020304" pitchFamily="18" charset="0"/>
                  </a:rPr>
                  <a:t>= 17,690.27 X </a:t>
                </a:r>
                <a14:m>
                  <m:oMath xmlns:m="http://schemas.openxmlformats.org/officeDocument/2006/math">
                    <m:f>
                      <m:fPr>
                        <m:ctrlPr>
                          <a:rPr lang="en-PS" sz="2800" i="1" smtClean="0">
                            <a:solidFill>
                              <a:srgbClr val="FF0000"/>
                            </a:solidFill>
                            <a:latin typeface="Cambria Math" panose="02040503050406030204" pitchFamily="18" charset="0"/>
                            <a:cs typeface="Times New Roman" panose="02020603050405020304" pitchFamily="18" charset="0"/>
                          </a:rPr>
                        </m:ctrlPr>
                      </m:fPr>
                      <m:num>
                        <m:r>
                          <a:rPr lang="en-US" sz="2800" b="0" i="1" smtClean="0">
                            <a:solidFill>
                              <a:srgbClr val="FF0000"/>
                            </a:solidFill>
                            <a:latin typeface="Cambria Math" panose="02040503050406030204" pitchFamily="18" charset="0"/>
                            <a:cs typeface="Times New Roman" panose="02020603050405020304" pitchFamily="18" charset="0"/>
                          </a:rPr>
                          <m:t>1</m:t>
                        </m:r>
                      </m:num>
                      <m:den>
                        <m:sSup>
                          <m:sSupPr>
                            <m:ctrlPr>
                              <a:rPr lang="en-PS" sz="2800" i="1" smtClean="0">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(1.01)</m:t>
                            </m:r>
                          </m:e>
                          <m:sup>
                            <m:r>
                              <a:rPr lang="en-US" sz="2800" b="0" i="1" smtClean="0">
                                <a:solidFill>
                                  <a:srgbClr val="FF0000"/>
                                </a:solidFill>
                                <a:latin typeface="Cambria Math" panose="02040503050406030204" pitchFamily="18" charset="0"/>
                                <a:cs typeface="Times New Roman" panose="02020603050405020304" pitchFamily="18" charset="0"/>
                              </a:rPr>
                              <m:t>4</m:t>
                            </m:r>
                          </m:sup>
                        </m:sSup>
                      </m:den>
                    </m:f>
                  </m:oMath>
                </a14:m>
                <a:r>
                  <a:rPr lang="en-PS" sz="2800" dirty="0">
                    <a:solidFill>
                      <a:srgbClr val="FF0000"/>
                    </a:solidFill>
                    <a:latin typeface="Times New Roman" panose="02020603050405020304" pitchFamily="18" charset="0"/>
                    <a:cs typeface="Times New Roman" panose="02020603050405020304" pitchFamily="18" charset="0"/>
                  </a:rPr>
                  <a:t> = </a:t>
                </a:r>
              </a:p>
              <a:p>
                <a:r>
                  <a:rPr lang="en-PS" sz="2800" b="1" dirty="0">
                    <a:solidFill>
                      <a:srgbClr val="FF0000"/>
                    </a:solidFill>
                    <a:latin typeface="Times New Roman" panose="02020603050405020304" pitchFamily="18" charset="0"/>
                    <a:cs typeface="Times New Roman" panose="02020603050405020304" pitchFamily="18" charset="0"/>
                  </a:rPr>
                  <a:t>P = 17,690.27 X 0.9610 = 17,000</a:t>
                </a:r>
              </a:p>
              <a:p>
                <a:endParaRPr lang="en-PS" sz="2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80637490-19A9-8D00-B644-6DEEA90175A2}"/>
                  </a:ext>
                </a:extLst>
              </p:cNvPr>
              <p:cNvSpPr>
                <a:spLocks noGrp="1" noRot="1" noChangeAspect="1" noMove="1" noResize="1" noEditPoints="1" noAdjustHandles="1" noChangeArrowheads="1" noChangeShapeType="1" noTextEdit="1"/>
              </p:cNvSpPr>
              <p:nvPr>
                <p:ph sz="quarter" idx="13"/>
              </p:nvPr>
            </p:nvSpPr>
            <p:spPr>
              <a:xfrm>
                <a:off x="539552" y="2115993"/>
                <a:ext cx="8280920" cy="3424107"/>
              </a:xfrm>
              <a:blipFill>
                <a:blip r:embed="rId2"/>
                <a:stretch>
                  <a:fillRect l="-1225" t="-738" r="-153"/>
                </a:stretch>
              </a:blipFill>
            </p:spPr>
            <p:txBody>
              <a:bodyPr/>
              <a:lstStyle/>
              <a:p>
                <a:r>
                  <a:rPr lang="en-PS">
                    <a:noFill/>
                  </a:rPr>
                  <a:t> </a:t>
                </a:r>
              </a:p>
            </p:txBody>
          </p:sp>
        </mc:Fallback>
      </mc:AlternateContent>
      <p:sp>
        <p:nvSpPr>
          <p:cNvPr id="4" name="Slide Number Placeholder 3">
            <a:extLst>
              <a:ext uri="{FF2B5EF4-FFF2-40B4-BE49-F238E27FC236}">
                <a16:creationId xmlns:a16="http://schemas.microsoft.com/office/drawing/2014/main" id="{E00802AF-0AA7-331C-24CB-D9B6FFD5BA3B}"/>
              </a:ext>
            </a:extLst>
          </p:cNvPr>
          <p:cNvSpPr>
            <a:spLocks noGrp="1"/>
          </p:cNvSpPr>
          <p:nvPr>
            <p:ph type="sldNum" sz="quarter" idx="12"/>
          </p:nvPr>
        </p:nvSpPr>
        <p:spPr/>
        <p:txBody>
          <a:bodyPr/>
          <a:lstStyle/>
          <a:p>
            <a:fld id="{44330A29-559D-E940-96C9-797D37C25A7C}" type="slidenum">
              <a:rPr lang="en-US" altLang="en-PS" smtClean="0"/>
              <a:pPr/>
              <a:t>28</a:t>
            </a:fld>
            <a:endParaRPr lang="en-US" altLang="en-PS"/>
          </a:p>
        </p:txBody>
      </p:sp>
      <p:pic>
        <p:nvPicPr>
          <p:cNvPr id="5" name="Picture 9" descr="eqn_4-4">
            <a:extLst>
              <a:ext uri="{FF2B5EF4-FFF2-40B4-BE49-F238E27FC236}">
                <a16:creationId xmlns:a16="http://schemas.microsoft.com/office/drawing/2014/main" id="{339A5211-961B-FC03-EE68-F64BDD17C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59100"/>
            <a:ext cx="2832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830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FC1C-CE6E-1522-7D04-536932319FDC}"/>
              </a:ext>
            </a:extLst>
          </p:cNvPr>
          <p:cNvSpPr>
            <a:spLocks noGrp="1"/>
          </p:cNvSpPr>
          <p:nvPr>
            <p:ph type="title"/>
          </p:nvPr>
        </p:nvSpPr>
        <p:spPr>
          <a:xfrm>
            <a:off x="651796" y="162930"/>
            <a:ext cx="7773338" cy="1010282"/>
          </a:xfrm>
        </p:spPr>
        <p:txBody>
          <a:bodyPr>
            <a:normAutofit fontScale="90000"/>
          </a:bodyPr>
          <a:lstStyle/>
          <a:p>
            <a:r>
              <a:rPr lang="en-PS" sz="3600" b="1" dirty="0">
                <a:latin typeface="Times New Roman" panose="02020603050405020304" pitchFamily="18" charset="0"/>
                <a:cs typeface="Times New Roman" panose="02020603050405020304" pitchFamily="18" charset="0"/>
              </a:rPr>
              <a:t>Finding A Given F &amp; </a:t>
            </a:r>
            <a:br>
              <a:rPr lang="en-PS" sz="3600" b="1" dirty="0">
                <a:latin typeface="Times New Roman" panose="02020603050405020304" pitchFamily="18" charset="0"/>
                <a:cs typeface="Times New Roman" panose="02020603050405020304" pitchFamily="18" charset="0"/>
              </a:rPr>
            </a:br>
            <a:r>
              <a:rPr lang="en-PS" sz="3600" b="1" dirty="0">
                <a:latin typeface="Times New Roman" panose="02020603050405020304" pitchFamily="18" charset="0"/>
                <a:cs typeface="Times New Roman" panose="02020603050405020304" pitchFamily="18" charset="0"/>
              </a:rPr>
              <a:t>Finding F Given A</a:t>
            </a:r>
            <a:endParaRPr lang="en-P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212A7A-D23A-D7F8-B87F-A15D97438F30}"/>
                  </a:ext>
                </a:extLst>
              </p:cNvPr>
              <p:cNvSpPr>
                <a:spLocks noGrp="1"/>
              </p:cNvSpPr>
              <p:nvPr>
                <p:ph sz="quarter" idx="13"/>
              </p:nvPr>
            </p:nvSpPr>
            <p:spPr>
              <a:xfrm>
                <a:off x="395536" y="1173212"/>
                <a:ext cx="8424936" cy="4617989"/>
              </a:xfrm>
            </p:spPr>
            <p:txBody>
              <a:bodyPr>
                <a:normAutofit fontScale="92500" lnSpcReduction="10000"/>
              </a:bodyPr>
              <a:lstStyle/>
              <a:p>
                <a:r>
                  <a:rPr lang="en-PS" sz="2800" b="1" dirty="0">
                    <a:latin typeface="Times New Roman" panose="02020603050405020304" pitchFamily="18" charset="0"/>
                    <a:cs typeface="Times New Roman" panose="02020603050405020304" pitchFamily="18" charset="0"/>
                  </a:rPr>
                  <a:t>Finding A given F:</a:t>
                </a:r>
              </a:p>
              <a:p>
                <a:pPr marL="0" indent="0">
                  <a:buNone/>
                </a:pPr>
                <a:endParaRPr lang="en-PS" sz="2800" dirty="0">
                  <a:latin typeface="Times New Roman" panose="02020603050405020304" pitchFamily="18" charset="0"/>
                  <a:cs typeface="Times New Roman" panose="02020603050405020304" pitchFamily="18" charset="0"/>
                </a:endParaRPr>
              </a:p>
              <a:p>
                <a:endParaRPr lang="en-PS" sz="2400" b="1" dirty="0">
                  <a:solidFill>
                    <a:srgbClr val="FF0000"/>
                  </a:solidFill>
                  <a:latin typeface="Times New Roman" panose="02020603050405020304" pitchFamily="18" charset="0"/>
                  <a:cs typeface="Times New Roman" panose="02020603050405020304" pitchFamily="18" charset="0"/>
                </a:endParaRPr>
              </a:p>
              <a:p>
                <a:r>
                  <a:rPr lang="en-PS" sz="2400" b="1" dirty="0">
                    <a:solidFill>
                      <a:srgbClr val="FF0000"/>
                    </a:solidFill>
                    <a:latin typeface="Times New Roman" panose="02020603050405020304" pitchFamily="18" charset="0"/>
                    <a:cs typeface="Times New Roman" panose="02020603050405020304" pitchFamily="18" charset="0"/>
                  </a:rPr>
                  <a:t>A = 17,690.27 [</a:t>
                </a:r>
                <a14:m>
                  <m:oMath xmlns:m="http://schemas.openxmlformats.org/officeDocument/2006/math">
                    <m:f>
                      <m:fPr>
                        <m:ctrlPr>
                          <a:rPr lang="en-PS" sz="2400" b="1" i="1" smtClean="0">
                            <a:solidFill>
                              <a:srgbClr val="FF0000"/>
                            </a:solidFill>
                            <a:latin typeface="Cambria Math" panose="02040503050406030204" pitchFamily="18" charset="0"/>
                            <a:cs typeface="Times New Roman" panose="02020603050405020304" pitchFamily="18" charset="0"/>
                          </a:rPr>
                        </m:ctrlPr>
                      </m:fPr>
                      <m:num>
                        <m:r>
                          <a:rPr lang="en-US" sz="2400" b="1" i="1" smtClean="0">
                            <a:solidFill>
                              <a:srgbClr val="FF0000"/>
                            </a:solidFill>
                            <a:latin typeface="Cambria Math" panose="02040503050406030204" pitchFamily="18" charset="0"/>
                            <a:cs typeface="Times New Roman" panose="02020603050405020304" pitchFamily="18" charset="0"/>
                          </a:rPr>
                          <m:t>𝟎</m:t>
                        </m:r>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𝟎𝟏</m:t>
                        </m:r>
                      </m:num>
                      <m:den>
                        <m:sSup>
                          <m:sSupPr>
                            <m:ctrlPr>
                              <a:rPr lang="en-PS" sz="2400" b="1" i="1" smtClean="0">
                                <a:solidFill>
                                  <a:srgbClr val="FF0000"/>
                                </a:solidFill>
                                <a:latin typeface="Cambria Math" panose="02040503050406030204" pitchFamily="18" charset="0"/>
                                <a:cs typeface="Times New Roman" panose="02020603050405020304" pitchFamily="18" charset="0"/>
                              </a:rPr>
                            </m:ctrlPr>
                          </m:sSupPr>
                          <m:e>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𝟏</m:t>
                            </m:r>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𝟎𝟏</m:t>
                            </m:r>
                            <m:r>
                              <a:rPr lang="en-US" sz="2400" b="1" i="1" smtClean="0">
                                <a:solidFill>
                                  <a:srgbClr val="FF0000"/>
                                </a:solidFill>
                                <a:latin typeface="Cambria Math" panose="02040503050406030204" pitchFamily="18" charset="0"/>
                                <a:cs typeface="Times New Roman" panose="02020603050405020304" pitchFamily="18" charset="0"/>
                              </a:rPr>
                              <m:t>)</m:t>
                            </m:r>
                          </m:e>
                          <m:sup>
                            <m:r>
                              <a:rPr lang="en-US" sz="2400" b="1" i="1" smtClean="0">
                                <a:solidFill>
                                  <a:srgbClr val="FF0000"/>
                                </a:solidFill>
                                <a:latin typeface="Cambria Math" panose="02040503050406030204" pitchFamily="18" charset="0"/>
                                <a:cs typeface="Times New Roman" panose="02020603050405020304" pitchFamily="18" charset="0"/>
                              </a:rPr>
                              <m:t>𝟒</m:t>
                            </m:r>
                          </m:sup>
                        </m:sSup>
                        <m:r>
                          <a:rPr lang="en-US" sz="2400" b="1" i="1" smtClean="0">
                            <a:solidFill>
                              <a:srgbClr val="FF0000"/>
                            </a:solidFill>
                            <a:latin typeface="Cambria Math" panose="02040503050406030204" pitchFamily="18" charset="0"/>
                            <a:cs typeface="Times New Roman" panose="02020603050405020304" pitchFamily="18" charset="0"/>
                          </a:rPr>
                          <m:t> −</m:t>
                        </m:r>
                        <m:r>
                          <a:rPr lang="en-US" sz="2400" b="1" i="1" smtClean="0">
                            <a:solidFill>
                              <a:srgbClr val="FF0000"/>
                            </a:solidFill>
                            <a:latin typeface="Cambria Math" panose="02040503050406030204" pitchFamily="18" charset="0"/>
                            <a:cs typeface="Times New Roman" panose="02020603050405020304" pitchFamily="18" charset="0"/>
                          </a:rPr>
                          <m:t>𝟏</m:t>
                        </m:r>
                      </m:den>
                    </m:f>
                  </m:oMath>
                </a14:m>
                <a:r>
                  <a:rPr lang="en-PS" sz="2400" b="1" dirty="0">
                    <a:solidFill>
                      <a:srgbClr val="FF0000"/>
                    </a:solidFill>
                    <a:latin typeface="Times New Roman" panose="02020603050405020304" pitchFamily="18" charset="0"/>
                    <a:cs typeface="Times New Roman" panose="02020603050405020304" pitchFamily="18" charset="0"/>
                  </a:rPr>
                  <a:t>] = 17,690.27 X 0.2463 = 4357.11</a:t>
                </a:r>
              </a:p>
              <a:p>
                <a:r>
                  <a:rPr lang="en-PS" sz="2400" b="1" dirty="0">
                    <a:latin typeface="Times New Roman" panose="02020603050405020304" pitchFamily="18" charset="0"/>
                    <a:cs typeface="Times New Roman" panose="02020603050405020304" pitchFamily="18" charset="0"/>
                  </a:rPr>
                  <a:t>Finding F given A:</a:t>
                </a:r>
              </a:p>
              <a:p>
                <a:endParaRPr lang="en-PS" sz="2400" b="1" dirty="0">
                  <a:solidFill>
                    <a:srgbClr val="FF0000"/>
                  </a:solidFill>
                  <a:latin typeface="Times New Roman" panose="02020603050405020304" pitchFamily="18" charset="0"/>
                  <a:cs typeface="Times New Roman" panose="02020603050405020304" pitchFamily="18" charset="0"/>
                </a:endParaRPr>
              </a:p>
              <a:p>
                <a:endParaRPr lang="en-PS" sz="2400" b="1" dirty="0">
                  <a:solidFill>
                    <a:srgbClr val="FF0000"/>
                  </a:solidFill>
                  <a:latin typeface="Times New Roman" panose="02020603050405020304" pitchFamily="18" charset="0"/>
                  <a:cs typeface="Times New Roman" panose="02020603050405020304" pitchFamily="18" charset="0"/>
                </a:endParaRPr>
              </a:p>
              <a:p>
                <a:r>
                  <a:rPr lang="en-PS" sz="2400" b="1" dirty="0">
                    <a:solidFill>
                      <a:srgbClr val="FF0000"/>
                    </a:solidFill>
                    <a:latin typeface="Times New Roman" panose="02020603050405020304" pitchFamily="18" charset="0"/>
                    <a:cs typeface="Times New Roman" panose="02020603050405020304" pitchFamily="18" charset="0"/>
                  </a:rPr>
                  <a:t>F = 4357.11 [</a:t>
                </a:r>
                <a14:m>
                  <m:oMath xmlns:m="http://schemas.openxmlformats.org/officeDocument/2006/math">
                    <m:f>
                      <m:fPr>
                        <m:ctrlPr>
                          <a:rPr lang="en-PS" sz="2400" b="1" i="1" smtClean="0">
                            <a:solidFill>
                              <a:srgbClr val="FF0000"/>
                            </a:solidFill>
                            <a:latin typeface="Cambria Math" panose="02040503050406030204" pitchFamily="18" charset="0"/>
                            <a:cs typeface="Times New Roman" panose="02020603050405020304" pitchFamily="18" charset="0"/>
                          </a:rPr>
                        </m:ctrlPr>
                      </m:fPr>
                      <m:num>
                        <m:sSup>
                          <m:sSupPr>
                            <m:ctrlPr>
                              <a:rPr lang="en-PS" sz="2400" b="1" i="1" smtClean="0">
                                <a:solidFill>
                                  <a:srgbClr val="FF0000"/>
                                </a:solidFill>
                                <a:latin typeface="Cambria Math" panose="02040503050406030204" pitchFamily="18" charset="0"/>
                                <a:cs typeface="Times New Roman" panose="02020603050405020304" pitchFamily="18" charset="0"/>
                              </a:rPr>
                            </m:ctrlPr>
                          </m:sSupPr>
                          <m:e>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𝟏</m:t>
                            </m:r>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𝟎𝟏</m:t>
                            </m:r>
                            <m:r>
                              <a:rPr lang="en-US" sz="2400" b="1" i="1" smtClean="0">
                                <a:solidFill>
                                  <a:srgbClr val="FF0000"/>
                                </a:solidFill>
                                <a:latin typeface="Cambria Math" panose="02040503050406030204" pitchFamily="18" charset="0"/>
                                <a:cs typeface="Times New Roman" panose="02020603050405020304" pitchFamily="18" charset="0"/>
                              </a:rPr>
                              <m:t>)</m:t>
                            </m:r>
                          </m:e>
                          <m:sup>
                            <m:r>
                              <a:rPr lang="en-US" sz="2400" b="1" i="1" smtClean="0">
                                <a:solidFill>
                                  <a:srgbClr val="FF0000"/>
                                </a:solidFill>
                                <a:latin typeface="Cambria Math" panose="02040503050406030204" pitchFamily="18" charset="0"/>
                                <a:cs typeface="Times New Roman" panose="02020603050405020304" pitchFamily="18" charset="0"/>
                              </a:rPr>
                              <m:t>𝟒</m:t>
                            </m:r>
                            <m:r>
                              <a:rPr lang="en-US" sz="2400" b="1" i="1" smtClean="0">
                                <a:solidFill>
                                  <a:srgbClr val="FF0000"/>
                                </a:solidFill>
                                <a:latin typeface="Cambria Math" panose="02040503050406030204" pitchFamily="18" charset="0"/>
                                <a:cs typeface="Times New Roman" panose="02020603050405020304" pitchFamily="18" charset="0"/>
                              </a:rPr>
                              <m:t> </m:t>
                            </m:r>
                          </m:sup>
                        </m:sSup>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𝟏</m:t>
                        </m:r>
                      </m:num>
                      <m:den>
                        <m:r>
                          <a:rPr lang="en-US" sz="2400" b="1" i="1" smtClean="0">
                            <a:solidFill>
                              <a:srgbClr val="FF0000"/>
                            </a:solidFill>
                            <a:latin typeface="Cambria Math" panose="02040503050406030204" pitchFamily="18" charset="0"/>
                            <a:cs typeface="Times New Roman" panose="02020603050405020304" pitchFamily="18" charset="0"/>
                          </a:rPr>
                          <m:t>𝟎</m:t>
                        </m:r>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cs typeface="Times New Roman" panose="02020603050405020304" pitchFamily="18" charset="0"/>
                          </a:rPr>
                          <m:t>𝟎𝟏</m:t>
                        </m:r>
                      </m:den>
                    </m:f>
                  </m:oMath>
                </a14:m>
                <a:r>
                  <a:rPr lang="en-PS" sz="2400" b="1" dirty="0">
                    <a:solidFill>
                      <a:srgbClr val="FF0000"/>
                    </a:solidFill>
                    <a:latin typeface="Times New Roman" panose="02020603050405020304" pitchFamily="18" charset="0"/>
                    <a:cs typeface="Times New Roman" panose="02020603050405020304" pitchFamily="18" charset="0"/>
                  </a:rPr>
                  <a:t>] = 4357.11 x 4.0604 = 17,691.61</a:t>
                </a:r>
              </a:p>
              <a:p>
                <a:endParaRPr lang="en-P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F212A7A-D23A-D7F8-B87F-A15D97438F30}"/>
                  </a:ext>
                </a:extLst>
              </p:cNvPr>
              <p:cNvSpPr>
                <a:spLocks noGrp="1" noRot="1" noChangeAspect="1" noMove="1" noResize="1" noEditPoints="1" noAdjustHandles="1" noChangeArrowheads="1" noChangeShapeType="1" noTextEdit="1"/>
              </p:cNvSpPr>
              <p:nvPr>
                <p:ph sz="quarter" idx="13"/>
              </p:nvPr>
            </p:nvSpPr>
            <p:spPr>
              <a:xfrm>
                <a:off x="395536" y="1173212"/>
                <a:ext cx="8424936" cy="4617989"/>
              </a:xfrm>
              <a:blipFill>
                <a:blip r:embed="rId2"/>
                <a:stretch>
                  <a:fillRect l="-1205" t="-1096"/>
                </a:stretch>
              </a:blipFill>
            </p:spPr>
            <p:txBody>
              <a:bodyPr/>
              <a:lstStyle/>
              <a:p>
                <a:r>
                  <a:rPr lang="en-PS">
                    <a:noFill/>
                  </a:rPr>
                  <a:t> </a:t>
                </a:r>
              </a:p>
            </p:txBody>
          </p:sp>
        </mc:Fallback>
      </mc:AlternateContent>
      <p:sp>
        <p:nvSpPr>
          <p:cNvPr id="4" name="Slide Number Placeholder 3">
            <a:extLst>
              <a:ext uri="{FF2B5EF4-FFF2-40B4-BE49-F238E27FC236}">
                <a16:creationId xmlns:a16="http://schemas.microsoft.com/office/drawing/2014/main" id="{75064FCE-F475-8EDD-E553-633905E3524B}"/>
              </a:ext>
            </a:extLst>
          </p:cNvPr>
          <p:cNvSpPr>
            <a:spLocks noGrp="1"/>
          </p:cNvSpPr>
          <p:nvPr>
            <p:ph type="sldNum" sz="quarter" idx="12"/>
          </p:nvPr>
        </p:nvSpPr>
        <p:spPr/>
        <p:txBody>
          <a:bodyPr/>
          <a:lstStyle/>
          <a:p>
            <a:fld id="{44330A29-559D-E940-96C9-797D37C25A7C}" type="slidenum">
              <a:rPr lang="en-US" altLang="en-PS" smtClean="0"/>
              <a:pPr/>
              <a:t>29</a:t>
            </a:fld>
            <a:endParaRPr lang="en-US" altLang="en-PS"/>
          </a:p>
        </p:txBody>
      </p:sp>
      <p:pic>
        <p:nvPicPr>
          <p:cNvPr id="5" name="Picture 3" descr="latex-image-3">
            <a:extLst>
              <a:ext uri="{FF2B5EF4-FFF2-40B4-BE49-F238E27FC236}">
                <a16:creationId xmlns:a16="http://schemas.microsoft.com/office/drawing/2014/main" id="{D79C8317-3E94-5D09-DE4A-8110BAE2B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44" y="1694544"/>
            <a:ext cx="7010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atex-image-1">
            <a:extLst>
              <a:ext uri="{FF2B5EF4-FFF2-40B4-BE49-F238E27FC236}">
                <a16:creationId xmlns:a16="http://schemas.microsoft.com/office/drawing/2014/main" id="{F3E5E2AA-4CFC-6024-3F85-EC931D142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97" y="4081538"/>
            <a:ext cx="6985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74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395" name="Rectangle 16394">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C424F27C-7241-0D9B-28C9-6929D1477219}"/>
              </a:ext>
            </a:extLst>
          </p:cNvPr>
          <p:cNvSpPr>
            <a:spLocks noGrp="1" noChangeArrowheads="1"/>
          </p:cNvSpPr>
          <p:nvPr>
            <p:ph type="title"/>
          </p:nvPr>
        </p:nvSpPr>
        <p:spPr>
          <a:xfrm>
            <a:off x="480805" y="1314450"/>
            <a:ext cx="2133002" cy="3680244"/>
          </a:xfrm>
        </p:spPr>
        <p:txBody>
          <a:bodyPr>
            <a:normAutofit/>
          </a:bodyPr>
          <a:lstStyle/>
          <a:p>
            <a:pPr algn="l" eaLnBrk="1" hangingPunct="1"/>
            <a:r>
              <a:rPr lang="en-US" altLang="en-PS" sz="3800" b="1"/>
              <a:t>Money has a time value.</a:t>
            </a:r>
          </a:p>
        </p:txBody>
      </p:sp>
      <p:pic>
        <p:nvPicPr>
          <p:cNvPr id="16397" name="Picture 16396">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6399" name="Picture 16398">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16389" name="Rectangle 3">
            <a:extLst>
              <a:ext uri="{FF2B5EF4-FFF2-40B4-BE49-F238E27FC236}">
                <a16:creationId xmlns:a16="http://schemas.microsoft.com/office/drawing/2014/main" id="{9E812A42-B0AD-1C84-AC30-E7CA2496ED4B}"/>
              </a:ext>
            </a:extLst>
          </p:cNvPr>
          <p:cNvGraphicFramePr>
            <a:graphicFrameLocks noGrp="1"/>
          </p:cNvGraphicFramePr>
          <p:nvPr>
            <p:ph idx="1"/>
            <p:extLst>
              <p:ext uri="{D42A27DB-BD31-4B8C-83A1-F6EECF244321}">
                <p14:modId xmlns:p14="http://schemas.microsoft.com/office/powerpoint/2010/main" val="2624931603"/>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8298C6D7-CF08-3A41-411E-D359BD12761C}"/>
              </a:ext>
            </a:extLst>
          </p:cNvPr>
          <p:cNvSpPr>
            <a:spLocks noGrp="1"/>
          </p:cNvSpPr>
          <p:nvPr>
            <p:ph type="sldNum" sz="quarter" idx="12"/>
          </p:nvPr>
        </p:nvSpPr>
        <p:spPr/>
        <p:txBody>
          <a:bodyPr/>
          <a:lstStyle/>
          <a:p>
            <a:fld id="{44330A29-559D-E940-96C9-797D37C25A7C}" type="slidenum">
              <a:rPr lang="en-US" altLang="en-PS" smtClean="0"/>
              <a:pPr/>
              <a:t>3</a:t>
            </a:fld>
            <a:endParaRPr lang="en-US" altLang="en-P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graph&#10;&#10;Description automatically generated">
            <a:extLst>
              <a:ext uri="{FF2B5EF4-FFF2-40B4-BE49-F238E27FC236}">
                <a16:creationId xmlns:a16="http://schemas.microsoft.com/office/drawing/2014/main" id="{C87EF638-A745-C05A-AE22-3E6C94A014D1}"/>
              </a:ext>
            </a:extLst>
          </p:cNvPr>
          <p:cNvPicPr>
            <a:picLocks noChangeAspect="1"/>
          </p:cNvPicPr>
          <p:nvPr/>
        </p:nvPicPr>
        <p:blipFill>
          <a:blip r:embed="rId2"/>
          <a:stretch>
            <a:fillRect/>
          </a:stretch>
        </p:blipFill>
        <p:spPr>
          <a:xfrm>
            <a:off x="357760" y="1124745"/>
            <a:ext cx="8428482" cy="3312368"/>
          </a:xfrm>
          <a:prstGeom prst="rect">
            <a:avLst/>
          </a:prstGeom>
        </p:spPr>
      </p:pic>
      <p:sp>
        <p:nvSpPr>
          <p:cNvPr id="2" name="Slide Number Placeholder 1">
            <a:extLst>
              <a:ext uri="{FF2B5EF4-FFF2-40B4-BE49-F238E27FC236}">
                <a16:creationId xmlns:a16="http://schemas.microsoft.com/office/drawing/2014/main" id="{EF12688D-51F1-5B94-C2B2-1ACFFF2DADEA}"/>
              </a:ext>
            </a:extLst>
          </p:cNvPr>
          <p:cNvSpPr>
            <a:spLocks noGrp="1"/>
          </p:cNvSpPr>
          <p:nvPr>
            <p:ph type="sldNum" sz="quarter" idx="12"/>
          </p:nvPr>
        </p:nvSpPr>
        <p:spPr>
          <a:xfrm>
            <a:off x="7885508" y="6447486"/>
            <a:ext cx="573161" cy="365125"/>
          </a:xfrm>
        </p:spPr>
        <p:txBody>
          <a:bodyPr>
            <a:normAutofit/>
          </a:bodyPr>
          <a:lstStyle/>
          <a:p>
            <a:pPr>
              <a:spcAft>
                <a:spcPts val="600"/>
              </a:spcAft>
            </a:pPr>
            <a:fld id="{DAF96F89-6D55-2A43-8D94-A4AFFDF7BA63}" type="slidenum">
              <a:rPr lang="en-US" altLang="en-PS" smtClean="0"/>
              <a:pPr>
                <a:spcAft>
                  <a:spcPts val="600"/>
                </a:spcAft>
              </a:pPr>
              <a:t>30</a:t>
            </a:fld>
            <a:endParaRPr lang="en-US" altLang="en-P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41C0BA8-E645-AB97-2C69-2A1CEB72B168}"/>
                  </a:ext>
                </a:extLst>
              </p14:cNvPr>
              <p14:cNvContentPartPr/>
              <p14:nvPr/>
            </p14:nvContentPartPr>
            <p14:xfrm>
              <a:off x="1505200" y="3987093"/>
              <a:ext cx="40680" cy="139680"/>
            </p14:xfrm>
          </p:contentPart>
        </mc:Choice>
        <mc:Fallback xmlns="">
          <p:pic>
            <p:nvPicPr>
              <p:cNvPr id="4" name="Ink 3">
                <a:extLst>
                  <a:ext uri="{FF2B5EF4-FFF2-40B4-BE49-F238E27FC236}">
                    <a16:creationId xmlns:a16="http://schemas.microsoft.com/office/drawing/2014/main" id="{441C0BA8-E645-AB97-2C69-2A1CEB72B168}"/>
                  </a:ext>
                </a:extLst>
              </p:cNvPr>
              <p:cNvPicPr/>
              <p:nvPr/>
            </p:nvPicPr>
            <p:blipFill>
              <a:blip r:embed="rId4"/>
              <a:stretch>
                <a:fillRect/>
              </a:stretch>
            </p:blipFill>
            <p:spPr>
              <a:xfrm>
                <a:off x="1487560" y="3969093"/>
                <a:ext cx="76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CA4F6BE-2583-CF99-CDF1-11E32D4F2A43}"/>
                  </a:ext>
                </a:extLst>
              </p14:cNvPr>
              <p14:cNvContentPartPr/>
              <p14:nvPr/>
            </p14:nvContentPartPr>
            <p14:xfrm>
              <a:off x="995440" y="4008693"/>
              <a:ext cx="35280" cy="128160"/>
            </p14:xfrm>
          </p:contentPart>
        </mc:Choice>
        <mc:Fallback xmlns="">
          <p:pic>
            <p:nvPicPr>
              <p:cNvPr id="5" name="Ink 4">
                <a:extLst>
                  <a:ext uri="{FF2B5EF4-FFF2-40B4-BE49-F238E27FC236}">
                    <a16:creationId xmlns:a16="http://schemas.microsoft.com/office/drawing/2014/main" id="{FCA4F6BE-2583-CF99-CDF1-11E32D4F2A43}"/>
                  </a:ext>
                </a:extLst>
              </p:cNvPr>
              <p:cNvPicPr/>
              <p:nvPr/>
            </p:nvPicPr>
            <p:blipFill>
              <a:blip r:embed="rId6"/>
              <a:stretch>
                <a:fillRect/>
              </a:stretch>
            </p:blipFill>
            <p:spPr>
              <a:xfrm>
                <a:off x="977440" y="3991053"/>
                <a:ext cx="709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D8E867-EF8D-3684-9A9C-30098420BAF9}"/>
                  </a:ext>
                </a:extLst>
              </p14:cNvPr>
              <p14:cNvContentPartPr/>
              <p14:nvPr/>
            </p14:nvContentPartPr>
            <p14:xfrm>
              <a:off x="3426520" y="3995733"/>
              <a:ext cx="21600" cy="120240"/>
            </p14:xfrm>
          </p:contentPart>
        </mc:Choice>
        <mc:Fallback xmlns="">
          <p:pic>
            <p:nvPicPr>
              <p:cNvPr id="6" name="Ink 5">
                <a:extLst>
                  <a:ext uri="{FF2B5EF4-FFF2-40B4-BE49-F238E27FC236}">
                    <a16:creationId xmlns:a16="http://schemas.microsoft.com/office/drawing/2014/main" id="{65D8E867-EF8D-3684-9A9C-30098420BAF9}"/>
                  </a:ext>
                </a:extLst>
              </p:cNvPr>
              <p:cNvPicPr/>
              <p:nvPr/>
            </p:nvPicPr>
            <p:blipFill>
              <a:blip r:embed="rId8"/>
              <a:stretch>
                <a:fillRect/>
              </a:stretch>
            </p:blipFill>
            <p:spPr>
              <a:xfrm>
                <a:off x="3408880" y="3977733"/>
                <a:ext cx="57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0979888-9DE8-2E3C-4820-4C43E619C0A0}"/>
                  </a:ext>
                </a:extLst>
              </p14:cNvPr>
              <p14:cNvContentPartPr/>
              <p14:nvPr/>
            </p14:nvContentPartPr>
            <p14:xfrm>
              <a:off x="2875000" y="4005093"/>
              <a:ext cx="39240" cy="155160"/>
            </p14:xfrm>
          </p:contentPart>
        </mc:Choice>
        <mc:Fallback xmlns="">
          <p:pic>
            <p:nvPicPr>
              <p:cNvPr id="7" name="Ink 6">
                <a:extLst>
                  <a:ext uri="{FF2B5EF4-FFF2-40B4-BE49-F238E27FC236}">
                    <a16:creationId xmlns:a16="http://schemas.microsoft.com/office/drawing/2014/main" id="{C0979888-9DE8-2E3C-4820-4C43E619C0A0}"/>
                  </a:ext>
                </a:extLst>
              </p:cNvPr>
              <p:cNvPicPr/>
              <p:nvPr/>
            </p:nvPicPr>
            <p:blipFill>
              <a:blip r:embed="rId10"/>
              <a:stretch>
                <a:fillRect/>
              </a:stretch>
            </p:blipFill>
            <p:spPr>
              <a:xfrm>
                <a:off x="2857000" y="3987093"/>
                <a:ext cx="74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503F6FA1-FB54-CD13-5FDF-55D8BBFD93EC}"/>
                  </a:ext>
                </a:extLst>
              </p14:cNvPr>
              <p14:cNvContentPartPr/>
              <p14:nvPr/>
            </p14:nvContentPartPr>
            <p14:xfrm>
              <a:off x="4960840" y="3986733"/>
              <a:ext cx="39240" cy="151200"/>
            </p14:xfrm>
          </p:contentPart>
        </mc:Choice>
        <mc:Fallback xmlns="">
          <p:pic>
            <p:nvPicPr>
              <p:cNvPr id="9" name="Ink 8">
                <a:extLst>
                  <a:ext uri="{FF2B5EF4-FFF2-40B4-BE49-F238E27FC236}">
                    <a16:creationId xmlns:a16="http://schemas.microsoft.com/office/drawing/2014/main" id="{503F6FA1-FB54-CD13-5FDF-55D8BBFD93EC}"/>
                  </a:ext>
                </a:extLst>
              </p:cNvPr>
              <p:cNvPicPr/>
              <p:nvPr/>
            </p:nvPicPr>
            <p:blipFill>
              <a:blip r:embed="rId12"/>
              <a:stretch>
                <a:fillRect/>
              </a:stretch>
            </p:blipFill>
            <p:spPr>
              <a:xfrm>
                <a:off x="4942840" y="3968733"/>
                <a:ext cx="74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C69D9EBD-4E36-49EA-15FB-46DC5BA87F32}"/>
                  </a:ext>
                </a:extLst>
              </p14:cNvPr>
              <p14:cNvContentPartPr/>
              <p14:nvPr/>
            </p14:nvContentPartPr>
            <p14:xfrm>
              <a:off x="5244520" y="3993573"/>
              <a:ext cx="27360" cy="155160"/>
            </p14:xfrm>
          </p:contentPart>
        </mc:Choice>
        <mc:Fallback xmlns="">
          <p:pic>
            <p:nvPicPr>
              <p:cNvPr id="14" name="Ink 13">
                <a:extLst>
                  <a:ext uri="{FF2B5EF4-FFF2-40B4-BE49-F238E27FC236}">
                    <a16:creationId xmlns:a16="http://schemas.microsoft.com/office/drawing/2014/main" id="{C69D9EBD-4E36-49EA-15FB-46DC5BA87F32}"/>
                  </a:ext>
                </a:extLst>
              </p:cNvPr>
              <p:cNvPicPr/>
              <p:nvPr/>
            </p:nvPicPr>
            <p:blipFill>
              <a:blip r:embed="rId14"/>
              <a:stretch>
                <a:fillRect/>
              </a:stretch>
            </p:blipFill>
            <p:spPr>
              <a:xfrm>
                <a:off x="5226520" y="3975573"/>
                <a:ext cx="63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A17A33DA-912F-1BDB-F5B2-6C2C55F8E4B1}"/>
                  </a:ext>
                </a:extLst>
              </p14:cNvPr>
              <p14:cNvContentPartPr/>
              <p14:nvPr/>
            </p14:nvContentPartPr>
            <p14:xfrm>
              <a:off x="5716120" y="3980973"/>
              <a:ext cx="46800" cy="108720"/>
            </p14:xfrm>
          </p:contentPart>
        </mc:Choice>
        <mc:Fallback xmlns="">
          <p:pic>
            <p:nvPicPr>
              <p:cNvPr id="15" name="Ink 14">
                <a:extLst>
                  <a:ext uri="{FF2B5EF4-FFF2-40B4-BE49-F238E27FC236}">
                    <a16:creationId xmlns:a16="http://schemas.microsoft.com/office/drawing/2014/main" id="{A17A33DA-912F-1BDB-F5B2-6C2C55F8E4B1}"/>
                  </a:ext>
                </a:extLst>
              </p:cNvPr>
              <p:cNvPicPr/>
              <p:nvPr/>
            </p:nvPicPr>
            <p:blipFill>
              <a:blip r:embed="rId16"/>
              <a:stretch>
                <a:fillRect/>
              </a:stretch>
            </p:blipFill>
            <p:spPr>
              <a:xfrm>
                <a:off x="5698480" y="3962973"/>
                <a:ext cx="82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55ACE619-0444-00E2-CDAA-2BBC78353F21}"/>
                  </a:ext>
                </a:extLst>
              </p14:cNvPr>
              <p14:cNvContentPartPr/>
              <p14:nvPr/>
            </p14:nvContentPartPr>
            <p14:xfrm>
              <a:off x="1520680" y="1526133"/>
              <a:ext cx="1880280" cy="51120"/>
            </p14:xfrm>
          </p:contentPart>
        </mc:Choice>
        <mc:Fallback xmlns="">
          <p:pic>
            <p:nvPicPr>
              <p:cNvPr id="16" name="Ink 15">
                <a:extLst>
                  <a:ext uri="{FF2B5EF4-FFF2-40B4-BE49-F238E27FC236}">
                    <a16:creationId xmlns:a16="http://schemas.microsoft.com/office/drawing/2014/main" id="{55ACE619-0444-00E2-CDAA-2BBC78353F21}"/>
                  </a:ext>
                </a:extLst>
              </p:cNvPr>
              <p:cNvPicPr/>
              <p:nvPr/>
            </p:nvPicPr>
            <p:blipFill>
              <a:blip r:embed="rId18"/>
              <a:stretch>
                <a:fillRect/>
              </a:stretch>
            </p:blipFill>
            <p:spPr>
              <a:xfrm>
                <a:off x="1503040" y="1508493"/>
                <a:ext cx="1915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98F4EAA7-26EC-B7E4-4F85-F20371D6A82F}"/>
                  </a:ext>
                </a:extLst>
              </p14:cNvPr>
              <p14:cNvContentPartPr/>
              <p14:nvPr/>
            </p14:nvContentPartPr>
            <p14:xfrm>
              <a:off x="3430480" y="2526933"/>
              <a:ext cx="35280" cy="716400"/>
            </p14:xfrm>
          </p:contentPart>
        </mc:Choice>
        <mc:Fallback xmlns="">
          <p:pic>
            <p:nvPicPr>
              <p:cNvPr id="17" name="Ink 16">
                <a:extLst>
                  <a:ext uri="{FF2B5EF4-FFF2-40B4-BE49-F238E27FC236}">
                    <a16:creationId xmlns:a16="http://schemas.microsoft.com/office/drawing/2014/main" id="{98F4EAA7-26EC-B7E4-4F85-F20371D6A82F}"/>
                  </a:ext>
                </a:extLst>
              </p:cNvPr>
              <p:cNvPicPr/>
              <p:nvPr/>
            </p:nvPicPr>
            <p:blipFill>
              <a:blip r:embed="rId20"/>
              <a:stretch>
                <a:fillRect/>
              </a:stretch>
            </p:blipFill>
            <p:spPr>
              <a:xfrm>
                <a:off x="3412840" y="2509293"/>
                <a:ext cx="70920" cy="75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1AA1EA4C-EDCC-D12E-0D62-1371B3DC435E}"/>
                  </a:ext>
                </a:extLst>
              </p14:cNvPr>
              <p14:cNvContentPartPr/>
              <p14:nvPr/>
            </p14:nvContentPartPr>
            <p14:xfrm>
              <a:off x="2644960" y="2550333"/>
              <a:ext cx="182160" cy="724680"/>
            </p14:xfrm>
          </p:contentPart>
        </mc:Choice>
        <mc:Fallback xmlns="">
          <p:pic>
            <p:nvPicPr>
              <p:cNvPr id="18" name="Ink 17">
                <a:extLst>
                  <a:ext uri="{FF2B5EF4-FFF2-40B4-BE49-F238E27FC236}">
                    <a16:creationId xmlns:a16="http://schemas.microsoft.com/office/drawing/2014/main" id="{1AA1EA4C-EDCC-D12E-0D62-1371B3DC435E}"/>
                  </a:ext>
                </a:extLst>
              </p:cNvPr>
              <p:cNvPicPr/>
              <p:nvPr/>
            </p:nvPicPr>
            <p:blipFill>
              <a:blip r:embed="rId22"/>
              <a:stretch>
                <a:fillRect/>
              </a:stretch>
            </p:blipFill>
            <p:spPr>
              <a:xfrm>
                <a:off x="2626960" y="2532693"/>
                <a:ext cx="21780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79999A31-715E-E26F-5CB3-9B85924C0AC4}"/>
                  </a:ext>
                </a:extLst>
              </p14:cNvPr>
              <p14:cNvContentPartPr/>
              <p14:nvPr/>
            </p14:nvContentPartPr>
            <p14:xfrm>
              <a:off x="1535080" y="2526573"/>
              <a:ext cx="93240" cy="776880"/>
            </p14:xfrm>
          </p:contentPart>
        </mc:Choice>
        <mc:Fallback xmlns="">
          <p:pic>
            <p:nvPicPr>
              <p:cNvPr id="19" name="Ink 18">
                <a:extLst>
                  <a:ext uri="{FF2B5EF4-FFF2-40B4-BE49-F238E27FC236}">
                    <a16:creationId xmlns:a16="http://schemas.microsoft.com/office/drawing/2014/main" id="{79999A31-715E-E26F-5CB3-9B85924C0AC4}"/>
                  </a:ext>
                </a:extLst>
              </p:cNvPr>
              <p:cNvPicPr/>
              <p:nvPr/>
            </p:nvPicPr>
            <p:blipFill>
              <a:blip r:embed="rId24"/>
              <a:stretch>
                <a:fillRect/>
              </a:stretch>
            </p:blipFill>
            <p:spPr>
              <a:xfrm>
                <a:off x="1517080" y="2508573"/>
                <a:ext cx="12888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F446A055-4FB0-255C-5834-F7EBD81F7A5F}"/>
                  </a:ext>
                </a:extLst>
              </p14:cNvPr>
              <p14:cNvContentPartPr/>
              <p14:nvPr/>
            </p14:nvContentPartPr>
            <p14:xfrm>
              <a:off x="791680" y="2483373"/>
              <a:ext cx="174960" cy="795600"/>
            </p14:xfrm>
          </p:contentPart>
        </mc:Choice>
        <mc:Fallback xmlns="">
          <p:pic>
            <p:nvPicPr>
              <p:cNvPr id="20" name="Ink 19">
                <a:extLst>
                  <a:ext uri="{FF2B5EF4-FFF2-40B4-BE49-F238E27FC236}">
                    <a16:creationId xmlns:a16="http://schemas.microsoft.com/office/drawing/2014/main" id="{F446A055-4FB0-255C-5834-F7EBD81F7A5F}"/>
                  </a:ext>
                </a:extLst>
              </p:cNvPr>
              <p:cNvPicPr/>
              <p:nvPr/>
            </p:nvPicPr>
            <p:blipFill>
              <a:blip r:embed="rId26"/>
              <a:stretch>
                <a:fillRect/>
              </a:stretch>
            </p:blipFill>
            <p:spPr>
              <a:xfrm>
                <a:off x="773680" y="2465373"/>
                <a:ext cx="21060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EE696CE9-0280-A968-5127-F77CE64F615D}"/>
                  </a:ext>
                </a:extLst>
              </p14:cNvPr>
              <p14:cNvContentPartPr/>
              <p14:nvPr/>
            </p14:nvContentPartPr>
            <p14:xfrm>
              <a:off x="4312840" y="2537733"/>
              <a:ext cx="185400" cy="743400"/>
            </p14:xfrm>
          </p:contentPart>
        </mc:Choice>
        <mc:Fallback xmlns="">
          <p:pic>
            <p:nvPicPr>
              <p:cNvPr id="21" name="Ink 20">
                <a:extLst>
                  <a:ext uri="{FF2B5EF4-FFF2-40B4-BE49-F238E27FC236}">
                    <a16:creationId xmlns:a16="http://schemas.microsoft.com/office/drawing/2014/main" id="{EE696CE9-0280-A968-5127-F77CE64F615D}"/>
                  </a:ext>
                </a:extLst>
              </p:cNvPr>
              <p:cNvPicPr/>
              <p:nvPr/>
            </p:nvPicPr>
            <p:blipFill>
              <a:blip r:embed="rId28"/>
              <a:stretch>
                <a:fillRect/>
              </a:stretch>
            </p:blipFill>
            <p:spPr>
              <a:xfrm>
                <a:off x="4295200" y="2519733"/>
                <a:ext cx="22104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F4327385-C265-686C-6EAB-A1F7195DC0E7}"/>
                  </a:ext>
                </a:extLst>
              </p14:cNvPr>
              <p14:cNvContentPartPr/>
              <p14:nvPr/>
            </p14:nvContentPartPr>
            <p14:xfrm>
              <a:off x="4965520" y="2557893"/>
              <a:ext cx="72360" cy="727200"/>
            </p14:xfrm>
          </p:contentPart>
        </mc:Choice>
        <mc:Fallback xmlns="">
          <p:pic>
            <p:nvPicPr>
              <p:cNvPr id="22" name="Ink 21">
                <a:extLst>
                  <a:ext uri="{FF2B5EF4-FFF2-40B4-BE49-F238E27FC236}">
                    <a16:creationId xmlns:a16="http://schemas.microsoft.com/office/drawing/2014/main" id="{F4327385-C265-686C-6EAB-A1F7195DC0E7}"/>
                  </a:ext>
                </a:extLst>
              </p:cNvPr>
              <p:cNvPicPr/>
              <p:nvPr/>
            </p:nvPicPr>
            <p:blipFill>
              <a:blip r:embed="rId30"/>
              <a:stretch>
                <a:fillRect/>
              </a:stretch>
            </p:blipFill>
            <p:spPr>
              <a:xfrm>
                <a:off x="4947520" y="2539893"/>
                <a:ext cx="10800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A56E88B9-F695-E350-BD33-0CC5518C3E2C}"/>
                  </a:ext>
                </a:extLst>
              </p14:cNvPr>
              <p14:cNvContentPartPr/>
              <p14:nvPr/>
            </p14:nvContentPartPr>
            <p14:xfrm>
              <a:off x="5860120" y="2561853"/>
              <a:ext cx="108720" cy="747720"/>
            </p14:xfrm>
          </p:contentPart>
        </mc:Choice>
        <mc:Fallback xmlns="">
          <p:pic>
            <p:nvPicPr>
              <p:cNvPr id="23" name="Ink 22">
                <a:extLst>
                  <a:ext uri="{FF2B5EF4-FFF2-40B4-BE49-F238E27FC236}">
                    <a16:creationId xmlns:a16="http://schemas.microsoft.com/office/drawing/2014/main" id="{A56E88B9-F695-E350-BD33-0CC5518C3E2C}"/>
                  </a:ext>
                </a:extLst>
              </p:cNvPr>
              <p:cNvPicPr/>
              <p:nvPr/>
            </p:nvPicPr>
            <p:blipFill>
              <a:blip r:embed="rId32"/>
              <a:stretch>
                <a:fillRect/>
              </a:stretch>
            </p:blipFill>
            <p:spPr>
              <a:xfrm>
                <a:off x="5842120" y="2544213"/>
                <a:ext cx="14436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200D4B61-2BB7-2648-E861-BD50295F16D9}"/>
                  </a:ext>
                </a:extLst>
              </p14:cNvPr>
              <p14:cNvContentPartPr/>
              <p14:nvPr/>
            </p14:nvContentPartPr>
            <p14:xfrm>
              <a:off x="5166040" y="2507133"/>
              <a:ext cx="62640" cy="766080"/>
            </p14:xfrm>
          </p:contentPart>
        </mc:Choice>
        <mc:Fallback xmlns="">
          <p:pic>
            <p:nvPicPr>
              <p:cNvPr id="24" name="Ink 23">
                <a:extLst>
                  <a:ext uri="{FF2B5EF4-FFF2-40B4-BE49-F238E27FC236}">
                    <a16:creationId xmlns:a16="http://schemas.microsoft.com/office/drawing/2014/main" id="{200D4B61-2BB7-2648-E861-BD50295F16D9}"/>
                  </a:ext>
                </a:extLst>
              </p:cNvPr>
              <p:cNvPicPr/>
              <p:nvPr/>
            </p:nvPicPr>
            <p:blipFill>
              <a:blip r:embed="rId34"/>
              <a:stretch>
                <a:fillRect/>
              </a:stretch>
            </p:blipFill>
            <p:spPr>
              <a:xfrm>
                <a:off x="5148400" y="2489133"/>
                <a:ext cx="9828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357C7478-FC0B-56C1-E243-B791C72BD137}"/>
                  </a:ext>
                </a:extLst>
              </p14:cNvPr>
              <p14:cNvContentPartPr/>
              <p14:nvPr/>
            </p14:nvContentPartPr>
            <p14:xfrm>
              <a:off x="1746040" y="2549613"/>
              <a:ext cx="117000" cy="691920"/>
            </p14:xfrm>
          </p:contentPart>
        </mc:Choice>
        <mc:Fallback xmlns="">
          <p:pic>
            <p:nvPicPr>
              <p:cNvPr id="25" name="Ink 24">
                <a:extLst>
                  <a:ext uri="{FF2B5EF4-FFF2-40B4-BE49-F238E27FC236}">
                    <a16:creationId xmlns:a16="http://schemas.microsoft.com/office/drawing/2014/main" id="{357C7478-FC0B-56C1-E243-B791C72BD137}"/>
                  </a:ext>
                </a:extLst>
              </p:cNvPr>
              <p:cNvPicPr/>
              <p:nvPr/>
            </p:nvPicPr>
            <p:blipFill>
              <a:blip r:embed="rId36"/>
              <a:stretch>
                <a:fillRect/>
              </a:stretch>
            </p:blipFill>
            <p:spPr>
              <a:xfrm>
                <a:off x="1728400" y="2531973"/>
                <a:ext cx="15264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FB30F96C-A121-6B01-1CF7-80802AD8E868}"/>
                  </a:ext>
                </a:extLst>
              </p14:cNvPr>
              <p14:cNvContentPartPr/>
              <p14:nvPr/>
            </p14:nvContentPartPr>
            <p14:xfrm>
              <a:off x="2304040" y="2515413"/>
              <a:ext cx="97200" cy="747720"/>
            </p14:xfrm>
          </p:contentPart>
        </mc:Choice>
        <mc:Fallback xmlns="">
          <p:pic>
            <p:nvPicPr>
              <p:cNvPr id="26" name="Ink 25">
                <a:extLst>
                  <a:ext uri="{FF2B5EF4-FFF2-40B4-BE49-F238E27FC236}">
                    <a16:creationId xmlns:a16="http://schemas.microsoft.com/office/drawing/2014/main" id="{FB30F96C-A121-6B01-1CF7-80802AD8E868}"/>
                  </a:ext>
                </a:extLst>
              </p:cNvPr>
              <p:cNvPicPr/>
              <p:nvPr/>
            </p:nvPicPr>
            <p:blipFill>
              <a:blip r:embed="rId38"/>
              <a:stretch>
                <a:fillRect/>
              </a:stretch>
            </p:blipFill>
            <p:spPr>
              <a:xfrm>
                <a:off x="2286400" y="2497773"/>
                <a:ext cx="13284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1F7A3572-3D54-2F96-257D-1108B6567904}"/>
                  </a:ext>
                </a:extLst>
              </p14:cNvPr>
              <p14:cNvContentPartPr/>
              <p14:nvPr/>
            </p14:nvContentPartPr>
            <p14:xfrm>
              <a:off x="1905880" y="4194453"/>
              <a:ext cx="348840" cy="11880"/>
            </p14:xfrm>
          </p:contentPart>
        </mc:Choice>
        <mc:Fallback xmlns="">
          <p:pic>
            <p:nvPicPr>
              <p:cNvPr id="27" name="Ink 26">
                <a:extLst>
                  <a:ext uri="{FF2B5EF4-FFF2-40B4-BE49-F238E27FC236}">
                    <a16:creationId xmlns:a16="http://schemas.microsoft.com/office/drawing/2014/main" id="{1F7A3572-3D54-2F96-257D-1108B6567904}"/>
                  </a:ext>
                </a:extLst>
              </p:cNvPr>
              <p:cNvPicPr/>
              <p:nvPr/>
            </p:nvPicPr>
            <p:blipFill>
              <a:blip r:embed="rId40"/>
              <a:stretch>
                <a:fillRect/>
              </a:stretch>
            </p:blipFill>
            <p:spPr>
              <a:xfrm>
                <a:off x="1887880" y="4176453"/>
                <a:ext cx="384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147B03D1-CB9B-CE9D-A2F2-C5049BD4D2D2}"/>
                  </a:ext>
                </a:extLst>
              </p14:cNvPr>
              <p14:cNvContentPartPr/>
              <p14:nvPr/>
            </p14:nvContentPartPr>
            <p14:xfrm>
              <a:off x="3706920" y="3978270"/>
              <a:ext cx="57960" cy="182880"/>
            </p14:xfrm>
          </p:contentPart>
        </mc:Choice>
        <mc:Fallback xmlns="">
          <p:pic>
            <p:nvPicPr>
              <p:cNvPr id="28" name="Ink 27">
                <a:extLst>
                  <a:ext uri="{FF2B5EF4-FFF2-40B4-BE49-F238E27FC236}">
                    <a16:creationId xmlns:a16="http://schemas.microsoft.com/office/drawing/2014/main" id="{147B03D1-CB9B-CE9D-A2F2-C5049BD4D2D2}"/>
                  </a:ext>
                </a:extLst>
              </p:cNvPr>
              <p:cNvPicPr/>
              <p:nvPr/>
            </p:nvPicPr>
            <p:blipFill>
              <a:blip r:embed="rId42"/>
              <a:stretch>
                <a:fillRect/>
              </a:stretch>
            </p:blipFill>
            <p:spPr>
              <a:xfrm>
                <a:off x="3689280" y="3960630"/>
                <a:ext cx="93600" cy="218520"/>
              </a:xfrm>
              <a:prstGeom prst="rect">
                <a:avLst/>
              </a:prstGeom>
            </p:spPr>
          </p:pic>
        </mc:Fallback>
      </mc:AlternateContent>
      <p:grpSp>
        <p:nvGrpSpPr>
          <p:cNvPr id="30" name="Group 29">
            <a:extLst>
              <a:ext uri="{FF2B5EF4-FFF2-40B4-BE49-F238E27FC236}">
                <a16:creationId xmlns:a16="http://schemas.microsoft.com/office/drawing/2014/main" id="{32D022CF-0053-4BAE-6A8F-AD97810E7F4B}"/>
              </a:ext>
            </a:extLst>
          </p:cNvPr>
          <p:cNvGrpSpPr/>
          <p:nvPr/>
        </p:nvGrpSpPr>
        <p:grpSpPr>
          <a:xfrm>
            <a:off x="4196880" y="3979533"/>
            <a:ext cx="301000" cy="161457"/>
            <a:chOff x="4196880" y="3979533"/>
            <a:chExt cx="301000" cy="161457"/>
          </a:xfrm>
        </p:grpSpPr>
        <mc:AlternateContent xmlns:mc="http://schemas.openxmlformats.org/markup-compatibility/2006" xmlns:p14="http://schemas.microsoft.com/office/powerpoint/2010/main">
          <mc:Choice Requires="p14">
            <p:contentPart p14:bwMode="auto" r:id="rId43">
              <p14:nvContentPartPr>
                <p14:cNvPr id="11" name="Ink 10">
                  <a:extLst>
                    <a:ext uri="{FF2B5EF4-FFF2-40B4-BE49-F238E27FC236}">
                      <a16:creationId xmlns:a16="http://schemas.microsoft.com/office/drawing/2014/main" id="{53EABB7C-D828-D490-A5E3-37058072278D}"/>
                    </a:ext>
                  </a:extLst>
                </p14:cNvPr>
                <p14:cNvContentPartPr/>
                <p14:nvPr/>
              </p14:nvContentPartPr>
              <p14:xfrm>
                <a:off x="4435600" y="3991053"/>
                <a:ext cx="62280" cy="124200"/>
              </p14:xfrm>
            </p:contentPart>
          </mc:Choice>
          <mc:Fallback xmlns="">
            <p:pic>
              <p:nvPicPr>
                <p:cNvPr id="11" name="Ink 10">
                  <a:extLst>
                    <a:ext uri="{FF2B5EF4-FFF2-40B4-BE49-F238E27FC236}">
                      <a16:creationId xmlns:a16="http://schemas.microsoft.com/office/drawing/2014/main" id="{53EABB7C-D828-D490-A5E3-37058072278D}"/>
                    </a:ext>
                  </a:extLst>
                </p:cNvPr>
                <p:cNvPicPr/>
                <p:nvPr/>
              </p:nvPicPr>
              <p:blipFill>
                <a:blip r:embed="rId44"/>
                <a:stretch>
                  <a:fillRect/>
                </a:stretch>
              </p:blipFill>
              <p:spPr>
                <a:xfrm>
                  <a:off x="4417960" y="3973413"/>
                  <a:ext cx="97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Ink 11">
                  <a:extLst>
                    <a:ext uri="{FF2B5EF4-FFF2-40B4-BE49-F238E27FC236}">
                      <a16:creationId xmlns:a16="http://schemas.microsoft.com/office/drawing/2014/main" id="{4F2D18E9-68AC-FE54-92F4-1A1DB789B114}"/>
                    </a:ext>
                  </a:extLst>
                </p14:cNvPr>
                <p14:cNvContentPartPr/>
                <p14:nvPr/>
              </p14:nvContentPartPr>
              <p14:xfrm>
                <a:off x="4484200" y="3979533"/>
                <a:ext cx="2160" cy="27360"/>
              </p14:xfrm>
            </p:contentPart>
          </mc:Choice>
          <mc:Fallback xmlns="">
            <p:pic>
              <p:nvPicPr>
                <p:cNvPr id="12" name="Ink 11">
                  <a:extLst>
                    <a:ext uri="{FF2B5EF4-FFF2-40B4-BE49-F238E27FC236}">
                      <a16:creationId xmlns:a16="http://schemas.microsoft.com/office/drawing/2014/main" id="{4F2D18E9-68AC-FE54-92F4-1A1DB789B114}"/>
                    </a:ext>
                  </a:extLst>
                </p:cNvPr>
                <p:cNvPicPr/>
                <p:nvPr/>
              </p:nvPicPr>
              <p:blipFill>
                <a:blip r:embed="rId46"/>
                <a:stretch>
                  <a:fillRect/>
                </a:stretch>
              </p:blipFill>
              <p:spPr>
                <a:xfrm>
                  <a:off x="4466560" y="3961893"/>
                  <a:ext cx="37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1ADC9F79-DF0E-A9F9-6DF0-3037BF8F85D7}"/>
                    </a:ext>
                  </a:extLst>
                </p14:cNvPr>
                <p14:cNvContentPartPr/>
                <p14:nvPr/>
              </p14:nvContentPartPr>
              <p14:xfrm>
                <a:off x="4196880" y="3987630"/>
                <a:ext cx="52560" cy="153360"/>
              </p14:xfrm>
            </p:contentPart>
          </mc:Choice>
          <mc:Fallback xmlns="">
            <p:pic>
              <p:nvPicPr>
                <p:cNvPr id="29" name="Ink 28">
                  <a:extLst>
                    <a:ext uri="{FF2B5EF4-FFF2-40B4-BE49-F238E27FC236}">
                      <a16:creationId xmlns:a16="http://schemas.microsoft.com/office/drawing/2014/main" id="{1ADC9F79-DF0E-A9F9-6DF0-3037BF8F85D7}"/>
                    </a:ext>
                  </a:extLst>
                </p:cNvPr>
                <p:cNvPicPr/>
                <p:nvPr/>
              </p:nvPicPr>
              <p:blipFill>
                <a:blip r:embed="rId48"/>
                <a:stretch>
                  <a:fillRect/>
                </a:stretch>
              </p:blipFill>
              <p:spPr>
                <a:xfrm>
                  <a:off x="4179240" y="3969990"/>
                  <a:ext cx="8820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4EAFDBE7-5255-284B-D906-E12C0D3DA865}"/>
                  </a:ext>
                </a:extLst>
              </p14:cNvPr>
              <p14:cNvContentPartPr/>
              <p14:nvPr/>
            </p14:nvContentPartPr>
            <p14:xfrm>
              <a:off x="3547800" y="2561310"/>
              <a:ext cx="210240" cy="722880"/>
            </p14:xfrm>
          </p:contentPart>
        </mc:Choice>
        <mc:Fallback xmlns="">
          <p:pic>
            <p:nvPicPr>
              <p:cNvPr id="31" name="Ink 30">
                <a:extLst>
                  <a:ext uri="{FF2B5EF4-FFF2-40B4-BE49-F238E27FC236}">
                    <a16:creationId xmlns:a16="http://schemas.microsoft.com/office/drawing/2014/main" id="{4EAFDBE7-5255-284B-D906-E12C0D3DA865}"/>
                  </a:ext>
                </a:extLst>
              </p:cNvPr>
              <p:cNvPicPr/>
              <p:nvPr/>
            </p:nvPicPr>
            <p:blipFill>
              <a:blip r:embed="rId50"/>
              <a:stretch>
                <a:fillRect/>
              </a:stretch>
            </p:blipFill>
            <p:spPr>
              <a:xfrm>
                <a:off x="3529800" y="2543310"/>
                <a:ext cx="24588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CDE8649B-61B9-EAEC-1CC8-28D18B7BC282}"/>
                  </a:ext>
                </a:extLst>
              </p14:cNvPr>
              <p14:cNvContentPartPr/>
              <p14:nvPr/>
            </p14:nvContentPartPr>
            <p14:xfrm>
              <a:off x="4112280" y="2527470"/>
              <a:ext cx="125640" cy="752400"/>
            </p14:xfrm>
          </p:contentPart>
        </mc:Choice>
        <mc:Fallback xmlns="">
          <p:pic>
            <p:nvPicPr>
              <p:cNvPr id="32" name="Ink 31">
                <a:extLst>
                  <a:ext uri="{FF2B5EF4-FFF2-40B4-BE49-F238E27FC236}">
                    <a16:creationId xmlns:a16="http://schemas.microsoft.com/office/drawing/2014/main" id="{CDE8649B-61B9-EAEC-1CC8-28D18B7BC282}"/>
                  </a:ext>
                </a:extLst>
              </p:cNvPr>
              <p:cNvPicPr/>
              <p:nvPr/>
            </p:nvPicPr>
            <p:blipFill>
              <a:blip r:embed="rId52"/>
              <a:stretch>
                <a:fillRect/>
              </a:stretch>
            </p:blipFill>
            <p:spPr>
              <a:xfrm>
                <a:off x="4094640" y="2509470"/>
                <a:ext cx="16128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D2C12112-BEB3-541D-6DF0-E57920F0A1C2}"/>
                  </a:ext>
                </a:extLst>
              </p14:cNvPr>
              <p14:cNvContentPartPr/>
              <p14:nvPr/>
            </p14:nvContentPartPr>
            <p14:xfrm>
              <a:off x="2503800" y="1585710"/>
              <a:ext cx="66240" cy="3306600"/>
            </p14:xfrm>
          </p:contentPart>
        </mc:Choice>
        <mc:Fallback xmlns="">
          <p:pic>
            <p:nvPicPr>
              <p:cNvPr id="33" name="Ink 32">
                <a:extLst>
                  <a:ext uri="{FF2B5EF4-FFF2-40B4-BE49-F238E27FC236}">
                    <a16:creationId xmlns:a16="http://schemas.microsoft.com/office/drawing/2014/main" id="{D2C12112-BEB3-541D-6DF0-E57920F0A1C2}"/>
                  </a:ext>
                </a:extLst>
              </p:cNvPr>
              <p:cNvPicPr/>
              <p:nvPr/>
            </p:nvPicPr>
            <p:blipFill>
              <a:blip r:embed="rId54"/>
              <a:stretch>
                <a:fillRect/>
              </a:stretch>
            </p:blipFill>
            <p:spPr>
              <a:xfrm>
                <a:off x="2485800" y="1567710"/>
                <a:ext cx="101880" cy="3342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39EB97FD-3E9A-D09C-34BA-7C44C7AC1D22}"/>
                  </a:ext>
                </a:extLst>
              </p14:cNvPr>
              <p14:cNvContentPartPr/>
              <p14:nvPr/>
            </p14:nvContentPartPr>
            <p14:xfrm>
              <a:off x="5928120" y="1595790"/>
              <a:ext cx="107280" cy="3039120"/>
            </p14:xfrm>
          </p:contentPart>
        </mc:Choice>
        <mc:Fallback xmlns="">
          <p:pic>
            <p:nvPicPr>
              <p:cNvPr id="34" name="Ink 33">
                <a:extLst>
                  <a:ext uri="{FF2B5EF4-FFF2-40B4-BE49-F238E27FC236}">
                    <a16:creationId xmlns:a16="http://schemas.microsoft.com/office/drawing/2014/main" id="{39EB97FD-3E9A-D09C-34BA-7C44C7AC1D22}"/>
                  </a:ext>
                </a:extLst>
              </p:cNvPr>
              <p:cNvPicPr/>
              <p:nvPr/>
            </p:nvPicPr>
            <p:blipFill>
              <a:blip r:embed="rId56"/>
              <a:stretch>
                <a:fillRect/>
              </a:stretch>
            </p:blipFill>
            <p:spPr>
              <a:xfrm>
                <a:off x="5910480" y="1577790"/>
                <a:ext cx="142920" cy="3074760"/>
              </a:xfrm>
              <a:prstGeom prst="rect">
                <a:avLst/>
              </a:prstGeom>
            </p:spPr>
          </p:pic>
        </mc:Fallback>
      </mc:AlternateContent>
      <p:grpSp>
        <p:nvGrpSpPr>
          <p:cNvPr id="37" name="Group 36">
            <a:extLst>
              <a:ext uri="{FF2B5EF4-FFF2-40B4-BE49-F238E27FC236}">
                <a16:creationId xmlns:a16="http://schemas.microsoft.com/office/drawing/2014/main" id="{C3FD5CD6-1DF7-3D31-5126-0D139813C0AD}"/>
              </a:ext>
            </a:extLst>
          </p:cNvPr>
          <p:cNvGrpSpPr/>
          <p:nvPr/>
        </p:nvGrpSpPr>
        <p:grpSpPr>
          <a:xfrm>
            <a:off x="381960" y="4042710"/>
            <a:ext cx="181800" cy="118080"/>
            <a:chOff x="381960" y="4042710"/>
            <a:chExt cx="181800" cy="118080"/>
          </a:xfrm>
        </p:grpSpPr>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ED5D0D76-5DC9-FA5B-2A13-0034CAA012A8}"/>
                    </a:ext>
                  </a:extLst>
                </p14:cNvPr>
                <p14:cNvContentPartPr/>
                <p14:nvPr/>
              </p14:nvContentPartPr>
              <p14:xfrm>
                <a:off x="381960" y="4076550"/>
                <a:ext cx="150480" cy="18720"/>
              </p14:xfrm>
            </p:contentPart>
          </mc:Choice>
          <mc:Fallback xmlns="">
            <p:pic>
              <p:nvPicPr>
                <p:cNvPr id="35" name="Ink 34">
                  <a:extLst>
                    <a:ext uri="{FF2B5EF4-FFF2-40B4-BE49-F238E27FC236}">
                      <a16:creationId xmlns:a16="http://schemas.microsoft.com/office/drawing/2014/main" id="{ED5D0D76-5DC9-FA5B-2A13-0034CAA012A8}"/>
                    </a:ext>
                  </a:extLst>
                </p:cNvPr>
                <p:cNvPicPr/>
                <p:nvPr/>
              </p:nvPicPr>
              <p:blipFill>
                <a:blip r:embed="rId58"/>
                <a:stretch>
                  <a:fillRect/>
                </a:stretch>
              </p:blipFill>
              <p:spPr>
                <a:xfrm>
                  <a:off x="363960" y="4058550"/>
                  <a:ext cx="186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FC44B40B-F54C-F278-47B2-85EA037E004D}"/>
                    </a:ext>
                  </a:extLst>
                </p14:cNvPr>
                <p14:cNvContentPartPr/>
                <p14:nvPr/>
              </p14:nvContentPartPr>
              <p14:xfrm>
                <a:off x="489240" y="4042710"/>
                <a:ext cx="74520" cy="118080"/>
              </p14:xfrm>
            </p:contentPart>
          </mc:Choice>
          <mc:Fallback xmlns="">
            <p:pic>
              <p:nvPicPr>
                <p:cNvPr id="36" name="Ink 35">
                  <a:extLst>
                    <a:ext uri="{FF2B5EF4-FFF2-40B4-BE49-F238E27FC236}">
                      <a16:creationId xmlns:a16="http://schemas.microsoft.com/office/drawing/2014/main" id="{FC44B40B-F54C-F278-47B2-85EA037E004D}"/>
                    </a:ext>
                  </a:extLst>
                </p:cNvPr>
                <p:cNvPicPr/>
                <p:nvPr/>
              </p:nvPicPr>
              <p:blipFill>
                <a:blip r:embed="rId60"/>
                <a:stretch>
                  <a:fillRect/>
                </a:stretch>
              </p:blipFill>
              <p:spPr>
                <a:xfrm>
                  <a:off x="471240" y="4024710"/>
                  <a:ext cx="11016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8" name="Ink 37">
                <a:extLst>
                  <a:ext uri="{FF2B5EF4-FFF2-40B4-BE49-F238E27FC236}">
                    <a16:creationId xmlns:a16="http://schemas.microsoft.com/office/drawing/2014/main" id="{16E9D2F8-ACD0-C31F-5EBD-6E72B9222C71}"/>
                  </a:ext>
                </a:extLst>
              </p14:cNvPr>
              <p14:cNvContentPartPr/>
              <p14:nvPr/>
            </p14:nvContentPartPr>
            <p14:xfrm>
              <a:off x="2788920" y="996210"/>
              <a:ext cx="793080" cy="686520"/>
            </p14:xfrm>
          </p:contentPart>
        </mc:Choice>
        <mc:Fallback xmlns="">
          <p:pic>
            <p:nvPicPr>
              <p:cNvPr id="38" name="Ink 37">
                <a:extLst>
                  <a:ext uri="{FF2B5EF4-FFF2-40B4-BE49-F238E27FC236}">
                    <a16:creationId xmlns:a16="http://schemas.microsoft.com/office/drawing/2014/main" id="{16E9D2F8-ACD0-C31F-5EBD-6E72B9222C71}"/>
                  </a:ext>
                </a:extLst>
              </p:cNvPr>
              <p:cNvPicPr/>
              <p:nvPr/>
            </p:nvPicPr>
            <p:blipFill>
              <a:blip r:embed="rId62"/>
              <a:stretch>
                <a:fillRect/>
              </a:stretch>
            </p:blipFill>
            <p:spPr>
              <a:xfrm>
                <a:off x="2770920" y="978570"/>
                <a:ext cx="828720" cy="722160"/>
              </a:xfrm>
              <a:prstGeom prst="rect">
                <a:avLst/>
              </a:prstGeom>
            </p:spPr>
          </p:pic>
        </mc:Fallback>
      </mc:AlternateContent>
    </p:spTree>
    <p:extLst>
      <p:ext uri="{BB962C8B-B14F-4D97-AF65-F5344CB8AC3E}">
        <p14:creationId xmlns:p14="http://schemas.microsoft.com/office/powerpoint/2010/main" val="2762346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C2A75D1-601E-5EFB-A175-FEE21BA7A10F}"/>
              </a:ext>
            </a:extLst>
          </p:cNvPr>
          <p:cNvSpPr>
            <a:spLocks noGrp="1" noChangeArrowheads="1"/>
          </p:cNvSpPr>
          <p:nvPr>
            <p:ph type="title"/>
          </p:nvPr>
        </p:nvSpPr>
        <p:spPr>
          <a:xfrm>
            <a:off x="107504" y="260585"/>
            <a:ext cx="8928992" cy="576127"/>
          </a:xfrm>
        </p:spPr>
        <p:txBody>
          <a:bodyPr>
            <a:normAutofit fontScale="90000"/>
          </a:bodyPr>
          <a:lstStyle/>
          <a:p>
            <a:pPr eaLnBrk="1" hangingPunct="1"/>
            <a:r>
              <a:rPr lang="en-US" altLang="en-PS" sz="2400" b="1" dirty="0"/>
              <a:t>It is common to use standard notation for interest factors.</a:t>
            </a:r>
          </a:p>
        </p:txBody>
      </p:sp>
      <p:pic>
        <p:nvPicPr>
          <p:cNvPr id="27651" name="Picture 3" descr="f_given_p">
            <a:extLst>
              <a:ext uri="{FF2B5EF4-FFF2-40B4-BE49-F238E27FC236}">
                <a16:creationId xmlns:a16="http://schemas.microsoft.com/office/drawing/2014/main" id="{F6A01BE2-F6B5-9D8B-FA48-599A6C4BF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224" y="1359059"/>
            <a:ext cx="3860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a:extLst>
              <a:ext uri="{FF2B5EF4-FFF2-40B4-BE49-F238E27FC236}">
                <a16:creationId xmlns:a16="http://schemas.microsoft.com/office/drawing/2014/main" id="{B0B7B9A8-DE92-58D3-B185-658635708F1D}"/>
              </a:ext>
            </a:extLst>
          </p:cNvPr>
          <p:cNvSpPr txBox="1">
            <a:spLocks noChangeArrowheads="1"/>
          </p:cNvSpPr>
          <p:nvPr/>
        </p:nvSpPr>
        <p:spPr bwMode="auto">
          <a:xfrm>
            <a:off x="838200" y="2167001"/>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solidFill>
                  <a:srgbClr val="002060"/>
                </a:solidFill>
                <a:latin typeface="Times New Roman" panose="02020603050405020304" pitchFamily="18" charset="0"/>
              </a:rPr>
              <a:t>This is also known as the </a:t>
            </a:r>
            <a:r>
              <a:rPr lang="en-US" altLang="en-PS" sz="3200" i="1" dirty="0">
                <a:solidFill>
                  <a:srgbClr val="002060"/>
                </a:solidFill>
                <a:latin typeface="Times New Roman" panose="02020603050405020304" pitchFamily="18" charset="0"/>
              </a:rPr>
              <a:t>single payment compound amount</a:t>
            </a:r>
            <a:r>
              <a:rPr lang="en-US" altLang="en-PS" sz="3200" dirty="0">
                <a:solidFill>
                  <a:srgbClr val="002060"/>
                </a:solidFill>
                <a:latin typeface="Times New Roman" panose="02020603050405020304" pitchFamily="18" charset="0"/>
              </a:rPr>
              <a:t> factor.  The term on the right is read “</a:t>
            </a:r>
            <a:r>
              <a:rPr lang="en-US" altLang="en-PS" sz="3200" i="1" dirty="0">
                <a:solidFill>
                  <a:srgbClr val="002060"/>
                </a:solidFill>
                <a:latin typeface="Times New Roman" panose="02020603050405020304" pitchFamily="18" charset="0"/>
              </a:rPr>
              <a:t>F</a:t>
            </a:r>
            <a:r>
              <a:rPr lang="en-US" altLang="en-PS" sz="3200" dirty="0">
                <a:solidFill>
                  <a:srgbClr val="002060"/>
                </a:solidFill>
                <a:latin typeface="Times New Roman" panose="02020603050405020304" pitchFamily="18" charset="0"/>
              </a:rPr>
              <a:t> given </a:t>
            </a:r>
            <a:r>
              <a:rPr lang="en-US" altLang="en-PS" sz="3200" i="1" dirty="0">
                <a:solidFill>
                  <a:srgbClr val="002060"/>
                </a:solidFill>
                <a:latin typeface="Times New Roman" panose="02020603050405020304" pitchFamily="18" charset="0"/>
              </a:rPr>
              <a:t>P</a:t>
            </a:r>
            <a:r>
              <a:rPr lang="en-US" altLang="en-PS" sz="3200" dirty="0">
                <a:solidFill>
                  <a:srgbClr val="002060"/>
                </a:solidFill>
                <a:latin typeface="Times New Roman" panose="02020603050405020304" pitchFamily="18" charset="0"/>
              </a:rPr>
              <a:t> at </a:t>
            </a:r>
            <a:r>
              <a:rPr lang="en-US" altLang="en-PS" sz="3200" i="1" dirty="0">
                <a:solidFill>
                  <a:srgbClr val="002060"/>
                </a:solidFill>
                <a:latin typeface="Times New Roman" panose="02020603050405020304" pitchFamily="18" charset="0"/>
              </a:rPr>
              <a:t>i</a:t>
            </a:r>
            <a:r>
              <a:rPr lang="en-US" altLang="en-PS" sz="3200" dirty="0">
                <a:solidFill>
                  <a:srgbClr val="002060"/>
                </a:solidFill>
                <a:latin typeface="Times New Roman" panose="02020603050405020304" pitchFamily="18" charset="0"/>
              </a:rPr>
              <a:t>% interest per period for </a:t>
            </a:r>
            <a:r>
              <a:rPr lang="en-US" altLang="en-PS" sz="3200" i="1" dirty="0">
                <a:solidFill>
                  <a:srgbClr val="002060"/>
                </a:solidFill>
                <a:latin typeface="Times New Roman" panose="02020603050405020304" pitchFamily="18" charset="0"/>
              </a:rPr>
              <a:t>N</a:t>
            </a:r>
            <a:r>
              <a:rPr lang="en-US" altLang="en-PS" sz="3200" dirty="0">
                <a:solidFill>
                  <a:srgbClr val="002060"/>
                </a:solidFill>
                <a:latin typeface="Times New Roman" panose="02020603050405020304" pitchFamily="18" charset="0"/>
              </a:rPr>
              <a:t> interest periods.”</a:t>
            </a:r>
          </a:p>
        </p:txBody>
      </p:sp>
      <p:pic>
        <p:nvPicPr>
          <p:cNvPr id="27653" name="Picture 5" descr="p_given_f">
            <a:extLst>
              <a:ext uri="{FF2B5EF4-FFF2-40B4-BE49-F238E27FC236}">
                <a16:creationId xmlns:a16="http://schemas.microsoft.com/office/drawing/2014/main" id="{E9E17477-8091-B9C2-CEDA-94B420B57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572000"/>
            <a:ext cx="4114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a:extLst>
              <a:ext uri="{FF2B5EF4-FFF2-40B4-BE49-F238E27FC236}">
                <a16:creationId xmlns:a16="http://schemas.microsoft.com/office/drawing/2014/main" id="{A7486D8A-5668-DB52-9915-0FBE3942FD42}"/>
              </a:ext>
            </a:extLst>
          </p:cNvPr>
          <p:cNvSpPr txBox="1">
            <a:spLocks noChangeArrowheads="1"/>
          </p:cNvSpPr>
          <p:nvPr/>
        </p:nvSpPr>
        <p:spPr bwMode="auto">
          <a:xfrm>
            <a:off x="990600" y="51816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solidFill>
                  <a:srgbClr val="FF0000"/>
                </a:solidFill>
                <a:latin typeface="Times New Roman" panose="02020603050405020304" pitchFamily="18" charset="0"/>
              </a:rPr>
              <a:t>is called the </a:t>
            </a:r>
            <a:r>
              <a:rPr lang="en-US" altLang="en-PS" sz="3200" i="1" dirty="0">
                <a:solidFill>
                  <a:srgbClr val="FF0000"/>
                </a:solidFill>
                <a:latin typeface="Times New Roman" panose="02020603050405020304" pitchFamily="18" charset="0"/>
              </a:rPr>
              <a:t>single payment present worth</a:t>
            </a:r>
            <a:r>
              <a:rPr lang="en-US" altLang="en-PS" sz="3200" dirty="0">
                <a:solidFill>
                  <a:srgbClr val="FF0000"/>
                </a:solidFill>
                <a:latin typeface="Times New Roman" panose="02020603050405020304" pitchFamily="18" charset="0"/>
              </a:rPr>
              <a:t> factor.</a:t>
            </a:r>
          </a:p>
        </p:txBody>
      </p:sp>
      <p:cxnSp>
        <p:nvCxnSpPr>
          <p:cNvPr id="3" name="Straight Connector 2">
            <a:extLst>
              <a:ext uri="{FF2B5EF4-FFF2-40B4-BE49-F238E27FC236}">
                <a16:creationId xmlns:a16="http://schemas.microsoft.com/office/drawing/2014/main" id="{47152626-B2D7-710B-7ACC-8E187BD48085}"/>
              </a:ext>
            </a:extLst>
          </p:cNvPr>
          <p:cNvCxnSpPr/>
          <p:nvPr/>
        </p:nvCxnSpPr>
        <p:spPr bwMode="auto">
          <a:xfrm>
            <a:off x="876300" y="4365104"/>
            <a:ext cx="7391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a:extLst>
              <a:ext uri="{FF2B5EF4-FFF2-40B4-BE49-F238E27FC236}">
                <a16:creationId xmlns:a16="http://schemas.microsoft.com/office/drawing/2014/main" id="{9AE52E45-BDD8-8032-A1CE-89861720A5E8}"/>
              </a:ext>
            </a:extLst>
          </p:cNvPr>
          <p:cNvSpPr>
            <a:spLocks noGrp="1"/>
          </p:cNvSpPr>
          <p:nvPr>
            <p:ph type="sldNum" sz="quarter" idx="12"/>
          </p:nvPr>
        </p:nvSpPr>
        <p:spPr/>
        <p:txBody>
          <a:bodyPr/>
          <a:lstStyle/>
          <a:p>
            <a:fld id="{1A828558-3C7E-B84F-87A8-6FCFE6F14300}" type="slidenum">
              <a:rPr lang="en-US" altLang="en-PS" smtClean="0"/>
              <a:pPr/>
              <a:t>31</a:t>
            </a:fld>
            <a:endParaRPr lang="en-US" altLang="en-P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4373C60-C641-A537-BD29-AD31657BE934}"/>
              </a:ext>
            </a:extLst>
          </p:cNvPr>
          <p:cNvSpPr>
            <a:spLocks noGrp="1" noChangeArrowheads="1"/>
          </p:cNvSpPr>
          <p:nvPr>
            <p:ph type="title"/>
          </p:nvPr>
        </p:nvSpPr>
        <p:spPr>
          <a:xfrm>
            <a:off x="304800" y="166687"/>
            <a:ext cx="8458200" cy="1373188"/>
          </a:xfrm>
        </p:spPr>
        <p:txBody>
          <a:bodyPr>
            <a:normAutofit fontScale="90000"/>
          </a:bodyPr>
          <a:lstStyle/>
          <a:p>
            <a:pPr eaLnBrk="1" hangingPunct="1"/>
            <a:r>
              <a:rPr lang="en-US" altLang="en-PS" sz="3600" dirty="0">
                <a:latin typeface="Times New Roman" panose="02020603050405020304" pitchFamily="18" charset="0"/>
                <a:cs typeface="Times New Roman" panose="02020603050405020304" pitchFamily="18" charset="0"/>
              </a:rPr>
              <a:t>We can use these to find </a:t>
            </a:r>
            <a:r>
              <a:rPr lang="en-US" altLang="en-PS" sz="3600" b="1" i="1" dirty="0">
                <a:latin typeface="Times New Roman" panose="02020603050405020304" pitchFamily="18" charset="0"/>
                <a:cs typeface="Times New Roman" panose="02020603050405020304" pitchFamily="18" charset="0"/>
              </a:rPr>
              <a:t>economically equivalent</a:t>
            </a:r>
            <a:r>
              <a:rPr lang="en-US" altLang="en-PS" sz="3600" dirty="0">
                <a:latin typeface="Times New Roman" panose="02020603050405020304" pitchFamily="18" charset="0"/>
                <a:cs typeface="Times New Roman" panose="02020603050405020304" pitchFamily="18" charset="0"/>
              </a:rPr>
              <a:t> values at different points in time.</a:t>
            </a:r>
          </a:p>
        </p:txBody>
      </p:sp>
      <p:sp>
        <p:nvSpPr>
          <p:cNvPr id="28675" name="Text Box 3">
            <a:extLst>
              <a:ext uri="{FF2B5EF4-FFF2-40B4-BE49-F238E27FC236}">
                <a16:creationId xmlns:a16="http://schemas.microsoft.com/office/drawing/2014/main" id="{B3234B7D-B7BF-47C9-525D-100540956B28}"/>
              </a:ext>
            </a:extLst>
          </p:cNvPr>
          <p:cNvSpPr txBox="1">
            <a:spLocks noChangeArrowheads="1"/>
          </p:cNvSpPr>
          <p:nvPr/>
        </p:nvSpPr>
        <p:spPr bwMode="auto">
          <a:xfrm>
            <a:off x="457200" y="20574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$2,500 at time zero is equivalent to how much </a:t>
            </a:r>
            <a:r>
              <a:rPr lang="en-US" altLang="en-PS" sz="2800" b="1" i="1" dirty="0">
                <a:latin typeface="Times New Roman" panose="02020603050405020304" pitchFamily="18" charset="0"/>
              </a:rPr>
              <a:t>after six years</a:t>
            </a:r>
            <a:r>
              <a:rPr lang="en-US" altLang="en-PS" sz="2800" dirty="0">
                <a:latin typeface="Times New Roman" panose="02020603050405020304" pitchFamily="18" charset="0"/>
              </a:rPr>
              <a:t> if the interest rate is 8% per year?</a:t>
            </a:r>
          </a:p>
        </p:txBody>
      </p:sp>
      <p:pic>
        <p:nvPicPr>
          <p:cNvPr id="28676" name="Picture 4" descr="f_p_example">
            <a:extLst>
              <a:ext uri="{FF2B5EF4-FFF2-40B4-BE49-F238E27FC236}">
                <a16:creationId xmlns:a16="http://schemas.microsoft.com/office/drawing/2014/main" id="{45742617-3DD5-54F6-B1FF-7D40D5765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74501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9EB30596-C7FD-D5E2-CD00-278AE0D79960}"/>
              </a:ext>
            </a:extLst>
          </p:cNvPr>
          <p:cNvSpPr txBox="1">
            <a:spLocks noChangeArrowheads="1"/>
          </p:cNvSpPr>
          <p:nvPr/>
        </p:nvSpPr>
        <p:spPr bwMode="auto">
          <a:xfrm>
            <a:off x="457200" y="4038600"/>
            <a:ext cx="8305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$3,000 at the end of year seven is equivalent to </a:t>
            </a:r>
            <a:r>
              <a:rPr lang="en-US" altLang="en-PS" sz="2800" b="1" i="1" dirty="0">
                <a:latin typeface="Times New Roman" panose="02020603050405020304" pitchFamily="18" charset="0"/>
              </a:rPr>
              <a:t>how much today (time zero) </a:t>
            </a:r>
            <a:r>
              <a:rPr lang="en-US" altLang="en-PS" sz="2800" dirty="0">
                <a:latin typeface="Times New Roman" panose="02020603050405020304" pitchFamily="18" charset="0"/>
              </a:rPr>
              <a:t>if the interest rate is 6% per year?</a:t>
            </a:r>
          </a:p>
        </p:txBody>
      </p:sp>
      <p:pic>
        <p:nvPicPr>
          <p:cNvPr id="28678" name="Picture 6" descr="p_f_example">
            <a:extLst>
              <a:ext uri="{FF2B5EF4-FFF2-40B4-BE49-F238E27FC236}">
                <a16:creationId xmlns:a16="http://schemas.microsoft.com/office/drawing/2014/main" id="{83DF052F-6116-08CA-8E17-697A4E876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7467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968FFC82-9DA1-D1AA-933D-2C34166DA1E0}"/>
              </a:ext>
            </a:extLst>
          </p:cNvPr>
          <p:cNvCxnSpPr/>
          <p:nvPr/>
        </p:nvCxnSpPr>
        <p:spPr bwMode="auto">
          <a:xfrm>
            <a:off x="457200" y="3861048"/>
            <a:ext cx="8003232"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a:extLst>
              <a:ext uri="{FF2B5EF4-FFF2-40B4-BE49-F238E27FC236}">
                <a16:creationId xmlns:a16="http://schemas.microsoft.com/office/drawing/2014/main" id="{B855A4AC-4093-4164-FE76-B560BF2676A7}"/>
              </a:ext>
            </a:extLst>
          </p:cNvPr>
          <p:cNvSpPr>
            <a:spLocks noGrp="1"/>
          </p:cNvSpPr>
          <p:nvPr>
            <p:ph type="sldNum" sz="quarter" idx="12"/>
          </p:nvPr>
        </p:nvSpPr>
        <p:spPr/>
        <p:txBody>
          <a:bodyPr/>
          <a:lstStyle/>
          <a:p>
            <a:fld id="{1A828558-3C7E-B84F-87A8-6FCFE6F14300}" type="slidenum">
              <a:rPr lang="en-US" altLang="en-PS" smtClean="0"/>
              <a:pPr/>
              <a:t>32</a:t>
            </a:fld>
            <a:endParaRPr lang="en-US" altLang="en-P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57DE1D6-52B9-0C29-A03A-12E003302CFD}"/>
              </a:ext>
            </a:extLst>
          </p:cNvPr>
          <p:cNvSpPr>
            <a:spLocks noGrp="1" noChangeArrowheads="1"/>
          </p:cNvSpPr>
          <p:nvPr>
            <p:ph type="title"/>
          </p:nvPr>
        </p:nvSpPr>
        <p:spPr>
          <a:xfrm>
            <a:off x="397632" y="207773"/>
            <a:ext cx="8424936" cy="1143000"/>
          </a:xfrm>
        </p:spPr>
        <p:txBody>
          <a:bodyPr>
            <a:normAutofit/>
          </a:bodyPr>
          <a:lstStyle/>
          <a:p>
            <a:pPr eaLnBrk="1" hangingPunct="1"/>
            <a:r>
              <a:rPr lang="en-US" altLang="en-PS" sz="2800" b="1" cap="none" dirty="0"/>
              <a:t>There are interest factors for a series of </a:t>
            </a:r>
            <a:br>
              <a:rPr lang="en-US" altLang="en-PS" sz="2800" b="1" cap="none" dirty="0"/>
            </a:br>
            <a:r>
              <a:rPr lang="en-US" altLang="en-PS" sz="2800" b="1" cap="none" dirty="0"/>
              <a:t>end-of-period cash flows, i.e. Finding F given A</a:t>
            </a:r>
          </a:p>
        </p:txBody>
      </p:sp>
      <p:pic>
        <p:nvPicPr>
          <p:cNvPr id="29699" name="Picture 3" descr="latex-image-1">
            <a:extLst>
              <a:ext uri="{FF2B5EF4-FFF2-40B4-BE49-F238E27FC236}">
                <a16:creationId xmlns:a16="http://schemas.microsoft.com/office/drawing/2014/main" id="{4E91BFDE-5536-D70A-7E06-AAD12BDEC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735646"/>
            <a:ext cx="6985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a:extLst>
              <a:ext uri="{FF2B5EF4-FFF2-40B4-BE49-F238E27FC236}">
                <a16:creationId xmlns:a16="http://schemas.microsoft.com/office/drawing/2014/main" id="{6D52021A-6C95-653F-510D-66CD5953417F}"/>
              </a:ext>
            </a:extLst>
          </p:cNvPr>
          <p:cNvSpPr txBox="1">
            <a:spLocks noChangeArrowheads="1"/>
          </p:cNvSpPr>
          <p:nvPr/>
        </p:nvSpPr>
        <p:spPr bwMode="auto">
          <a:xfrm>
            <a:off x="914400" y="3284984"/>
            <a:ext cx="739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latin typeface="Times New Roman" panose="02020603050405020304" pitchFamily="18" charset="0"/>
              </a:rPr>
              <a:t>How much will you have </a:t>
            </a:r>
            <a:r>
              <a:rPr lang="en-US" altLang="en-PS" sz="3200" b="1" dirty="0">
                <a:latin typeface="Times New Roman" panose="02020603050405020304" pitchFamily="18" charset="0"/>
              </a:rPr>
              <a:t>in 40 years </a:t>
            </a:r>
            <a:r>
              <a:rPr lang="en-US" altLang="en-PS" sz="3200" dirty="0">
                <a:latin typeface="Times New Roman" panose="02020603050405020304" pitchFamily="18" charset="0"/>
              </a:rPr>
              <a:t>if you </a:t>
            </a:r>
            <a:r>
              <a:rPr lang="en-US" altLang="en-PS" sz="3200" b="1" dirty="0">
                <a:latin typeface="Times New Roman" panose="02020603050405020304" pitchFamily="18" charset="0"/>
              </a:rPr>
              <a:t>save $3,000 each year </a:t>
            </a:r>
            <a:r>
              <a:rPr lang="en-US" altLang="en-PS" sz="3200" dirty="0">
                <a:latin typeface="Times New Roman" panose="02020603050405020304" pitchFamily="18" charset="0"/>
              </a:rPr>
              <a:t>and your account earns 8% interest each year?</a:t>
            </a:r>
          </a:p>
        </p:txBody>
      </p:sp>
      <p:pic>
        <p:nvPicPr>
          <p:cNvPr id="29701" name="Picture 5" descr="latex-image-1">
            <a:extLst>
              <a:ext uri="{FF2B5EF4-FFF2-40B4-BE49-F238E27FC236}">
                <a16:creationId xmlns:a16="http://schemas.microsoft.com/office/drawing/2014/main" id="{720FF1EB-878E-F1A4-40CE-D44CF667B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56703"/>
            <a:ext cx="7620000" cy="30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52525CE-9A10-CAA2-DF17-D8240E0B417E}"/>
              </a:ext>
            </a:extLst>
          </p:cNvPr>
          <p:cNvSpPr>
            <a:spLocks noGrp="1"/>
          </p:cNvSpPr>
          <p:nvPr>
            <p:ph type="sldNum" sz="quarter" idx="12"/>
          </p:nvPr>
        </p:nvSpPr>
        <p:spPr/>
        <p:txBody>
          <a:bodyPr/>
          <a:lstStyle/>
          <a:p>
            <a:fld id="{1A828558-3C7E-B84F-87A8-6FCFE6F14300}" type="slidenum">
              <a:rPr lang="en-US" altLang="en-PS" smtClean="0"/>
              <a:pPr/>
              <a:t>33</a:t>
            </a:fld>
            <a:endParaRPr lang="en-US" altLang="en-P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54705C1-804C-B3E9-5D53-92CAC11A9983}"/>
              </a:ext>
            </a:extLst>
          </p:cNvPr>
          <p:cNvSpPr>
            <a:spLocks noGrp="1" noChangeArrowheads="1"/>
          </p:cNvSpPr>
          <p:nvPr>
            <p:ph type="title"/>
          </p:nvPr>
        </p:nvSpPr>
        <p:spPr>
          <a:xfrm>
            <a:off x="609600" y="332656"/>
            <a:ext cx="8282880" cy="1270654"/>
          </a:xfrm>
        </p:spPr>
        <p:txBody>
          <a:bodyPr>
            <a:normAutofit/>
          </a:bodyPr>
          <a:lstStyle/>
          <a:p>
            <a:pPr eaLnBrk="1" hangingPunct="1"/>
            <a:r>
              <a:rPr lang="en-US" altLang="en-PS" sz="3200" b="1" cap="none" dirty="0"/>
              <a:t>Finding the present amount from a series of end-of-period cash flows, i.e. Finding </a:t>
            </a:r>
            <a:r>
              <a:rPr lang="en-US" altLang="en-PS" sz="3200" b="1" i="1" cap="none" dirty="0"/>
              <a:t>P given A</a:t>
            </a:r>
          </a:p>
        </p:txBody>
      </p:sp>
      <p:pic>
        <p:nvPicPr>
          <p:cNvPr id="30723" name="Picture 3" descr="latex-image-2">
            <a:extLst>
              <a:ext uri="{FF2B5EF4-FFF2-40B4-BE49-F238E27FC236}">
                <a16:creationId xmlns:a16="http://schemas.microsoft.com/office/drawing/2014/main" id="{70435236-C5E3-D027-A667-00F65DCE8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985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a:extLst>
              <a:ext uri="{FF2B5EF4-FFF2-40B4-BE49-F238E27FC236}">
                <a16:creationId xmlns:a16="http://schemas.microsoft.com/office/drawing/2014/main" id="{0A40A382-6CC8-7BEA-5BAE-81191FD08440}"/>
              </a:ext>
            </a:extLst>
          </p:cNvPr>
          <p:cNvSpPr txBox="1">
            <a:spLocks noChangeArrowheads="1"/>
          </p:cNvSpPr>
          <p:nvPr/>
        </p:nvSpPr>
        <p:spPr bwMode="auto">
          <a:xfrm>
            <a:off x="762000" y="3875564"/>
            <a:ext cx="769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latin typeface="Times New Roman" panose="02020603050405020304" pitchFamily="18" charset="0"/>
              </a:rPr>
              <a:t>How much would be needed today to provide an </a:t>
            </a:r>
            <a:r>
              <a:rPr lang="en-US" altLang="en-PS" sz="3200" b="1" dirty="0">
                <a:latin typeface="Times New Roman" panose="02020603050405020304" pitchFamily="18" charset="0"/>
              </a:rPr>
              <a:t>annual amount of $50,000 each year </a:t>
            </a:r>
            <a:r>
              <a:rPr lang="en-US" altLang="en-PS" sz="3200" dirty="0">
                <a:latin typeface="Times New Roman" panose="02020603050405020304" pitchFamily="18" charset="0"/>
              </a:rPr>
              <a:t>for 20 years, at 9% interest each year?</a:t>
            </a:r>
          </a:p>
        </p:txBody>
      </p:sp>
      <p:pic>
        <p:nvPicPr>
          <p:cNvPr id="30725" name="Picture 5" descr="latex-image-3">
            <a:extLst>
              <a:ext uri="{FF2B5EF4-FFF2-40B4-BE49-F238E27FC236}">
                <a16:creationId xmlns:a16="http://schemas.microsoft.com/office/drawing/2014/main" id="{712743AA-3F72-1890-CC5E-42AD3464B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62600"/>
            <a:ext cx="7772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5DB5D64-0FB5-150F-5024-653F82953C37}"/>
              </a:ext>
            </a:extLst>
          </p:cNvPr>
          <p:cNvSpPr>
            <a:spLocks noGrp="1"/>
          </p:cNvSpPr>
          <p:nvPr>
            <p:ph type="sldNum" sz="quarter" idx="12"/>
          </p:nvPr>
        </p:nvSpPr>
        <p:spPr/>
        <p:txBody>
          <a:bodyPr/>
          <a:lstStyle/>
          <a:p>
            <a:fld id="{1A828558-3C7E-B84F-87A8-6FCFE6F14300}" type="slidenum">
              <a:rPr lang="en-US" altLang="en-PS" smtClean="0"/>
              <a:pPr/>
              <a:t>34</a:t>
            </a:fld>
            <a:endParaRPr lang="en-US" altLang="en-P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3BAEA3A-81E0-4C2F-5926-AAFAEC3EE729}"/>
              </a:ext>
            </a:extLst>
          </p:cNvPr>
          <p:cNvSpPr>
            <a:spLocks noGrp="1" noChangeArrowheads="1"/>
          </p:cNvSpPr>
          <p:nvPr>
            <p:ph type="title"/>
          </p:nvPr>
        </p:nvSpPr>
        <p:spPr>
          <a:xfrm>
            <a:off x="685800" y="609600"/>
            <a:ext cx="7772400" cy="762000"/>
          </a:xfrm>
        </p:spPr>
        <p:txBody>
          <a:bodyPr>
            <a:normAutofit/>
          </a:bodyPr>
          <a:lstStyle/>
          <a:p>
            <a:pPr eaLnBrk="1" hangingPunct="1"/>
            <a:r>
              <a:rPr lang="en-US" altLang="en-PS" sz="3600" b="1" dirty="0"/>
              <a:t>Finding A when given F</a:t>
            </a:r>
          </a:p>
        </p:txBody>
      </p:sp>
      <p:pic>
        <p:nvPicPr>
          <p:cNvPr id="31747" name="Picture 3" descr="latex-image-3">
            <a:extLst>
              <a:ext uri="{FF2B5EF4-FFF2-40B4-BE49-F238E27FC236}">
                <a16:creationId xmlns:a16="http://schemas.microsoft.com/office/drawing/2014/main" id="{0019C25B-EA33-FF86-E829-F5D6350D1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010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id="{0A150FB2-F0DD-C3C7-39D2-5F1C63C9BED3}"/>
              </a:ext>
            </a:extLst>
          </p:cNvPr>
          <p:cNvSpPr txBox="1">
            <a:spLocks noChangeArrowheads="1"/>
          </p:cNvSpPr>
          <p:nvPr/>
        </p:nvSpPr>
        <p:spPr bwMode="auto">
          <a:xfrm>
            <a:off x="914400" y="3200400"/>
            <a:ext cx="762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latin typeface="Times New Roman" panose="02020603050405020304" pitchFamily="18" charset="0"/>
              </a:rPr>
              <a:t>How much would you need to </a:t>
            </a:r>
            <a:r>
              <a:rPr lang="en-US" altLang="en-PS" sz="3200" b="1" dirty="0">
                <a:latin typeface="Times New Roman" panose="02020603050405020304" pitchFamily="18" charset="0"/>
              </a:rPr>
              <a:t>set aside each year for 25 years</a:t>
            </a:r>
            <a:r>
              <a:rPr lang="en-US" altLang="en-PS" sz="3200" dirty="0">
                <a:latin typeface="Times New Roman" panose="02020603050405020304" pitchFamily="18" charset="0"/>
              </a:rPr>
              <a:t>, at 10% interest, </a:t>
            </a:r>
            <a:r>
              <a:rPr lang="en-US" altLang="en-PS" sz="3200" b="1" dirty="0">
                <a:latin typeface="Times New Roman" panose="02020603050405020304" pitchFamily="18" charset="0"/>
              </a:rPr>
              <a:t>to have accumulated $1,000,000 at the end of the 25 years</a:t>
            </a:r>
            <a:r>
              <a:rPr lang="en-US" altLang="en-PS" sz="3200" dirty="0">
                <a:latin typeface="Times New Roman" panose="02020603050405020304" pitchFamily="18" charset="0"/>
              </a:rPr>
              <a:t>?</a:t>
            </a:r>
          </a:p>
        </p:txBody>
      </p:sp>
      <p:pic>
        <p:nvPicPr>
          <p:cNvPr id="31749" name="Picture 7" descr="latex-image-3">
            <a:extLst>
              <a:ext uri="{FF2B5EF4-FFF2-40B4-BE49-F238E27FC236}">
                <a16:creationId xmlns:a16="http://schemas.microsoft.com/office/drawing/2014/main" id="{C2397420-9E62-7D8D-76EA-0350F1BD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38800"/>
            <a:ext cx="754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348AAD4-BE79-CE3B-F8C3-29E4467F7FA0}"/>
              </a:ext>
            </a:extLst>
          </p:cNvPr>
          <p:cNvSpPr>
            <a:spLocks noGrp="1"/>
          </p:cNvSpPr>
          <p:nvPr>
            <p:ph type="sldNum" sz="quarter" idx="12"/>
          </p:nvPr>
        </p:nvSpPr>
        <p:spPr/>
        <p:txBody>
          <a:bodyPr/>
          <a:lstStyle/>
          <a:p>
            <a:fld id="{1A828558-3C7E-B84F-87A8-6FCFE6F14300}" type="slidenum">
              <a:rPr lang="en-US" altLang="en-PS" smtClean="0"/>
              <a:pPr/>
              <a:t>35</a:t>
            </a:fld>
            <a:endParaRPr lang="en-US" altLang="en-P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7F3ECA2-1548-6469-3CA9-804F75B7D08A}"/>
              </a:ext>
            </a:extLst>
          </p:cNvPr>
          <p:cNvSpPr>
            <a:spLocks noGrp="1" noChangeArrowheads="1"/>
          </p:cNvSpPr>
          <p:nvPr>
            <p:ph type="title"/>
          </p:nvPr>
        </p:nvSpPr>
        <p:spPr>
          <a:xfrm>
            <a:off x="685800" y="609600"/>
            <a:ext cx="7772400" cy="762000"/>
          </a:xfrm>
        </p:spPr>
        <p:txBody>
          <a:bodyPr>
            <a:normAutofit/>
          </a:bodyPr>
          <a:lstStyle/>
          <a:p>
            <a:pPr eaLnBrk="1" hangingPunct="1"/>
            <a:r>
              <a:rPr lang="en-US" altLang="en-PS" sz="3600" b="1" dirty="0"/>
              <a:t>Finding A when given P</a:t>
            </a:r>
          </a:p>
        </p:txBody>
      </p:sp>
      <p:sp>
        <p:nvSpPr>
          <p:cNvPr id="32771" name="Text Box 4">
            <a:extLst>
              <a:ext uri="{FF2B5EF4-FFF2-40B4-BE49-F238E27FC236}">
                <a16:creationId xmlns:a16="http://schemas.microsoft.com/office/drawing/2014/main" id="{67FB69B3-11CB-3E6D-A28A-DE17869F525A}"/>
              </a:ext>
            </a:extLst>
          </p:cNvPr>
          <p:cNvSpPr txBox="1">
            <a:spLocks noChangeArrowheads="1"/>
          </p:cNvSpPr>
          <p:nvPr/>
        </p:nvSpPr>
        <p:spPr bwMode="auto">
          <a:xfrm>
            <a:off x="914400" y="33528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latin typeface="Times New Roman" panose="02020603050405020304" pitchFamily="18" charset="0"/>
              </a:rPr>
              <a:t>If you had </a:t>
            </a:r>
            <a:r>
              <a:rPr lang="en-US" altLang="en-PS" sz="3200" b="1" dirty="0">
                <a:latin typeface="Times New Roman" panose="02020603050405020304" pitchFamily="18" charset="0"/>
              </a:rPr>
              <a:t>$500,000 today </a:t>
            </a:r>
            <a:r>
              <a:rPr lang="en-US" altLang="en-PS" sz="3200" dirty="0">
                <a:latin typeface="Times New Roman" panose="02020603050405020304" pitchFamily="18" charset="0"/>
              </a:rPr>
              <a:t>in an account earning 10% each year, how much could you </a:t>
            </a:r>
            <a:r>
              <a:rPr lang="en-US" altLang="en-PS" sz="3200" b="1" dirty="0">
                <a:latin typeface="Times New Roman" panose="02020603050405020304" pitchFamily="18" charset="0"/>
              </a:rPr>
              <a:t>withdraw each year </a:t>
            </a:r>
            <a:r>
              <a:rPr lang="en-US" altLang="en-PS" sz="3200" dirty="0">
                <a:latin typeface="Times New Roman" panose="02020603050405020304" pitchFamily="18" charset="0"/>
              </a:rPr>
              <a:t>for 25 years?</a:t>
            </a:r>
          </a:p>
        </p:txBody>
      </p:sp>
      <p:pic>
        <p:nvPicPr>
          <p:cNvPr id="32772" name="Picture 6" descr="latex-image-3">
            <a:extLst>
              <a:ext uri="{FF2B5EF4-FFF2-40B4-BE49-F238E27FC236}">
                <a16:creationId xmlns:a16="http://schemas.microsoft.com/office/drawing/2014/main" id="{BE689C60-0CC6-9DF8-0F12-7D502EA2D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86400"/>
            <a:ext cx="7772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latex-image-3">
            <a:extLst>
              <a:ext uri="{FF2B5EF4-FFF2-40B4-BE49-F238E27FC236}">
                <a16:creationId xmlns:a16="http://schemas.microsoft.com/office/drawing/2014/main" id="{BB4A7161-0336-3D28-2E30-3A2F90A15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7010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F23BF20-330C-5E05-2C0A-96D923C8ECD8}"/>
              </a:ext>
            </a:extLst>
          </p:cNvPr>
          <p:cNvSpPr>
            <a:spLocks noGrp="1"/>
          </p:cNvSpPr>
          <p:nvPr>
            <p:ph type="sldNum" sz="quarter" idx="12"/>
          </p:nvPr>
        </p:nvSpPr>
        <p:spPr/>
        <p:txBody>
          <a:bodyPr/>
          <a:lstStyle/>
          <a:p>
            <a:fld id="{1A828558-3C7E-B84F-87A8-6FCFE6F14300}" type="slidenum">
              <a:rPr lang="en-US" altLang="en-PS" smtClean="0"/>
              <a:pPr/>
              <a:t>36</a:t>
            </a:fld>
            <a:endParaRPr lang="en-US" altLang="en-P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3DF89-49AF-8DC1-7B1E-99EBD0188A2E}"/>
              </a:ext>
            </a:extLst>
          </p:cNvPr>
          <p:cNvSpPr>
            <a:spLocks noGrp="1"/>
          </p:cNvSpPr>
          <p:nvPr>
            <p:ph type="sldNum" sz="quarter" idx="12"/>
          </p:nvPr>
        </p:nvSpPr>
        <p:spPr/>
        <p:txBody>
          <a:bodyPr/>
          <a:lstStyle/>
          <a:p>
            <a:fld id="{DAF96F89-6D55-2A43-8D94-A4AFFDF7BA63}" type="slidenum">
              <a:rPr lang="en-US" altLang="en-PS" smtClean="0"/>
              <a:pPr/>
              <a:t>37</a:t>
            </a:fld>
            <a:endParaRPr lang="en-US" altLang="en-PS"/>
          </a:p>
        </p:txBody>
      </p:sp>
      <p:pic>
        <p:nvPicPr>
          <p:cNvPr id="3" name="Picture 2">
            <a:extLst>
              <a:ext uri="{FF2B5EF4-FFF2-40B4-BE49-F238E27FC236}">
                <a16:creationId xmlns:a16="http://schemas.microsoft.com/office/drawing/2014/main" id="{E452D209-0FCE-49DC-DBB3-F8FF7343AE24}"/>
              </a:ext>
            </a:extLst>
          </p:cNvPr>
          <p:cNvPicPr>
            <a:picLocks noChangeAspect="1"/>
          </p:cNvPicPr>
          <p:nvPr/>
        </p:nvPicPr>
        <p:blipFill>
          <a:blip r:embed="rId2"/>
          <a:stretch>
            <a:fillRect/>
          </a:stretch>
        </p:blipFill>
        <p:spPr>
          <a:xfrm>
            <a:off x="467544" y="575735"/>
            <a:ext cx="8418925" cy="5571065"/>
          </a:xfrm>
          <a:prstGeom prst="rect">
            <a:avLst/>
          </a:prstGeom>
          <a:ln>
            <a:noFill/>
          </a:ln>
        </p:spPr>
      </p:pic>
    </p:spTree>
    <p:extLst>
      <p:ext uri="{BB962C8B-B14F-4D97-AF65-F5344CB8AC3E}">
        <p14:creationId xmlns:p14="http://schemas.microsoft.com/office/powerpoint/2010/main" val="2006325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87EAA-A86A-AD87-155F-1B57B7FC8008}"/>
              </a:ext>
            </a:extLst>
          </p:cNvPr>
          <p:cNvSpPr>
            <a:spLocks noGrp="1"/>
          </p:cNvSpPr>
          <p:nvPr>
            <p:ph type="sldNum" sz="quarter" idx="12"/>
          </p:nvPr>
        </p:nvSpPr>
        <p:spPr/>
        <p:txBody>
          <a:bodyPr/>
          <a:lstStyle/>
          <a:p>
            <a:fld id="{DAF96F89-6D55-2A43-8D94-A4AFFDF7BA63}" type="slidenum">
              <a:rPr lang="en-US" altLang="en-PS" smtClean="0"/>
              <a:pPr/>
              <a:t>38</a:t>
            </a:fld>
            <a:endParaRPr lang="en-US" altLang="en-PS"/>
          </a:p>
        </p:txBody>
      </p:sp>
      <p:pic>
        <p:nvPicPr>
          <p:cNvPr id="3" name="Picture 2">
            <a:extLst>
              <a:ext uri="{FF2B5EF4-FFF2-40B4-BE49-F238E27FC236}">
                <a16:creationId xmlns:a16="http://schemas.microsoft.com/office/drawing/2014/main" id="{F85F62D5-64A7-BA89-6A57-359418392487}"/>
              </a:ext>
            </a:extLst>
          </p:cNvPr>
          <p:cNvPicPr>
            <a:picLocks noChangeAspect="1"/>
          </p:cNvPicPr>
          <p:nvPr/>
        </p:nvPicPr>
        <p:blipFill>
          <a:blip r:embed="rId2"/>
          <a:stretch>
            <a:fillRect/>
          </a:stretch>
        </p:blipFill>
        <p:spPr>
          <a:xfrm>
            <a:off x="1331640" y="1145726"/>
            <a:ext cx="6553869" cy="4351592"/>
          </a:xfrm>
          <a:prstGeom prst="rect">
            <a:avLst/>
          </a:prstGeom>
          <a:ln>
            <a:noFill/>
          </a:ln>
        </p:spPr>
      </p:pic>
    </p:spTree>
    <p:extLst>
      <p:ext uri="{BB962C8B-B14F-4D97-AF65-F5344CB8AC3E}">
        <p14:creationId xmlns:p14="http://schemas.microsoft.com/office/powerpoint/2010/main" val="1923982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3801" name="Rectangle 33800">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803" name="Rectangle 33802">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a:extLst>
              <a:ext uri="{FF2B5EF4-FFF2-40B4-BE49-F238E27FC236}">
                <a16:creationId xmlns:a16="http://schemas.microsoft.com/office/drawing/2014/main" id="{2BA3A21A-D402-4F7D-4E2B-5A084ACEE9FA}"/>
              </a:ext>
            </a:extLst>
          </p:cNvPr>
          <p:cNvSpPr>
            <a:spLocks noGrp="1" noChangeArrowheads="1"/>
          </p:cNvSpPr>
          <p:nvPr>
            <p:ph type="title"/>
          </p:nvPr>
        </p:nvSpPr>
        <p:spPr>
          <a:xfrm>
            <a:off x="480805" y="1314450"/>
            <a:ext cx="2133002" cy="3680244"/>
          </a:xfrm>
        </p:spPr>
        <p:txBody>
          <a:bodyPr>
            <a:normAutofit/>
          </a:bodyPr>
          <a:lstStyle/>
          <a:p>
            <a:pPr algn="l" eaLnBrk="1" hangingPunct="1"/>
            <a:r>
              <a:rPr lang="en-US" altLang="en-PS" sz="2400" b="1" dirty="0"/>
              <a:t>It can be challenging to solve for </a:t>
            </a:r>
            <a:r>
              <a:rPr lang="en-US" altLang="en-PS" sz="2400" b="1" i="1" dirty="0"/>
              <a:t>N</a:t>
            </a:r>
            <a:r>
              <a:rPr lang="en-US" altLang="en-PS" sz="2400" b="1" dirty="0"/>
              <a:t> or </a:t>
            </a:r>
            <a:r>
              <a:rPr lang="en-US" altLang="en-PS" sz="2400" b="1" i="1" cap="none" dirty="0"/>
              <a:t>i</a:t>
            </a:r>
            <a:r>
              <a:rPr lang="en-US" altLang="en-PS" sz="2400" b="1" dirty="0"/>
              <a:t>.</a:t>
            </a:r>
          </a:p>
        </p:txBody>
      </p:sp>
      <p:pic>
        <p:nvPicPr>
          <p:cNvPr id="33805" name="Picture 33804">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33807" name="Picture 33806">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33797" name="Rectangle 3">
            <a:extLst>
              <a:ext uri="{FF2B5EF4-FFF2-40B4-BE49-F238E27FC236}">
                <a16:creationId xmlns:a16="http://schemas.microsoft.com/office/drawing/2014/main" id="{B5045D8B-CE29-4937-E62A-E6ADB9BE1B74}"/>
              </a:ext>
            </a:extLst>
          </p:cNvPr>
          <p:cNvGraphicFramePr>
            <a:graphicFrameLocks noGrp="1"/>
          </p:cNvGraphicFramePr>
          <p:nvPr>
            <p:ph idx="1"/>
            <p:extLst>
              <p:ext uri="{D42A27DB-BD31-4B8C-83A1-F6EECF244321}">
                <p14:modId xmlns:p14="http://schemas.microsoft.com/office/powerpoint/2010/main" val="3330355417"/>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FFCEC0DD-D1A3-9F97-87A3-4561208E40FD}"/>
              </a:ext>
            </a:extLst>
          </p:cNvPr>
          <p:cNvSpPr>
            <a:spLocks noGrp="1"/>
          </p:cNvSpPr>
          <p:nvPr>
            <p:ph type="sldNum" sz="quarter" idx="12"/>
          </p:nvPr>
        </p:nvSpPr>
        <p:spPr/>
        <p:txBody>
          <a:bodyPr/>
          <a:lstStyle/>
          <a:p>
            <a:fld id="{44330A29-559D-E940-96C9-797D37C25A7C}" type="slidenum">
              <a:rPr lang="en-US" altLang="en-PS" smtClean="0"/>
              <a:pPr/>
              <a:t>39</a:t>
            </a:fld>
            <a:endParaRPr lang="en-US" altLang="en-PS"/>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D21163D8-3256-8CF5-2B25-EDB20FF421B4}"/>
                  </a:ext>
                </a:extLst>
              </p14:cNvPr>
              <p14:cNvContentPartPr/>
              <p14:nvPr/>
            </p14:nvContentPartPr>
            <p14:xfrm>
              <a:off x="523965" y="3793582"/>
              <a:ext cx="214560" cy="15480"/>
            </p14:xfrm>
          </p:contentPart>
        </mc:Choice>
        <mc:Fallback xmlns="">
          <p:pic>
            <p:nvPicPr>
              <p:cNvPr id="3" name="Ink 2">
                <a:extLst>
                  <a:ext uri="{FF2B5EF4-FFF2-40B4-BE49-F238E27FC236}">
                    <a16:creationId xmlns:a16="http://schemas.microsoft.com/office/drawing/2014/main" id="{D21163D8-3256-8CF5-2B25-EDB20FF421B4}"/>
                  </a:ext>
                </a:extLst>
              </p:cNvPr>
              <p:cNvPicPr/>
              <p:nvPr/>
            </p:nvPicPr>
            <p:blipFill>
              <a:blip r:embed="rId10"/>
              <a:stretch>
                <a:fillRect/>
              </a:stretch>
            </p:blipFill>
            <p:spPr>
              <a:xfrm>
                <a:off x="505965" y="3775942"/>
                <a:ext cx="250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C69FA1BA-D08B-5BA9-A440-8A3176556315}"/>
                  </a:ext>
                </a:extLst>
              </p14:cNvPr>
              <p14:cNvContentPartPr/>
              <p14:nvPr/>
            </p14:nvContentPartPr>
            <p14:xfrm>
              <a:off x="521445" y="3891862"/>
              <a:ext cx="156240" cy="14040"/>
            </p14:xfrm>
          </p:contentPart>
        </mc:Choice>
        <mc:Fallback xmlns="">
          <p:pic>
            <p:nvPicPr>
              <p:cNvPr id="4" name="Ink 3">
                <a:extLst>
                  <a:ext uri="{FF2B5EF4-FFF2-40B4-BE49-F238E27FC236}">
                    <a16:creationId xmlns:a16="http://schemas.microsoft.com/office/drawing/2014/main" id="{C69FA1BA-D08B-5BA9-A440-8A3176556315}"/>
                  </a:ext>
                </a:extLst>
              </p:cNvPr>
              <p:cNvPicPr/>
              <p:nvPr/>
            </p:nvPicPr>
            <p:blipFill>
              <a:blip r:embed="rId12"/>
              <a:stretch>
                <a:fillRect/>
              </a:stretch>
            </p:blipFill>
            <p:spPr>
              <a:xfrm>
                <a:off x="503805" y="3874222"/>
                <a:ext cx="191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C80DC183-84D0-2284-323F-61FA9E43E589}"/>
                  </a:ext>
                </a:extLst>
              </p14:cNvPr>
              <p14:cNvContentPartPr/>
              <p14:nvPr/>
            </p14:nvContentPartPr>
            <p14:xfrm>
              <a:off x="1334685" y="3854782"/>
              <a:ext cx="114480" cy="10440"/>
            </p14:xfrm>
          </p:contentPart>
        </mc:Choice>
        <mc:Fallback xmlns="">
          <p:pic>
            <p:nvPicPr>
              <p:cNvPr id="5" name="Ink 4">
                <a:extLst>
                  <a:ext uri="{FF2B5EF4-FFF2-40B4-BE49-F238E27FC236}">
                    <a16:creationId xmlns:a16="http://schemas.microsoft.com/office/drawing/2014/main" id="{C80DC183-84D0-2284-323F-61FA9E43E589}"/>
                  </a:ext>
                </a:extLst>
              </p:cNvPr>
              <p:cNvPicPr/>
              <p:nvPr/>
            </p:nvPicPr>
            <p:blipFill>
              <a:blip r:embed="rId14"/>
              <a:stretch>
                <a:fillRect/>
              </a:stretch>
            </p:blipFill>
            <p:spPr>
              <a:xfrm>
                <a:off x="1316685" y="3837142"/>
                <a:ext cx="150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43585BF0-EBF1-97E5-AFB4-463A1682DD87}"/>
                  </a:ext>
                </a:extLst>
              </p14:cNvPr>
              <p14:cNvContentPartPr/>
              <p14:nvPr/>
            </p14:nvContentPartPr>
            <p14:xfrm>
              <a:off x="1341525" y="3942982"/>
              <a:ext cx="106560" cy="21600"/>
            </p14:xfrm>
          </p:contentPart>
        </mc:Choice>
        <mc:Fallback xmlns="">
          <p:pic>
            <p:nvPicPr>
              <p:cNvPr id="6" name="Ink 5">
                <a:extLst>
                  <a:ext uri="{FF2B5EF4-FFF2-40B4-BE49-F238E27FC236}">
                    <a16:creationId xmlns:a16="http://schemas.microsoft.com/office/drawing/2014/main" id="{43585BF0-EBF1-97E5-AFB4-463A1682DD87}"/>
                  </a:ext>
                </a:extLst>
              </p:cNvPr>
              <p:cNvPicPr/>
              <p:nvPr/>
            </p:nvPicPr>
            <p:blipFill>
              <a:blip r:embed="rId16"/>
              <a:stretch>
                <a:fillRect/>
              </a:stretch>
            </p:blipFill>
            <p:spPr>
              <a:xfrm>
                <a:off x="1323885" y="3924982"/>
                <a:ext cx="142200" cy="5724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7425" name="Rectangle 17424">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426" name="Rectangle 17425">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1540A743-4F90-965E-139A-FD9ACCBE0BEF}"/>
              </a:ext>
            </a:extLst>
          </p:cNvPr>
          <p:cNvSpPr>
            <a:spLocks noGrp="1" noChangeArrowheads="1"/>
          </p:cNvSpPr>
          <p:nvPr>
            <p:ph type="title"/>
          </p:nvPr>
        </p:nvSpPr>
        <p:spPr>
          <a:xfrm>
            <a:off x="480805" y="1314450"/>
            <a:ext cx="2133002" cy="3680244"/>
          </a:xfrm>
        </p:spPr>
        <p:txBody>
          <a:bodyPr>
            <a:normAutofit/>
          </a:bodyPr>
          <a:lstStyle/>
          <a:p>
            <a:pPr algn="l" eaLnBrk="1" hangingPunct="1"/>
            <a:r>
              <a:rPr lang="en-US" altLang="en-PS" sz="2100" b="1"/>
              <a:t>Return to capital in the form of interest and profit is an essential ingredient of engineering economy studies.</a:t>
            </a:r>
          </a:p>
        </p:txBody>
      </p:sp>
      <p:pic>
        <p:nvPicPr>
          <p:cNvPr id="17427" name="Picture 17426">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7428" name="Picture 17427">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17429" name="Rectangle 3">
            <a:extLst>
              <a:ext uri="{FF2B5EF4-FFF2-40B4-BE49-F238E27FC236}">
                <a16:creationId xmlns:a16="http://schemas.microsoft.com/office/drawing/2014/main" id="{ED8B3BA4-2511-5E99-CF5F-022EBEEED743}"/>
              </a:ext>
            </a:extLst>
          </p:cNvPr>
          <p:cNvGraphicFramePr>
            <a:graphicFrameLocks noGrp="1"/>
          </p:cNvGraphicFramePr>
          <p:nvPr>
            <p:ph idx="1"/>
            <p:extLst>
              <p:ext uri="{D42A27DB-BD31-4B8C-83A1-F6EECF244321}">
                <p14:modId xmlns:p14="http://schemas.microsoft.com/office/powerpoint/2010/main" val="3146689565"/>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73DC6EAF-36DD-EED2-BFDD-8BC7EAF92221}"/>
              </a:ext>
            </a:extLst>
          </p:cNvPr>
          <p:cNvSpPr>
            <a:spLocks noGrp="1"/>
          </p:cNvSpPr>
          <p:nvPr>
            <p:ph type="sldNum" sz="quarter" idx="12"/>
          </p:nvPr>
        </p:nvSpPr>
        <p:spPr/>
        <p:txBody>
          <a:bodyPr/>
          <a:lstStyle/>
          <a:p>
            <a:fld id="{44330A29-559D-E940-96C9-797D37C25A7C}" type="slidenum">
              <a:rPr lang="en-US" altLang="en-PS" smtClean="0"/>
              <a:pPr/>
              <a:t>4</a:t>
            </a:fld>
            <a:endParaRPr lang="en-US" altLang="en-P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E83BEE5-B104-040F-B05E-2BF76D8E34CD}"/>
              </a:ext>
            </a:extLst>
          </p:cNvPr>
          <p:cNvSpPr>
            <a:spLocks noGrp="1" noChangeArrowheads="1"/>
          </p:cNvSpPr>
          <p:nvPr>
            <p:ph type="title"/>
          </p:nvPr>
        </p:nvSpPr>
        <p:spPr>
          <a:xfrm>
            <a:off x="685800" y="304800"/>
            <a:ext cx="7772400" cy="685800"/>
          </a:xfrm>
        </p:spPr>
        <p:txBody>
          <a:bodyPr>
            <a:normAutofit/>
          </a:bodyPr>
          <a:lstStyle/>
          <a:p>
            <a:pPr eaLnBrk="1" hangingPunct="1"/>
            <a:r>
              <a:rPr lang="en-US" altLang="en-PS" b="1" dirty="0"/>
              <a:t>Finding </a:t>
            </a:r>
            <a:r>
              <a:rPr lang="en-US" altLang="en-PS" b="1" i="1" dirty="0"/>
              <a:t>N</a:t>
            </a:r>
            <a:endParaRPr lang="en-US" altLang="en-PS" b="1" dirty="0"/>
          </a:p>
        </p:txBody>
      </p:sp>
      <p:sp>
        <p:nvSpPr>
          <p:cNvPr id="34819" name="Text Box 3">
            <a:extLst>
              <a:ext uri="{FF2B5EF4-FFF2-40B4-BE49-F238E27FC236}">
                <a16:creationId xmlns:a16="http://schemas.microsoft.com/office/drawing/2014/main" id="{1E299B26-985A-851A-A6F9-D39432E0A103}"/>
              </a:ext>
            </a:extLst>
          </p:cNvPr>
          <p:cNvSpPr txBox="1">
            <a:spLocks noChangeArrowheads="1"/>
          </p:cNvSpPr>
          <p:nvPr/>
        </p:nvSpPr>
        <p:spPr bwMode="auto">
          <a:xfrm>
            <a:off x="533400" y="10668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Acme borrowed $100,000 from a local bank, which charges them an interest rate of 7% per year.  If Acme pays the bank $8,000 per year, </a:t>
            </a:r>
            <a:r>
              <a:rPr lang="en-US" altLang="en-PS" sz="2800" b="1" dirty="0">
                <a:latin typeface="Times New Roman" panose="02020603050405020304" pitchFamily="18" charset="0"/>
              </a:rPr>
              <a:t>how many years will it take to pay off the loan</a:t>
            </a:r>
            <a:r>
              <a:rPr lang="en-US" altLang="en-PS" sz="2800" dirty="0">
                <a:latin typeface="Times New Roman" panose="02020603050405020304" pitchFamily="18" charset="0"/>
              </a:rPr>
              <a:t>?</a:t>
            </a:r>
            <a:endParaRPr lang="en-US" altLang="en-PS" dirty="0">
              <a:latin typeface="Times New Roman" panose="02020603050405020304" pitchFamily="18" charset="0"/>
            </a:endParaRPr>
          </a:p>
        </p:txBody>
      </p:sp>
      <p:pic>
        <p:nvPicPr>
          <p:cNvPr id="34820" name="Picture 4" descr="latex-image-1">
            <a:extLst>
              <a:ext uri="{FF2B5EF4-FFF2-40B4-BE49-F238E27FC236}">
                <a16:creationId xmlns:a16="http://schemas.microsoft.com/office/drawing/2014/main" id="{E995E0C5-B870-7946-727B-5265BA5BC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4914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45A25982-85A9-931E-FFBF-87D82B38526C}"/>
              </a:ext>
            </a:extLst>
          </p:cNvPr>
          <p:cNvSpPr txBox="1">
            <a:spLocks noChangeArrowheads="1"/>
          </p:cNvSpPr>
          <p:nvPr/>
        </p:nvSpPr>
        <p:spPr bwMode="auto">
          <a:xfrm>
            <a:off x="609600" y="3124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sz="2800">
                <a:latin typeface="Times New Roman" panose="02020603050405020304" pitchFamily="18" charset="0"/>
              </a:rPr>
              <a:t>So,</a:t>
            </a:r>
          </a:p>
        </p:txBody>
      </p:sp>
      <p:pic>
        <p:nvPicPr>
          <p:cNvPr id="34822" name="Picture 8" descr="latex-image-2">
            <a:extLst>
              <a:ext uri="{FF2B5EF4-FFF2-40B4-BE49-F238E27FC236}">
                <a16:creationId xmlns:a16="http://schemas.microsoft.com/office/drawing/2014/main" id="{6679FE1E-0E32-9AD2-69E6-A36CCAC18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600"/>
            <a:ext cx="7404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9">
            <a:extLst>
              <a:ext uri="{FF2B5EF4-FFF2-40B4-BE49-F238E27FC236}">
                <a16:creationId xmlns:a16="http://schemas.microsoft.com/office/drawing/2014/main" id="{6E3A8D42-D058-3414-C77D-74FADB0B4ED8}"/>
              </a:ext>
            </a:extLst>
          </p:cNvPr>
          <p:cNvSpPr txBox="1">
            <a:spLocks noChangeArrowheads="1"/>
          </p:cNvSpPr>
          <p:nvPr/>
        </p:nvSpPr>
        <p:spPr bwMode="auto">
          <a:xfrm>
            <a:off x="533400" y="4724400"/>
            <a:ext cx="8077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This can be solved by using the interest tables and </a:t>
            </a:r>
            <a:r>
              <a:rPr lang="en-US" altLang="en-PS" sz="2800" b="1" dirty="0">
                <a:latin typeface="Times New Roman" panose="02020603050405020304" pitchFamily="18" charset="0"/>
              </a:rPr>
              <a:t>interpolation</a:t>
            </a:r>
            <a:r>
              <a:rPr lang="en-US" altLang="en-PS" sz="2800" dirty="0">
                <a:latin typeface="Times New Roman" panose="02020603050405020304" pitchFamily="18" charset="0"/>
              </a:rPr>
              <a:t>, but we generally resort to a </a:t>
            </a:r>
            <a:r>
              <a:rPr lang="en-US" altLang="en-PS" sz="2800" b="1" dirty="0">
                <a:latin typeface="Times New Roman" panose="02020603050405020304" pitchFamily="18" charset="0"/>
              </a:rPr>
              <a:t>computer solution</a:t>
            </a:r>
            <a:r>
              <a:rPr lang="en-US" altLang="en-PS" sz="2800" dirty="0">
                <a:latin typeface="Times New Roman" panose="02020603050405020304" pitchFamily="18" charset="0"/>
              </a:rPr>
              <a:t>.</a:t>
            </a:r>
          </a:p>
        </p:txBody>
      </p:sp>
      <p:sp>
        <p:nvSpPr>
          <p:cNvPr id="2" name="Slide Number Placeholder 1">
            <a:extLst>
              <a:ext uri="{FF2B5EF4-FFF2-40B4-BE49-F238E27FC236}">
                <a16:creationId xmlns:a16="http://schemas.microsoft.com/office/drawing/2014/main" id="{3BFD039B-5CB9-50AA-0CD3-46599868F62D}"/>
              </a:ext>
            </a:extLst>
          </p:cNvPr>
          <p:cNvSpPr>
            <a:spLocks noGrp="1"/>
          </p:cNvSpPr>
          <p:nvPr>
            <p:ph type="sldNum" sz="quarter" idx="12"/>
          </p:nvPr>
        </p:nvSpPr>
        <p:spPr/>
        <p:txBody>
          <a:bodyPr/>
          <a:lstStyle/>
          <a:p>
            <a:fld id="{1A828558-3C7E-B84F-87A8-6FCFE6F14300}" type="slidenum">
              <a:rPr lang="en-US" altLang="en-PS" smtClean="0"/>
              <a:pPr/>
              <a:t>40</a:t>
            </a:fld>
            <a:endParaRPr lang="en-US" altLang="en-P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48086EE-4F36-67D4-E741-993547FEDAF2}"/>
                  </a:ext>
                </a:extLst>
              </p14:cNvPr>
              <p14:cNvContentPartPr/>
              <p14:nvPr/>
            </p14:nvContentPartPr>
            <p14:xfrm>
              <a:off x="3393100" y="256540"/>
              <a:ext cx="2518200" cy="808920"/>
            </p14:xfrm>
          </p:contentPart>
        </mc:Choice>
        <mc:Fallback xmlns="">
          <p:pic>
            <p:nvPicPr>
              <p:cNvPr id="3" name="Ink 2">
                <a:extLst>
                  <a:ext uri="{FF2B5EF4-FFF2-40B4-BE49-F238E27FC236}">
                    <a16:creationId xmlns:a16="http://schemas.microsoft.com/office/drawing/2014/main" id="{B48086EE-4F36-67D4-E741-993547FEDAF2}"/>
                  </a:ext>
                </a:extLst>
              </p:cNvPr>
              <p:cNvPicPr/>
              <p:nvPr/>
            </p:nvPicPr>
            <p:blipFill>
              <a:blip r:embed="rId5"/>
              <a:stretch>
                <a:fillRect/>
              </a:stretch>
            </p:blipFill>
            <p:spPr>
              <a:xfrm>
                <a:off x="3375100" y="238900"/>
                <a:ext cx="2553840" cy="84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FCB9EC4-07F2-8DE7-431D-879DBACE30BD}"/>
                  </a:ext>
                </a:extLst>
              </p14:cNvPr>
              <p14:cNvContentPartPr/>
              <p14:nvPr/>
            </p14:nvContentPartPr>
            <p14:xfrm>
              <a:off x="711460" y="1524820"/>
              <a:ext cx="686160" cy="19800"/>
            </p14:xfrm>
          </p:contentPart>
        </mc:Choice>
        <mc:Fallback xmlns="">
          <p:pic>
            <p:nvPicPr>
              <p:cNvPr id="4" name="Ink 3">
                <a:extLst>
                  <a:ext uri="{FF2B5EF4-FFF2-40B4-BE49-F238E27FC236}">
                    <a16:creationId xmlns:a16="http://schemas.microsoft.com/office/drawing/2014/main" id="{EFCB9EC4-07F2-8DE7-431D-879DBACE30BD}"/>
                  </a:ext>
                </a:extLst>
              </p:cNvPr>
              <p:cNvPicPr/>
              <p:nvPr/>
            </p:nvPicPr>
            <p:blipFill>
              <a:blip r:embed="rId7"/>
              <a:stretch>
                <a:fillRect/>
              </a:stretch>
            </p:blipFill>
            <p:spPr>
              <a:xfrm>
                <a:off x="693460" y="1506820"/>
                <a:ext cx="721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8F340F6-A3BB-A61D-2FAD-BA606A4400A6}"/>
                  </a:ext>
                </a:extLst>
              </p14:cNvPr>
              <p14:cNvContentPartPr/>
              <p14:nvPr/>
            </p14:nvContentPartPr>
            <p14:xfrm>
              <a:off x="5194900" y="1962220"/>
              <a:ext cx="531720" cy="16560"/>
            </p14:xfrm>
          </p:contentPart>
        </mc:Choice>
        <mc:Fallback xmlns="">
          <p:pic>
            <p:nvPicPr>
              <p:cNvPr id="5" name="Ink 4">
                <a:extLst>
                  <a:ext uri="{FF2B5EF4-FFF2-40B4-BE49-F238E27FC236}">
                    <a16:creationId xmlns:a16="http://schemas.microsoft.com/office/drawing/2014/main" id="{38F340F6-A3BB-A61D-2FAD-BA606A4400A6}"/>
                  </a:ext>
                </a:extLst>
              </p:cNvPr>
              <p:cNvPicPr/>
              <p:nvPr/>
            </p:nvPicPr>
            <p:blipFill>
              <a:blip r:embed="rId9"/>
              <a:stretch>
                <a:fillRect/>
              </a:stretch>
            </p:blipFill>
            <p:spPr>
              <a:xfrm>
                <a:off x="5176900" y="1944580"/>
                <a:ext cx="567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876D3C79-D9E4-4274-158C-57635D8B6432}"/>
                  </a:ext>
                </a:extLst>
              </p14:cNvPr>
              <p14:cNvContentPartPr/>
              <p14:nvPr/>
            </p14:nvContentPartPr>
            <p14:xfrm>
              <a:off x="2864260" y="2373340"/>
              <a:ext cx="676080" cy="37080"/>
            </p14:xfrm>
          </p:contentPart>
        </mc:Choice>
        <mc:Fallback xmlns="">
          <p:pic>
            <p:nvPicPr>
              <p:cNvPr id="6" name="Ink 5">
                <a:extLst>
                  <a:ext uri="{FF2B5EF4-FFF2-40B4-BE49-F238E27FC236}">
                    <a16:creationId xmlns:a16="http://schemas.microsoft.com/office/drawing/2014/main" id="{876D3C79-D9E4-4274-158C-57635D8B6432}"/>
                  </a:ext>
                </a:extLst>
              </p:cNvPr>
              <p:cNvPicPr/>
              <p:nvPr/>
            </p:nvPicPr>
            <p:blipFill>
              <a:blip r:embed="rId11"/>
              <a:stretch>
                <a:fillRect/>
              </a:stretch>
            </p:blipFill>
            <p:spPr>
              <a:xfrm>
                <a:off x="2846620" y="2355700"/>
                <a:ext cx="711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5D3FE22F-1B4B-370B-C89E-1920D25A0633}"/>
                  </a:ext>
                </a:extLst>
              </p14:cNvPr>
              <p14:cNvContentPartPr/>
              <p14:nvPr/>
            </p14:nvContentPartPr>
            <p14:xfrm>
              <a:off x="3511540" y="1532740"/>
              <a:ext cx="830520" cy="14400"/>
            </p14:xfrm>
          </p:contentPart>
        </mc:Choice>
        <mc:Fallback xmlns="">
          <p:pic>
            <p:nvPicPr>
              <p:cNvPr id="7" name="Ink 6">
                <a:extLst>
                  <a:ext uri="{FF2B5EF4-FFF2-40B4-BE49-F238E27FC236}">
                    <a16:creationId xmlns:a16="http://schemas.microsoft.com/office/drawing/2014/main" id="{5D3FE22F-1B4B-370B-C89E-1920D25A0633}"/>
                  </a:ext>
                </a:extLst>
              </p:cNvPr>
              <p:cNvPicPr/>
              <p:nvPr/>
            </p:nvPicPr>
            <p:blipFill>
              <a:blip r:embed="rId13"/>
              <a:stretch>
                <a:fillRect/>
              </a:stretch>
            </p:blipFill>
            <p:spPr>
              <a:xfrm>
                <a:off x="3493900" y="1514740"/>
                <a:ext cx="866160" cy="50040"/>
              </a:xfrm>
              <a:prstGeom prst="rect">
                <a:avLst/>
              </a:prstGeom>
            </p:spPr>
          </p:pic>
        </mc:Fallback>
      </mc:AlternateContent>
      <p:grpSp>
        <p:nvGrpSpPr>
          <p:cNvPr id="12" name="Group 11">
            <a:extLst>
              <a:ext uri="{FF2B5EF4-FFF2-40B4-BE49-F238E27FC236}">
                <a16:creationId xmlns:a16="http://schemas.microsoft.com/office/drawing/2014/main" id="{DD155AC2-7533-5002-8595-1C4CEB00C260}"/>
              </a:ext>
            </a:extLst>
          </p:cNvPr>
          <p:cNvGrpSpPr/>
          <p:nvPr/>
        </p:nvGrpSpPr>
        <p:grpSpPr>
          <a:xfrm>
            <a:off x="1175140" y="2872300"/>
            <a:ext cx="819720" cy="275760"/>
            <a:chOff x="1175140" y="2872300"/>
            <a:chExt cx="819720" cy="275760"/>
          </a:xfrm>
        </p:grpSpPr>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C8B28DA0-1925-08D4-CA72-35117C6B5F0A}"/>
                    </a:ext>
                  </a:extLst>
                </p14:cNvPr>
                <p14:cNvContentPartPr/>
                <p14:nvPr/>
              </p14:nvContentPartPr>
              <p14:xfrm>
                <a:off x="1706140" y="2991820"/>
                <a:ext cx="288720" cy="100800"/>
              </p14:xfrm>
            </p:contentPart>
          </mc:Choice>
          <mc:Fallback xmlns="">
            <p:pic>
              <p:nvPicPr>
                <p:cNvPr id="8" name="Ink 7">
                  <a:extLst>
                    <a:ext uri="{FF2B5EF4-FFF2-40B4-BE49-F238E27FC236}">
                      <a16:creationId xmlns:a16="http://schemas.microsoft.com/office/drawing/2014/main" id="{C8B28DA0-1925-08D4-CA72-35117C6B5F0A}"/>
                    </a:ext>
                  </a:extLst>
                </p:cNvPr>
                <p:cNvPicPr/>
                <p:nvPr/>
              </p:nvPicPr>
              <p:blipFill>
                <a:blip r:embed="rId15"/>
                <a:stretch>
                  <a:fillRect/>
                </a:stretch>
              </p:blipFill>
              <p:spPr>
                <a:xfrm>
                  <a:off x="1688140" y="2973820"/>
                  <a:ext cx="324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4781A8DE-2DA2-E69F-58A9-1466B8247F9E}"/>
                    </a:ext>
                  </a:extLst>
                </p14:cNvPr>
                <p14:cNvContentPartPr/>
                <p14:nvPr/>
              </p14:nvContentPartPr>
              <p14:xfrm>
                <a:off x="1630180" y="2936740"/>
                <a:ext cx="113760" cy="114120"/>
              </p14:xfrm>
            </p:contentPart>
          </mc:Choice>
          <mc:Fallback xmlns="">
            <p:pic>
              <p:nvPicPr>
                <p:cNvPr id="9" name="Ink 8">
                  <a:extLst>
                    <a:ext uri="{FF2B5EF4-FFF2-40B4-BE49-F238E27FC236}">
                      <a16:creationId xmlns:a16="http://schemas.microsoft.com/office/drawing/2014/main" id="{4781A8DE-2DA2-E69F-58A9-1466B8247F9E}"/>
                    </a:ext>
                  </a:extLst>
                </p:cNvPr>
                <p:cNvPicPr/>
                <p:nvPr/>
              </p:nvPicPr>
              <p:blipFill>
                <a:blip r:embed="rId17"/>
                <a:stretch>
                  <a:fillRect/>
                </a:stretch>
              </p:blipFill>
              <p:spPr>
                <a:xfrm>
                  <a:off x="1612540" y="2918740"/>
                  <a:ext cx="149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E8E6B654-A2C7-49B7-BC8C-6C45021218E2}"/>
                    </a:ext>
                  </a:extLst>
                </p14:cNvPr>
                <p14:cNvContentPartPr/>
                <p14:nvPr/>
              </p14:nvContentPartPr>
              <p14:xfrm>
                <a:off x="1182340" y="2903260"/>
                <a:ext cx="10800" cy="244800"/>
              </p14:xfrm>
            </p:contentPart>
          </mc:Choice>
          <mc:Fallback xmlns="">
            <p:pic>
              <p:nvPicPr>
                <p:cNvPr id="10" name="Ink 9">
                  <a:extLst>
                    <a:ext uri="{FF2B5EF4-FFF2-40B4-BE49-F238E27FC236}">
                      <a16:creationId xmlns:a16="http://schemas.microsoft.com/office/drawing/2014/main" id="{E8E6B654-A2C7-49B7-BC8C-6C45021218E2}"/>
                    </a:ext>
                  </a:extLst>
                </p:cNvPr>
                <p:cNvPicPr/>
                <p:nvPr/>
              </p:nvPicPr>
              <p:blipFill>
                <a:blip r:embed="rId19"/>
                <a:stretch>
                  <a:fillRect/>
                </a:stretch>
              </p:blipFill>
              <p:spPr>
                <a:xfrm>
                  <a:off x="1164700" y="2885620"/>
                  <a:ext cx="464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B230C6CC-9787-6461-F54A-1041840FCFA6}"/>
                    </a:ext>
                  </a:extLst>
                </p14:cNvPr>
                <p14:cNvContentPartPr/>
                <p14:nvPr/>
              </p14:nvContentPartPr>
              <p14:xfrm>
                <a:off x="1175140" y="2872300"/>
                <a:ext cx="114840" cy="110520"/>
              </p14:xfrm>
            </p:contentPart>
          </mc:Choice>
          <mc:Fallback xmlns="">
            <p:pic>
              <p:nvPicPr>
                <p:cNvPr id="11" name="Ink 10">
                  <a:extLst>
                    <a:ext uri="{FF2B5EF4-FFF2-40B4-BE49-F238E27FC236}">
                      <a16:creationId xmlns:a16="http://schemas.microsoft.com/office/drawing/2014/main" id="{B230C6CC-9787-6461-F54A-1041840FCFA6}"/>
                    </a:ext>
                  </a:extLst>
                </p:cNvPr>
                <p:cNvPicPr/>
                <p:nvPr/>
              </p:nvPicPr>
              <p:blipFill>
                <a:blip r:embed="rId21"/>
                <a:stretch>
                  <a:fillRect/>
                </a:stretch>
              </p:blipFill>
              <p:spPr>
                <a:xfrm>
                  <a:off x="1157140" y="2854660"/>
                  <a:ext cx="150480" cy="14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F829EC78-6D3F-0BD6-90C3-3D2CE2085C26}"/>
                  </a:ext>
                </a:extLst>
              </p14:cNvPr>
              <p14:cNvContentPartPr/>
              <p14:nvPr/>
            </p14:nvContentPartPr>
            <p14:xfrm>
              <a:off x="4946500" y="2770060"/>
              <a:ext cx="2243160" cy="736560"/>
            </p14:xfrm>
          </p:contentPart>
        </mc:Choice>
        <mc:Fallback xmlns="">
          <p:pic>
            <p:nvPicPr>
              <p:cNvPr id="20" name="Ink 19">
                <a:extLst>
                  <a:ext uri="{FF2B5EF4-FFF2-40B4-BE49-F238E27FC236}">
                    <a16:creationId xmlns:a16="http://schemas.microsoft.com/office/drawing/2014/main" id="{F829EC78-6D3F-0BD6-90C3-3D2CE2085C26}"/>
                  </a:ext>
                </a:extLst>
              </p:cNvPr>
              <p:cNvPicPr/>
              <p:nvPr/>
            </p:nvPicPr>
            <p:blipFill>
              <a:blip r:embed="rId23"/>
              <a:stretch>
                <a:fillRect/>
              </a:stretch>
            </p:blipFill>
            <p:spPr>
              <a:xfrm>
                <a:off x="4928860" y="2752420"/>
                <a:ext cx="2278800" cy="772200"/>
              </a:xfrm>
              <a:prstGeom prst="rect">
                <a:avLst/>
              </a:prstGeom>
            </p:spPr>
          </p:pic>
        </mc:Fallback>
      </mc:AlternateContent>
      <p:grpSp>
        <p:nvGrpSpPr>
          <p:cNvPr id="34854" name="Group 34853">
            <a:extLst>
              <a:ext uri="{FF2B5EF4-FFF2-40B4-BE49-F238E27FC236}">
                <a16:creationId xmlns:a16="http://schemas.microsoft.com/office/drawing/2014/main" id="{3794EBB5-0D8B-0424-76B2-64F845C1FBB0}"/>
              </a:ext>
            </a:extLst>
          </p:cNvPr>
          <p:cNvGrpSpPr/>
          <p:nvPr/>
        </p:nvGrpSpPr>
        <p:grpSpPr>
          <a:xfrm>
            <a:off x="5601340" y="2439580"/>
            <a:ext cx="4493880" cy="1474200"/>
            <a:chOff x="5601340" y="2439580"/>
            <a:chExt cx="4493880" cy="1474200"/>
          </a:xfrm>
        </p:grpSpPr>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81C31BD1-FD8E-53B9-D1D3-F27A26B31116}"/>
                    </a:ext>
                  </a:extLst>
                </p14:cNvPr>
                <p14:cNvContentPartPr/>
                <p14:nvPr/>
              </p14:nvContentPartPr>
              <p14:xfrm>
                <a:off x="5604940" y="2526700"/>
                <a:ext cx="11520" cy="135000"/>
              </p14:xfrm>
            </p:contentPart>
          </mc:Choice>
          <mc:Fallback xmlns="">
            <p:pic>
              <p:nvPicPr>
                <p:cNvPr id="22" name="Ink 21">
                  <a:extLst>
                    <a:ext uri="{FF2B5EF4-FFF2-40B4-BE49-F238E27FC236}">
                      <a16:creationId xmlns:a16="http://schemas.microsoft.com/office/drawing/2014/main" id="{81C31BD1-FD8E-53B9-D1D3-F27A26B31116}"/>
                    </a:ext>
                  </a:extLst>
                </p:cNvPr>
                <p:cNvPicPr/>
                <p:nvPr/>
              </p:nvPicPr>
              <p:blipFill>
                <a:blip r:embed="rId25"/>
                <a:stretch>
                  <a:fillRect/>
                </a:stretch>
              </p:blipFill>
              <p:spPr>
                <a:xfrm>
                  <a:off x="5586940" y="2508700"/>
                  <a:ext cx="47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EB87A232-1AA6-6254-DE40-D5DC4ABC7D9C}"/>
                    </a:ext>
                  </a:extLst>
                </p14:cNvPr>
                <p14:cNvContentPartPr/>
                <p14:nvPr/>
              </p14:nvContentPartPr>
              <p14:xfrm>
                <a:off x="5604220" y="2439580"/>
                <a:ext cx="87480" cy="106560"/>
              </p14:xfrm>
            </p:contentPart>
          </mc:Choice>
          <mc:Fallback xmlns="">
            <p:pic>
              <p:nvPicPr>
                <p:cNvPr id="23" name="Ink 22">
                  <a:extLst>
                    <a:ext uri="{FF2B5EF4-FFF2-40B4-BE49-F238E27FC236}">
                      <a16:creationId xmlns:a16="http://schemas.microsoft.com/office/drawing/2014/main" id="{EB87A232-1AA6-6254-DE40-D5DC4ABC7D9C}"/>
                    </a:ext>
                  </a:extLst>
                </p:cNvPr>
                <p:cNvPicPr/>
                <p:nvPr/>
              </p:nvPicPr>
              <p:blipFill>
                <a:blip r:embed="rId27"/>
                <a:stretch>
                  <a:fillRect/>
                </a:stretch>
              </p:blipFill>
              <p:spPr>
                <a:xfrm>
                  <a:off x="5586580" y="2421580"/>
                  <a:ext cx="123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DD4FE938-ADEF-390D-6DFC-B3380A784EFC}"/>
                    </a:ext>
                  </a:extLst>
                </p14:cNvPr>
                <p14:cNvContentPartPr/>
                <p14:nvPr/>
              </p14:nvContentPartPr>
              <p14:xfrm>
                <a:off x="5601340" y="2471260"/>
                <a:ext cx="14760" cy="90000"/>
              </p14:xfrm>
            </p:contentPart>
          </mc:Choice>
          <mc:Fallback xmlns="">
            <p:pic>
              <p:nvPicPr>
                <p:cNvPr id="24" name="Ink 23">
                  <a:extLst>
                    <a:ext uri="{FF2B5EF4-FFF2-40B4-BE49-F238E27FC236}">
                      <a16:creationId xmlns:a16="http://schemas.microsoft.com/office/drawing/2014/main" id="{DD4FE938-ADEF-390D-6DFC-B3380A784EFC}"/>
                    </a:ext>
                  </a:extLst>
                </p:cNvPr>
                <p:cNvPicPr/>
                <p:nvPr/>
              </p:nvPicPr>
              <p:blipFill>
                <a:blip r:embed="rId29"/>
                <a:stretch>
                  <a:fillRect/>
                </a:stretch>
              </p:blipFill>
              <p:spPr>
                <a:xfrm>
                  <a:off x="5583700" y="2453620"/>
                  <a:ext cx="50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2B577E6E-FEC9-CEAB-5F8B-37E60E686D7A}"/>
                    </a:ext>
                  </a:extLst>
                </p14:cNvPr>
                <p14:cNvContentPartPr/>
                <p14:nvPr/>
              </p14:nvContentPartPr>
              <p14:xfrm>
                <a:off x="5737420" y="2579260"/>
                <a:ext cx="64080" cy="99000"/>
              </p14:xfrm>
            </p:contentPart>
          </mc:Choice>
          <mc:Fallback xmlns="">
            <p:pic>
              <p:nvPicPr>
                <p:cNvPr id="25" name="Ink 24">
                  <a:extLst>
                    <a:ext uri="{FF2B5EF4-FFF2-40B4-BE49-F238E27FC236}">
                      <a16:creationId xmlns:a16="http://schemas.microsoft.com/office/drawing/2014/main" id="{2B577E6E-FEC9-CEAB-5F8B-37E60E686D7A}"/>
                    </a:ext>
                  </a:extLst>
                </p:cNvPr>
                <p:cNvPicPr/>
                <p:nvPr/>
              </p:nvPicPr>
              <p:blipFill>
                <a:blip r:embed="rId31"/>
                <a:stretch>
                  <a:fillRect/>
                </a:stretch>
              </p:blipFill>
              <p:spPr>
                <a:xfrm>
                  <a:off x="5719780" y="2561260"/>
                  <a:ext cx="99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ECC16676-DAC3-8888-B836-B55559998971}"/>
                    </a:ext>
                  </a:extLst>
                </p14:cNvPr>
                <p14:cNvContentPartPr/>
                <p14:nvPr/>
              </p14:nvContentPartPr>
              <p14:xfrm>
                <a:off x="5861260" y="2543620"/>
                <a:ext cx="78840" cy="126360"/>
              </p14:xfrm>
            </p:contentPart>
          </mc:Choice>
          <mc:Fallback xmlns="">
            <p:pic>
              <p:nvPicPr>
                <p:cNvPr id="26" name="Ink 25">
                  <a:extLst>
                    <a:ext uri="{FF2B5EF4-FFF2-40B4-BE49-F238E27FC236}">
                      <a16:creationId xmlns:a16="http://schemas.microsoft.com/office/drawing/2014/main" id="{ECC16676-DAC3-8888-B836-B55559998971}"/>
                    </a:ext>
                  </a:extLst>
                </p:cNvPr>
                <p:cNvPicPr/>
                <p:nvPr/>
              </p:nvPicPr>
              <p:blipFill>
                <a:blip r:embed="rId33"/>
                <a:stretch>
                  <a:fillRect/>
                </a:stretch>
              </p:blipFill>
              <p:spPr>
                <a:xfrm>
                  <a:off x="5843260" y="2525980"/>
                  <a:ext cx="11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2AA700B9-7A06-E3DE-F242-7DBA90EB1EA7}"/>
                    </a:ext>
                  </a:extLst>
                </p14:cNvPr>
                <p14:cNvContentPartPr/>
                <p14:nvPr/>
              </p14:nvContentPartPr>
              <p14:xfrm>
                <a:off x="6004180" y="2568460"/>
                <a:ext cx="86760" cy="110160"/>
              </p14:xfrm>
            </p:contentPart>
          </mc:Choice>
          <mc:Fallback xmlns="">
            <p:pic>
              <p:nvPicPr>
                <p:cNvPr id="27" name="Ink 26">
                  <a:extLst>
                    <a:ext uri="{FF2B5EF4-FFF2-40B4-BE49-F238E27FC236}">
                      <a16:creationId xmlns:a16="http://schemas.microsoft.com/office/drawing/2014/main" id="{2AA700B9-7A06-E3DE-F242-7DBA90EB1EA7}"/>
                    </a:ext>
                  </a:extLst>
                </p:cNvPr>
                <p:cNvPicPr/>
                <p:nvPr/>
              </p:nvPicPr>
              <p:blipFill>
                <a:blip r:embed="rId35"/>
                <a:stretch>
                  <a:fillRect/>
                </a:stretch>
              </p:blipFill>
              <p:spPr>
                <a:xfrm>
                  <a:off x="5986180" y="2550460"/>
                  <a:ext cx="122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EA8DF197-FF20-1552-3F0E-38C9653DB544}"/>
                    </a:ext>
                  </a:extLst>
                </p14:cNvPr>
                <p14:cNvContentPartPr/>
                <p14:nvPr/>
              </p14:nvContentPartPr>
              <p14:xfrm>
                <a:off x="6162940" y="2574220"/>
                <a:ext cx="107640" cy="119520"/>
              </p14:xfrm>
            </p:contentPart>
          </mc:Choice>
          <mc:Fallback xmlns="">
            <p:pic>
              <p:nvPicPr>
                <p:cNvPr id="29" name="Ink 28">
                  <a:extLst>
                    <a:ext uri="{FF2B5EF4-FFF2-40B4-BE49-F238E27FC236}">
                      <a16:creationId xmlns:a16="http://schemas.microsoft.com/office/drawing/2014/main" id="{EA8DF197-FF20-1552-3F0E-38C9653DB544}"/>
                    </a:ext>
                  </a:extLst>
                </p:cNvPr>
                <p:cNvPicPr/>
                <p:nvPr/>
              </p:nvPicPr>
              <p:blipFill>
                <a:blip r:embed="rId37"/>
                <a:stretch>
                  <a:fillRect/>
                </a:stretch>
              </p:blipFill>
              <p:spPr>
                <a:xfrm>
                  <a:off x="6145300" y="2556220"/>
                  <a:ext cx="143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D3F1D9FA-85A5-738E-A8A9-15F3A5793DBA}"/>
                    </a:ext>
                  </a:extLst>
                </p14:cNvPr>
                <p14:cNvContentPartPr/>
                <p14:nvPr/>
              </p14:nvContentPartPr>
              <p14:xfrm>
                <a:off x="6344020" y="2600860"/>
                <a:ext cx="86040" cy="92160"/>
              </p14:xfrm>
            </p:contentPart>
          </mc:Choice>
          <mc:Fallback xmlns="">
            <p:pic>
              <p:nvPicPr>
                <p:cNvPr id="31" name="Ink 30">
                  <a:extLst>
                    <a:ext uri="{FF2B5EF4-FFF2-40B4-BE49-F238E27FC236}">
                      <a16:creationId xmlns:a16="http://schemas.microsoft.com/office/drawing/2014/main" id="{D3F1D9FA-85A5-738E-A8A9-15F3A5793DBA}"/>
                    </a:ext>
                  </a:extLst>
                </p:cNvPr>
                <p:cNvPicPr/>
                <p:nvPr/>
              </p:nvPicPr>
              <p:blipFill>
                <a:blip r:embed="rId39"/>
                <a:stretch>
                  <a:fillRect/>
                </a:stretch>
              </p:blipFill>
              <p:spPr>
                <a:xfrm>
                  <a:off x="6326020" y="2582860"/>
                  <a:ext cx="121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601E8E9C-5335-913E-3734-95688BDD6780}"/>
                    </a:ext>
                  </a:extLst>
                </p14:cNvPr>
                <p14:cNvContentPartPr/>
                <p14:nvPr/>
              </p14:nvContentPartPr>
              <p14:xfrm>
                <a:off x="6499540" y="2516980"/>
                <a:ext cx="26640" cy="169200"/>
              </p14:xfrm>
            </p:contentPart>
          </mc:Choice>
          <mc:Fallback xmlns="">
            <p:pic>
              <p:nvPicPr>
                <p:cNvPr id="33" name="Ink 32">
                  <a:extLst>
                    <a:ext uri="{FF2B5EF4-FFF2-40B4-BE49-F238E27FC236}">
                      <a16:creationId xmlns:a16="http://schemas.microsoft.com/office/drawing/2014/main" id="{601E8E9C-5335-913E-3734-95688BDD6780}"/>
                    </a:ext>
                  </a:extLst>
                </p:cNvPr>
                <p:cNvPicPr/>
                <p:nvPr/>
              </p:nvPicPr>
              <p:blipFill>
                <a:blip r:embed="rId41"/>
                <a:stretch>
                  <a:fillRect/>
                </a:stretch>
              </p:blipFill>
              <p:spPr>
                <a:xfrm>
                  <a:off x="6481540" y="2499340"/>
                  <a:ext cx="62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648C1856-888C-7CA9-7687-D167D239120C}"/>
                    </a:ext>
                  </a:extLst>
                </p14:cNvPr>
                <p14:cNvContentPartPr/>
                <p14:nvPr/>
              </p14:nvContentPartPr>
              <p14:xfrm>
                <a:off x="6515380" y="2559100"/>
                <a:ext cx="39240" cy="6120"/>
              </p14:xfrm>
            </p:contentPart>
          </mc:Choice>
          <mc:Fallback xmlns="">
            <p:pic>
              <p:nvPicPr>
                <p:cNvPr id="34" name="Ink 33">
                  <a:extLst>
                    <a:ext uri="{FF2B5EF4-FFF2-40B4-BE49-F238E27FC236}">
                      <a16:creationId xmlns:a16="http://schemas.microsoft.com/office/drawing/2014/main" id="{648C1856-888C-7CA9-7687-D167D239120C}"/>
                    </a:ext>
                  </a:extLst>
                </p:cNvPr>
                <p:cNvPicPr/>
                <p:nvPr/>
              </p:nvPicPr>
              <p:blipFill>
                <a:blip r:embed="rId43"/>
                <a:stretch>
                  <a:fillRect/>
                </a:stretch>
              </p:blipFill>
              <p:spPr>
                <a:xfrm>
                  <a:off x="6497740" y="2541100"/>
                  <a:ext cx="74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D2F97EA4-08AD-FD3F-D51E-6F709244BF5B}"/>
                    </a:ext>
                  </a:extLst>
                </p14:cNvPr>
                <p14:cNvContentPartPr/>
                <p14:nvPr/>
              </p14:nvContentPartPr>
              <p14:xfrm>
                <a:off x="6710860" y="2491420"/>
                <a:ext cx="130320" cy="156960"/>
              </p14:xfrm>
            </p:contentPart>
          </mc:Choice>
          <mc:Fallback xmlns="">
            <p:pic>
              <p:nvPicPr>
                <p:cNvPr id="36" name="Ink 35">
                  <a:extLst>
                    <a:ext uri="{FF2B5EF4-FFF2-40B4-BE49-F238E27FC236}">
                      <a16:creationId xmlns:a16="http://schemas.microsoft.com/office/drawing/2014/main" id="{D2F97EA4-08AD-FD3F-D51E-6F709244BF5B}"/>
                    </a:ext>
                  </a:extLst>
                </p:cNvPr>
                <p:cNvPicPr/>
                <p:nvPr/>
              </p:nvPicPr>
              <p:blipFill>
                <a:blip r:embed="rId45"/>
                <a:stretch>
                  <a:fillRect/>
                </a:stretch>
              </p:blipFill>
              <p:spPr>
                <a:xfrm>
                  <a:off x="6693220" y="2473420"/>
                  <a:ext cx="165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59F01DC5-9956-9D56-6AF1-703ED81CA82F}"/>
                    </a:ext>
                  </a:extLst>
                </p14:cNvPr>
                <p14:cNvContentPartPr/>
                <p14:nvPr/>
              </p14:nvContentPartPr>
              <p14:xfrm>
                <a:off x="6910300" y="2567020"/>
                <a:ext cx="64080" cy="93240"/>
              </p14:xfrm>
            </p:contentPart>
          </mc:Choice>
          <mc:Fallback xmlns="">
            <p:pic>
              <p:nvPicPr>
                <p:cNvPr id="37" name="Ink 36">
                  <a:extLst>
                    <a:ext uri="{FF2B5EF4-FFF2-40B4-BE49-F238E27FC236}">
                      <a16:creationId xmlns:a16="http://schemas.microsoft.com/office/drawing/2014/main" id="{59F01DC5-9956-9D56-6AF1-703ED81CA82F}"/>
                    </a:ext>
                  </a:extLst>
                </p:cNvPr>
                <p:cNvPicPr/>
                <p:nvPr/>
              </p:nvPicPr>
              <p:blipFill>
                <a:blip r:embed="rId47"/>
                <a:stretch>
                  <a:fillRect/>
                </a:stretch>
              </p:blipFill>
              <p:spPr>
                <a:xfrm>
                  <a:off x="6892300" y="2549020"/>
                  <a:ext cx="99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2CD09AE4-24BD-AD43-FB8A-3D4A961C8F7F}"/>
                    </a:ext>
                  </a:extLst>
                </p14:cNvPr>
                <p14:cNvContentPartPr/>
                <p14:nvPr/>
              </p14:nvContentPartPr>
              <p14:xfrm>
                <a:off x="7034140" y="2579260"/>
                <a:ext cx="55800" cy="70200"/>
              </p14:xfrm>
            </p:contentPart>
          </mc:Choice>
          <mc:Fallback xmlns="">
            <p:pic>
              <p:nvPicPr>
                <p:cNvPr id="39" name="Ink 38">
                  <a:extLst>
                    <a:ext uri="{FF2B5EF4-FFF2-40B4-BE49-F238E27FC236}">
                      <a16:creationId xmlns:a16="http://schemas.microsoft.com/office/drawing/2014/main" id="{2CD09AE4-24BD-AD43-FB8A-3D4A961C8F7F}"/>
                    </a:ext>
                  </a:extLst>
                </p:cNvPr>
                <p:cNvPicPr/>
                <p:nvPr/>
              </p:nvPicPr>
              <p:blipFill>
                <a:blip r:embed="rId49"/>
                <a:stretch>
                  <a:fillRect/>
                </a:stretch>
              </p:blipFill>
              <p:spPr>
                <a:xfrm>
                  <a:off x="7016140" y="2561620"/>
                  <a:ext cx="91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79B44AE6-116F-73FD-1034-BE04C0A21051}"/>
                    </a:ext>
                  </a:extLst>
                </p14:cNvPr>
                <p14:cNvContentPartPr/>
                <p14:nvPr/>
              </p14:nvContentPartPr>
              <p14:xfrm>
                <a:off x="7173460" y="2513020"/>
                <a:ext cx="3240" cy="132480"/>
              </p14:xfrm>
            </p:contentPart>
          </mc:Choice>
          <mc:Fallback xmlns="">
            <p:pic>
              <p:nvPicPr>
                <p:cNvPr id="41" name="Ink 40">
                  <a:extLst>
                    <a:ext uri="{FF2B5EF4-FFF2-40B4-BE49-F238E27FC236}">
                      <a16:creationId xmlns:a16="http://schemas.microsoft.com/office/drawing/2014/main" id="{79B44AE6-116F-73FD-1034-BE04C0A21051}"/>
                    </a:ext>
                  </a:extLst>
                </p:cNvPr>
                <p:cNvPicPr/>
                <p:nvPr/>
              </p:nvPicPr>
              <p:blipFill>
                <a:blip r:embed="rId51"/>
                <a:stretch>
                  <a:fillRect/>
                </a:stretch>
              </p:blipFill>
              <p:spPr>
                <a:xfrm>
                  <a:off x="7155460" y="2495380"/>
                  <a:ext cx="38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322CFBF4-E661-E560-DDA6-5ED6485DA1C3}"/>
                    </a:ext>
                  </a:extLst>
                </p14:cNvPr>
                <p14:cNvContentPartPr/>
                <p14:nvPr/>
              </p14:nvContentPartPr>
              <p14:xfrm>
                <a:off x="7179940" y="2548300"/>
                <a:ext cx="35280" cy="17640"/>
              </p14:xfrm>
            </p:contentPart>
          </mc:Choice>
          <mc:Fallback xmlns="">
            <p:pic>
              <p:nvPicPr>
                <p:cNvPr id="43" name="Ink 42">
                  <a:extLst>
                    <a:ext uri="{FF2B5EF4-FFF2-40B4-BE49-F238E27FC236}">
                      <a16:creationId xmlns:a16="http://schemas.microsoft.com/office/drawing/2014/main" id="{322CFBF4-E661-E560-DDA6-5ED6485DA1C3}"/>
                    </a:ext>
                  </a:extLst>
                </p:cNvPr>
                <p:cNvPicPr/>
                <p:nvPr/>
              </p:nvPicPr>
              <p:blipFill>
                <a:blip r:embed="rId53"/>
                <a:stretch>
                  <a:fillRect/>
                </a:stretch>
              </p:blipFill>
              <p:spPr>
                <a:xfrm>
                  <a:off x="7162300" y="2530660"/>
                  <a:ext cx="70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7E70DB6E-44CE-D0F6-ED45-9C14743EFF4E}"/>
                    </a:ext>
                  </a:extLst>
                </p14:cNvPr>
                <p14:cNvContentPartPr/>
                <p14:nvPr/>
              </p14:nvContentPartPr>
              <p14:xfrm>
                <a:off x="7258420" y="2481700"/>
                <a:ext cx="134640" cy="172440"/>
              </p14:xfrm>
            </p:contentPart>
          </mc:Choice>
          <mc:Fallback xmlns="">
            <p:pic>
              <p:nvPicPr>
                <p:cNvPr id="45" name="Ink 44">
                  <a:extLst>
                    <a:ext uri="{FF2B5EF4-FFF2-40B4-BE49-F238E27FC236}">
                      <a16:creationId xmlns:a16="http://schemas.microsoft.com/office/drawing/2014/main" id="{7E70DB6E-44CE-D0F6-ED45-9C14743EFF4E}"/>
                    </a:ext>
                  </a:extLst>
                </p:cNvPr>
                <p:cNvPicPr/>
                <p:nvPr/>
              </p:nvPicPr>
              <p:blipFill>
                <a:blip r:embed="rId55"/>
                <a:stretch>
                  <a:fillRect/>
                </a:stretch>
              </p:blipFill>
              <p:spPr>
                <a:xfrm>
                  <a:off x="7240780" y="2463700"/>
                  <a:ext cx="170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70A7473E-D9AD-42DD-8431-C8CE127E0A57}"/>
                    </a:ext>
                  </a:extLst>
                </p14:cNvPr>
                <p14:cNvContentPartPr/>
                <p14:nvPr/>
              </p14:nvContentPartPr>
              <p14:xfrm>
                <a:off x="7505020" y="2446060"/>
                <a:ext cx="70200" cy="262800"/>
              </p14:xfrm>
            </p:contentPart>
          </mc:Choice>
          <mc:Fallback xmlns="">
            <p:pic>
              <p:nvPicPr>
                <p:cNvPr id="46" name="Ink 45">
                  <a:extLst>
                    <a:ext uri="{FF2B5EF4-FFF2-40B4-BE49-F238E27FC236}">
                      <a16:creationId xmlns:a16="http://schemas.microsoft.com/office/drawing/2014/main" id="{70A7473E-D9AD-42DD-8431-C8CE127E0A57}"/>
                    </a:ext>
                  </a:extLst>
                </p:cNvPr>
                <p:cNvPicPr/>
                <p:nvPr/>
              </p:nvPicPr>
              <p:blipFill>
                <a:blip r:embed="rId57"/>
                <a:stretch>
                  <a:fillRect/>
                </a:stretch>
              </p:blipFill>
              <p:spPr>
                <a:xfrm>
                  <a:off x="7487020" y="2428420"/>
                  <a:ext cx="1058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C95903AF-FD16-F573-C0D4-D553EF3E2CA8}"/>
                    </a:ext>
                  </a:extLst>
                </p14:cNvPr>
                <p14:cNvContentPartPr/>
                <p14:nvPr/>
              </p14:nvContentPartPr>
              <p14:xfrm>
                <a:off x="7542100" y="2590060"/>
                <a:ext cx="64080" cy="29520"/>
              </p14:xfrm>
            </p:contentPart>
          </mc:Choice>
          <mc:Fallback xmlns="">
            <p:pic>
              <p:nvPicPr>
                <p:cNvPr id="47" name="Ink 46">
                  <a:extLst>
                    <a:ext uri="{FF2B5EF4-FFF2-40B4-BE49-F238E27FC236}">
                      <a16:creationId xmlns:a16="http://schemas.microsoft.com/office/drawing/2014/main" id="{C95903AF-FD16-F573-C0D4-D553EF3E2CA8}"/>
                    </a:ext>
                  </a:extLst>
                </p:cNvPr>
                <p:cNvPicPr/>
                <p:nvPr/>
              </p:nvPicPr>
              <p:blipFill>
                <a:blip r:embed="rId59"/>
                <a:stretch>
                  <a:fillRect/>
                </a:stretch>
              </p:blipFill>
              <p:spPr>
                <a:xfrm>
                  <a:off x="7524100" y="2572060"/>
                  <a:ext cx="99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62CB9883-C54C-80A1-A5B3-371F4A318590}"/>
                    </a:ext>
                  </a:extLst>
                </p14:cNvPr>
                <p14:cNvContentPartPr/>
                <p14:nvPr/>
              </p14:nvContentPartPr>
              <p14:xfrm>
                <a:off x="7661980" y="2620300"/>
                <a:ext cx="104760" cy="64440"/>
              </p14:xfrm>
            </p:contentPart>
          </mc:Choice>
          <mc:Fallback xmlns="">
            <p:pic>
              <p:nvPicPr>
                <p:cNvPr id="49" name="Ink 48">
                  <a:extLst>
                    <a:ext uri="{FF2B5EF4-FFF2-40B4-BE49-F238E27FC236}">
                      <a16:creationId xmlns:a16="http://schemas.microsoft.com/office/drawing/2014/main" id="{62CB9883-C54C-80A1-A5B3-371F4A318590}"/>
                    </a:ext>
                  </a:extLst>
                </p:cNvPr>
                <p:cNvPicPr/>
                <p:nvPr/>
              </p:nvPicPr>
              <p:blipFill>
                <a:blip r:embed="rId61"/>
                <a:stretch>
                  <a:fillRect/>
                </a:stretch>
              </p:blipFill>
              <p:spPr>
                <a:xfrm>
                  <a:off x="7643980" y="2602660"/>
                  <a:ext cx="140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5952C944-3E41-7330-F5E5-7254A719008F}"/>
                    </a:ext>
                  </a:extLst>
                </p14:cNvPr>
                <p14:cNvContentPartPr/>
                <p14:nvPr/>
              </p14:nvContentPartPr>
              <p14:xfrm>
                <a:off x="7783660" y="2577100"/>
                <a:ext cx="93240" cy="96120"/>
              </p14:xfrm>
            </p:contentPart>
          </mc:Choice>
          <mc:Fallback xmlns="">
            <p:pic>
              <p:nvPicPr>
                <p:cNvPr id="51" name="Ink 50">
                  <a:extLst>
                    <a:ext uri="{FF2B5EF4-FFF2-40B4-BE49-F238E27FC236}">
                      <a16:creationId xmlns:a16="http://schemas.microsoft.com/office/drawing/2014/main" id="{5952C944-3E41-7330-F5E5-7254A719008F}"/>
                    </a:ext>
                  </a:extLst>
                </p:cNvPr>
                <p:cNvPicPr/>
                <p:nvPr/>
              </p:nvPicPr>
              <p:blipFill>
                <a:blip r:embed="rId63"/>
                <a:stretch>
                  <a:fillRect/>
                </a:stretch>
              </p:blipFill>
              <p:spPr>
                <a:xfrm>
                  <a:off x="7766020" y="2559460"/>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08E14AE2-1145-6FEF-9DBC-3541D2BBE0D7}"/>
                    </a:ext>
                  </a:extLst>
                </p14:cNvPr>
                <p14:cNvContentPartPr/>
                <p14:nvPr/>
              </p14:nvContentPartPr>
              <p14:xfrm>
                <a:off x="7917220" y="2531020"/>
                <a:ext cx="39600" cy="145440"/>
              </p14:xfrm>
            </p:contentPart>
          </mc:Choice>
          <mc:Fallback xmlns="">
            <p:pic>
              <p:nvPicPr>
                <p:cNvPr id="52" name="Ink 51">
                  <a:extLst>
                    <a:ext uri="{FF2B5EF4-FFF2-40B4-BE49-F238E27FC236}">
                      <a16:creationId xmlns:a16="http://schemas.microsoft.com/office/drawing/2014/main" id="{08E14AE2-1145-6FEF-9DBC-3541D2BBE0D7}"/>
                    </a:ext>
                  </a:extLst>
                </p:cNvPr>
                <p:cNvPicPr/>
                <p:nvPr/>
              </p:nvPicPr>
              <p:blipFill>
                <a:blip r:embed="rId65"/>
                <a:stretch>
                  <a:fillRect/>
                </a:stretch>
              </p:blipFill>
              <p:spPr>
                <a:xfrm>
                  <a:off x="7899580" y="2513380"/>
                  <a:ext cx="7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466F07AF-F870-D80E-1EC6-617BD28A26DF}"/>
                    </a:ext>
                  </a:extLst>
                </p14:cNvPr>
                <p14:cNvContentPartPr/>
                <p14:nvPr/>
              </p14:nvContentPartPr>
              <p14:xfrm>
                <a:off x="7929100" y="2570980"/>
                <a:ext cx="64080" cy="23760"/>
              </p14:xfrm>
            </p:contentPart>
          </mc:Choice>
          <mc:Fallback xmlns="">
            <p:pic>
              <p:nvPicPr>
                <p:cNvPr id="53" name="Ink 52">
                  <a:extLst>
                    <a:ext uri="{FF2B5EF4-FFF2-40B4-BE49-F238E27FC236}">
                      <a16:creationId xmlns:a16="http://schemas.microsoft.com/office/drawing/2014/main" id="{466F07AF-F870-D80E-1EC6-617BD28A26DF}"/>
                    </a:ext>
                  </a:extLst>
                </p:cNvPr>
                <p:cNvPicPr/>
                <p:nvPr/>
              </p:nvPicPr>
              <p:blipFill>
                <a:blip r:embed="rId67"/>
                <a:stretch>
                  <a:fillRect/>
                </a:stretch>
              </p:blipFill>
              <p:spPr>
                <a:xfrm>
                  <a:off x="7911460" y="2553340"/>
                  <a:ext cx="99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C6561F4D-ED41-7CA5-07C7-165155410685}"/>
                    </a:ext>
                  </a:extLst>
                </p14:cNvPr>
                <p14:cNvContentPartPr/>
                <p14:nvPr/>
              </p14:nvContentPartPr>
              <p14:xfrm>
                <a:off x="8038900" y="2636140"/>
                <a:ext cx="52560" cy="49680"/>
              </p14:xfrm>
            </p:contentPart>
          </mc:Choice>
          <mc:Fallback xmlns="">
            <p:pic>
              <p:nvPicPr>
                <p:cNvPr id="54" name="Ink 53">
                  <a:extLst>
                    <a:ext uri="{FF2B5EF4-FFF2-40B4-BE49-F238E27FC236}">
                      <a16:creationId xmlns:a16="http://schemas.microsoft.com/office/drawing/2014/main" id="{C6561F4D-ED41-7CA5-07C7-165155410685}"/>
                    </a:ext>
                  </a:extLst>
                </p:cNvPr>
                <p:cNvPicPr/>
                <p:nvPr/>
              </p:nvPicPr>
              <p:blipFill>
                <a:blip r:embed="rId69"/>
                <a:stretch>
                  <a:fillRect/>
                </a:stretch>
              </p:blipFill>
              <p:spPr>
                <a:xfrm>
                  <a:off x="8021260" y="2618140"/>
                  <a:ext cx="88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F331503A-10D7-1466-1E28-567205CCA2B8}"/>
                    </a:ext>
                  </a:extLst>
                </p14:cNvPr>
                <p14:cNvContentPartPr/>
                <p14:nvPr/>
              </p14:nvContentPartPr>
              <p14:xfrm>
                <a:off x="8143300" y="2615980"/>
                <a:ext cx="111960" cy="91080"/>
              </p14:xfrm>
            </p:contentPart>
          </mc:Choice>
          <mc:Fallback xmlns="">
            <p:pic>
              <p:nvPicPr>
                <p:cNvPr id="55" name="Ink 54">
                  <a:extLst>
                    <a:ext uri="{FF2B5EF4-FFF2-40B4-BE49-F238E27FC236}">
                      <a16:creationId xmlns:a16="http://schemas.microsoft.com/office/drawing/2014/main" id="{F331503A-10D7-1466-1E28-567205CCA2B8}"/>
                    </a:ext>
                  </a:extLst>
                </p:cNvPr>
                <p:cNvPicPr/>
                <p:nvPr/>
              </p:nvPicPr>
              <p:blipFill>
                <a:blip r:embed="rId71"/>
                <a:stretch>
                  <a:fillRect/>
                </a:stretch>
              </p:blipFill>
              <p:spPr>
                <a:xfrm>
                  <a:off x="8125660" y="2597980"/>
                  <a:ext cx="147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689D916A-2971-1DB3-94F4-B0EFD8EA28BB}"/>
                    </a:ext>
                  </a:extLst>
                </p14:cNvPr>
                <p14:cNvContentPartPr/>
                <p14:nvPr/>
              </p14:nvContentPartPr>
              <p14:xfrm>
                <a:off x="7257700" y="3220780"/>
                <a:ext cx="781920" cy="36360"/>
              </p14:xfrm>
            </p:contentPart>
          </mc:Choice>
          <mc:Fallback xmlns="">
            <p:pic>
              <p:nvPicPr>
                <p:cNvPr id="57" name="Ink 56">
                  <a:extLst>
                    <a:ext uri="{FF2B5EF4-FFF2-40B4-BE49-F238E27FC236}">
                      <a16:creationId xmlns:a16="http://schemas.microsoft.com/office/drawing/2014/main" id="{689D916A-2971-1DB3-94F4-B0EFD8EA28BB}"/>
                    </a:ext>
                  </a:extLst>
                </p:cNvPr>
                <p:cNvPicPr/>
                <p:nvPr/>
              </p:nvPicPr>
              <p:blipFill>
                <a:blip r:embed="rId73"/>
                <a:stretch>
                  <a:fillRect/>
                </a:stretch>
              </p:blipFill>
              <p:spPr>
                <a:xfrm>
                  <a:off x="7239700" y="3202780"/>
                  <a:ext cx="817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4648B88E-A0CB-D0C4-3B90-87423B35E30C}"/>
                    </a:ext>
                  </a:extLst>
                </p14:cNvPr>
                <p14:cNvContentPartPr/>
                <p14:nvPr/>
              </p14:nvContentPartPr>
              <p14:xfrm>
                <a:off x="8042140" y="3187300"/>
                <a:ext cx="138240" cy="146880"/>
              </p14:xfrm>
            </p:contentPart>
          </mc:Choice>
          <mc:Fallback xmlns="">
            <p:pic>
              <p:nvPicPr>
                <p:cNvPr id="58" name="Ink 57">
                  <a:extLst>
                    <a:ext uri="{FF2B5EF4-FFF2-40B4-BE49-F238E27FC236}">
                      <a16:creationId xmlns:a16="http://schemas.microsoft.com/office/drawing/2014/main" id="{4648B88E-A0CB-D0C4-3B90-87423B35E30C}"/>
                    </a:ext>
                  </a:extLst>
                </p:cNvPr>
                <p:cNvPicPr/>
                <p:nvPr/>
              </p:nvPicPr>
              <p:blipFill>
                <a:blip r:embed="rId75"/>
                <a:stretch>
                  <a:fillRect/>
                </a:stretch>
              </p:blipFill>
              <p:spPr>
                <a:xfrm>
                  <a:off x="8024500" y="3169660"/>
                  <a:ext cx="173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AB943E59-4AB7-FE0E-B6E4-81AE5B0D7A41}"/>
                    </a:ext>
                  </a:extLst>
                </p14:cNvPr>
                <p14:cNvContentPartPr/>
                <p14:nvPr/>
              </p14:nvContentPartPr>
              <p14:xfrm>
                <a:off x="8471260" y="3071020"/>
                <a:ext cx="3240" cy="156960"/>
              </p14:xfrm>
            </p:contentPart>
          </mc:Choice>
          <mc:Fallback xmlns="">
            <p:pic>
              <p:nvPicPr>
                <p:cNvPr id="60" name="Ink 59">
                  <a:extLst>
                    <a:ext uri="{FF2B5EF4-FFF2-40B4-BE49-F238E27FC236}">
                      <a16:creationId xmlns:a16="http://schemas.microsoft.com/office/drawing/2014/main" id="{AB943E59-4AB7-FE0E-B6E4-81AE5B0D7A41}"/>
                    </a:ext>
                  </a:extLst>
                </p:cNvPr>
                <p:cNvPicPr/>
                <p:nvPr/>
              </p:nvPicPr>
              <p:blipFill>
                <a:blip r:embed="rId77"/>
                <a:stretch>
                  <a:fillRect/>
                </a:stretch>
              </p:blipFill>
              <p:spPr>
                <a:xfrm>
                  <a:off x="8453260" y="3053020"/>
                  <a:ext cx="38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CC9DD07A-120E-177D-905D-74C16634C1BF}"/>
                    </a:ext>
                  </a:extLst>
                </p14:cNvPr>
                <p14:cNvContentPartPr/>
                <p14:nvPr/>
              </p14:nvContentPartPr>
              <p14:xfrm>
                <a:off x="8554420" y="3187300"/>
                <a:ext cx="87480" cy="7920"/>
              </p14:xfrm>
            </p:contentPart>
          </mc:Choice>
          <mc:Fallback xmlns="">
            <p:pic>
              <p:nvPicPr>
                <p:cNvPr id="61" name="Ink 60">
                  <a:extLst>
                    <a:ext uri="{FF2B5EF4-FFF2-40B4-BE49-F238E27FC236}">
                      <a16:creationId xmlns:a16="http://schemas.microsoft.com/office/drawing/2014/main" id="{CC9DD07A-120E-177D-905D-74C16634C1BF}"/>
                    </a:ext>
                  </a:extLst>
                </p:cNvPr>
                <p:cNvPicPr/>
                <p:nvPr/>
              </p:nvPicPr>
              <p:blipFill>
                <a:blip r:embed="rId79"/>
                <a:stretch>
                  <a:fillRect/>
                </a:stretch>
              </p:blipFill>
              <p:spPr>
                <a:xfrm>
                  <a:off x="8536420" y="3169660"/>
                  <a:ext cx="123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BA8EAAFA-F1AB-2A39-746E-A54D141DCE14}"/>
                    </a:ext>
                  </a:extLst>
                </p14:cNvPr>
                <p14:cNvContentPartPr/>
                <p14:nvPr/>
              </p14:nvContentPartPr>
              <p14:xfrm>
                <a:off x="8603740" y="3110620"/>
                <a:ext cx="23760" cy="162000"/>
              </p14:xfrm>
            </p:contentPart>
          </mc:Choice>
          <mc:Fallback xmlns="">
            <p:pic>
              <p:nvPicPr>
                <p:cNvPr id="62" name="Ink 61">
                  <a:extLst>
                    <a:ext uri="{FF2B5EF4-FFF2-40B4-BE49-F238E27FC236}">
                      <a16:creationId xmlns:a16="http://schemas.microsoft.com/office/drawing/2014/main" id="{BA8EAAFA-F1AB-2A39-746E-A54D141DCE14}"/>
                    </a:ext>
                  </a:extLst>
                </p:cNvPr>
                <p:cNvPicPr/>
                <p:nvPr/>
              </p:nvPicPr>
              <p:blipFill>
                <a:blip r:embed="rId81"/>
                <a:stretch>
                  <a:fillRect/>
                </a:stretch>
              </p:blipFill>
              <p:spPr>
                <a:xfrm>
                  <a:off x="8585740" y="3092980"/>
                  <a:ext cx="59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761714CB-51C6-8A90-82BA-5784157D0BEA}"/>
                    </a:ext>
                  </a:extLst>
                </p14:cNvPr>
                <p14:cNvContentPartPr/>
                <p14:nvPr/>
              </p14:nvContentPartPr>
              <p14:xfrm>
                <a:off x="8758540" y="3104860"/>
                <a:ext cx="38160" cy="111600"/>
              </p14:xfrm>
            </p:contentPart>
          </mc:Choice>
          <mc:Fallback xmlns="">
            <p:pic>
              <p:nvPicPr>
                <p:cNvPr id="63" name="Ink 62">
                  <a:extLst>
                    <a:ext uri="{FF2B5EF4-FFF2-40B4-BE49-F238E27FC236}">
                      <a16:creationId xmlns:a16="http://schemas.microsoft.com/office/drawing/2014/main" id="{761714CB-51C6-8A90-82BA-5784157D0BEA}"/>
                    </a:ext>
                  </a:extLst>
                </p:cNvPr>
                <p:cNvPicPr/>
                <p:nvPr/>
              </p:nvPicPr>
              <p:blipFill>
                <a:blip r:embed="rId83"/>
                <a:stretch>
                  <a:fillRect/>
                </a:stretch>
              </p:blipFill>
              <p:spPr>
                <a:xfrm>
                  <a:off x="8740540" y="3087220"/>
                  <a:ext cx="73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4816" name="Ink 34815">
                  <a:extLst>
                    <a:ext uri="{FF2B5EF4-FFF2-40B4-BE49-F238E27FC236}">
                      <a16:creationId xmlns:a16="http://schemas.microsoft.com/office/drawing/2014/main" id="{1823D38C-1EC2-BE09-C46F-673BA0AA7E43}"/>
                    </a:ext>
                  </a:extLst>
                </p14:cNvPr>
                <p14:cNvContentPartPr/>
                <p14:nvPr/>
              </p14:nvContentPartPr>
              <p14:xfrm>
                <a:off x="8789500" y="3029620"/>
                <a:ext cx="360" cy="360"/>
              </p14:xfrm>
            </p:contentPart>
          </mc:Choice>
          <mc:Fallback xmlns="">
            <p:pic>
              <p:nvPicPr>
                <p:cNvPr id="34816" name="Ink 34815">
                  <a:extLst>
                    <a:ext uri="{FF2B5EF4-FFF2-40B4-BE49-F238E27FC236}">
                      <a16:creationId xmlns:a16="http://schemas.microsoft.com/office/drawing/2014/main" id="{1823D38C-1EC2-BE09-C46F-673BA0AA7E43}"/>
                    </a:ext>
                  </a:extLst>
                </p:cNvPr>
                <p:cNvPicPr/>
                <p:nvPr/>
              </p:nvPicPr>
              <p:blipFill>
                <a:blip r:embed="rId85"/>
                <a:stretch>
                  <a:fillRect/>
                </a:stretch>
              </p:blipFill>
              <p:spPr>
                <a:xfrm>
                  <a:off x="8771860" y="30116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4824" name="Ink 34823">
                  <a:extLst>
                    <a:ext uri="{FF2B5EF4-FFF2-40B4-BE49-F238E27FC236}">
                      <a16:creationId xmlns:a16="http://schemas.microsoft.com/office/drawing/2014/main" id="{63D9AC55-BE05-3BEB-889E-2CF254A0FEA9}"/>
                    </a:ext>
                  </a:extLst>
                </p14:cNvPr>
                <p14:cNvContentPartPr/>
                <p14:nvPr/>
              </p14:nvContentPartPr>
              <p14:xfrm>
                <a:off x="8867980" y="2951140"/>
                <a:ext cx="99360" cy="366840"/>
              </p14:xfrm>
            </p:contentPart>
          </mc:Choice>
          <mc:Fallback xmlns="">
            <p:pic>
              <p:nvPicPr>
                <p:cNvPr id="34824" name="Ink 34823">
                  <a:extLst>
                    <a:ext uri="{FF2B5EF4-FFF2-40B4-BE49-F238E27FC236}">
                      <a16:creationId xmlns:a16="http://schemas.microsoft.com/office/drawing/2014/main" id="{63D9AC55-BE05-3BEB-889E-2CF254A0FEA9}"/>
                    </a:ext>
                  </a:extLst>
                </p:cNvPr>
                <p:cNvPicPr/>
                <p:nvPr/>
              </p:nvPicPr>
              <p:blipFill>
                <a:blip r:embed="rId87"/>
                <a:stretch>
                  <a:fillRect/>
                </a:stretch>
              </p:blipFill>
              <p:spPr>
                <a:xfrm>
                  <a:off x="8849980" y="2933500"/>
                  <a:ext cx="1350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4826" name="Ink 34825">
                  <a:extLst>
                    <a:ext uri="{FF2B5EF4-FFF2-40B4-BE49-F238E27FC236}">
                      <a16:creationId xmlns:a16="http://schemas.microsoft.com/office/drawing/2014/main" id="{54E2B02D-E500-8C4A-090F-76C44ECDD3C0}"/>
                    </a:ext>
                  </a:extLst>
                </p14:cNvPr>
                <p14:cNvContentPartPr/>
                <p14:nvPr/>
              </p14:nvContentPartPr>
              <p14:xfrm>
                <a:off x="8347060" y="2975620"/>
                <a:ext cx="84960" cy="325080"/>
              </p14:xfrm>
            </p:contentPart>
          </mc:Choice>
          <mc:Fallback xmlns="">
            <p:pic>
              <p:nvPicPr>
                <p:cNvPr id="34826" name="Ink 34825">
                  <a:extLst>
                    <a:ext uri="{FF2B5EF4-FFF2-40B4-BE49-F238E27FC236}">
                      <a16:creationId xmlns:a16="http://schemas.microsoft.com/office/drawing/2014/main" id="{54E2B02D-E500-8C4A-090F-76C44ECDD3C0}"/>
                    </a:ext>
                  </a:extLst>
                </p:cNvPr>
                <p:cNvPicPr/>
                <p:nvPr/>
              </p:nvPicPr>
              <p:blipFill>
                <a:blip r:embed="rId89"/>
                <a:stretch>
                  <a:fillRect/>
                </a:stretch>
              </p:blipFill>
              <p:spPr>
                <a:xfrm>
                  <a:off x="8329420" y="2957980"/>
                  <a:ext cx="1206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828" name="Ink 34827">
                  <a:extLst>
                    <a:ext uri="{FF2B5EF4-FFF2-40B4-BE49-F238E27FC236}">
                      <a16:creationId xmlns:a16="http://schemas.microsoft.com/office/drawing/2014/main" id="{5DD31BFB-6693-D460-1D4E-72E95E96EC85}"/>
                    </a:ext>
                  </a:extLst>
                </p14:cNvPr>
                <p14:cNvContentPartPr/>
                <p14:nvPr/>
              </p14:nvContentPartPr>
              <p14:xfrm>
                <a:off x="8922340" y="2728660"/>
                <a:ext cx="3240" cy="138600"/>
              </p14:xfrm>
            </p:contentPart>
          </mc:Choice>
          <mc:Fallback xmlns="">
            <p:pic>
              <p:nvPicPr>
                <p:cNvPr id="34828" name="Ink 34827">
                  <a:extLst>
                    <a:ext uri="{FF2B5EF4-FFF2-40B4-BE49-F238E27FC236}">
                      <a16:creationId xmlns:a16="http://schemas.microsoft.com/office/drawing/2014/main" id="{5DD31BFB-6693-D460-1D4E-72E95E96EC85}"/>
                    </a:ext>
                  </a:extLst>
                </p:cNvPr>
                <p:cNvPicPr/>
                <p:nvPr/>
              </p:nvPicPr>
              <p:blipFill>
                <a:blip r:embed="rId91"/>
                <a:stretch>
                  <a:fillRect/>
                </a:stretch>
              </p:blipFill>
              <p:spPr>
                <a:xfrm>
                  <a:off x="8904700" y="2711020"/>
                  <a:ext cx="38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4829" name="Ink 34828">
                  <a:extLst>
                    <a:ext uri="{FF2B5EF4-FFF2-40B4-BE49-F238E27FC236}">
                      <a16:creationId xmlns:a16="http://schemas.microsoft.com/office/drawing/2014/main" id="{BFBF1952-C46F-14FD-6D0C-AE858C4FED6C}"/>
                    </a:ext>
                  </a:extLst>
                </p14:cNvPr>
                <p14:cNvContentPartPr/>
                <p14:nvPr/>
              </p14:nvContentPartPr>
              <p14:xfrm>
                <a:off x="8941780" y="2743780"/>
                <a:ext cx="91080" cy="93960"/>
              </p14:xfrm>
            </p:contentPart>
          </mc:Choice>
          <mc:Fallback xmlns="">
            <p:pic>
              <p:nvPicPr>
                <p:cNvPr id="34829" name="Ink 34828">
                  <a:extLst>
                    <a:ext uri="{FF2B5EF4-FFF2-40B4-BE49-F238E27FC236}">
                      <a16:creationId xmlns:a16="http://schemas.microsoft.com/office/drawing/2014/main" id="{BFBF1952-C46F-14FD-6D0C-AE858C4FED6C}"/>
                    </a:ext>
                  </a:extLst>
                </p:cNvPr>
                <p:cNvPicPr/>
                <p:nvPr/>
              </p:nvPicPr>
              <p:blipFill>
                <a:blip r:embed="rId93"/>
                <a:stretch>
                  <a:fillRect/>
                </a:stretch>
              </p:blipFill>
              <p:spPr>
                <a:xfrm>
                  <a:off x="8923780" y="2725780"/>
                  <a:ext cx="126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4830" name="Ink 34829">
                  <a:extLst>
                    <a:ext uri="{FF2B5EF4-FFF2-40B4-BE49-F238E27FC236}">
                      <a16:creationId xmlns:a16="http://schemas.microsoft.com/office/drawing/2014/main" id="{9433CF69-FF30-D09C-5229-2428483756AE}"/>
                    </a:ext>
                  </a:extLst>
                </p14:cNvPr>
                <p14:cNvContentPartPr/>
                <p14:nvPr/>
              </p14:nvContentPartPr>
              <p14:xfrm>
                <a:off x="9018100" y="2706700"/>
                <a:ext cx="30960" cy="118800"/>
              </p14:xfrm>
            </p:contentPart>
          </mc:Choice>
          <mc:Fallback xmlns="">
            <p:pic>
              <p:nvPicPr>
                <p:cNvPr id="34830" name="Ink 34829">
                  <a:extLst>
                    <a:ext uri="{FF2B5EF4-FFF2-40B4-BE49-F238E27FC236}">
                      <a16:creationId xmlns:a16="http://schemas.microsoft.com/office/drawing/2014/main" id="{9433CF69-FF30-D09C-5229-2428483756AE}"/>
                    </a:ext>
                  </a:extLst>
                </p:cNvPr>
                <p:cNvPicPr/>
                <p:nvPr/>
              </p:nvPicPr>
              <p:blipFill>
                <a:blip r:embed="rId95"/>
                <a:stretch>
                  <a:fillRect/>
                </a:stretch>
              </p:blipFill>
              <p:spPr>
                <a:xfrm>
                  <a:off x="9000100" y="2688700"/>
                  <a:ext cx="66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4831" name="Ink 34830">
                  <a:extLst>
                    <a:ext uri="{FF2B5EF4-FFF2-40B4-BE49-F238E27FC236}">
                      <a16:creationId xmlns:a16="http://schemas.microsoft.com/office/drawing/2014/main" id="{654EE15E-F3ED-8A84-235A-CE59FD757F2A}"/>
                    </a:ext>
                  </a:extLst>
                </p14:cNvPr>
                <p14:cNvContentPartPr/>
                <p14:nvPr/>
              </p14:nvContentPartPr>
              <p14:xfrm>
                <a:off x="9188740" y="3071380"/>
                <a:ext cx="121320" cy="12240"/>
              </p14:xfrm>
            </p:contentPart>
          </mc:Choice>
          <mc:Fallback xmlns="">
            <p:pic>
              <p:nvPicPr>
                <p:cNvPr id="34831" name="Ink 34830">
                  <a:extLst>
                    <a:ext uri="{FF2B5EF4-FFF2-40B4-BE49-F238E27FC236}">
                      <a16:creationId xmlns:a16="http://schemas.microsoft.com/office/drawing/2014/main" id="{654EE15E-F3ED-8A84-235A-CE59FD757F2A}"/>
                    </a:ext>
                  </a:extLst>
                </p:cNvPr>
                <p:cNvPicPr/>
                <p:nvPr/>
              </p:nvPicPr>
              <p:blipFill>
                <a:blip r:embed="rId97"/>
                <a:stretch>
                  <a:fillRect/>
                </a:stretch>
              </p:blipFill>
              <p:spPr>
                <a:xfrm>
                  <a:off x="9171100" y="3053740"/>
                  <a:ext cx="156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4832" name="Ink 34831">
                  <a:extLst>
                    <a:ext uri="{FF2B5EF4-FFF2-40B4-BE49-F238E27FC236}">
                      <a16:creationId xmlns:a16="http://schemas.microsoft.com/office/drawing/2014/main" id="{CCE2DED2-B2B1-DA02-7B89-8F978FC996E6}"/>
                    </a:ext>
                  </a:extLst>
                </p14:cNvPr>
                <p14:cNvContentPartPr/>
                <p14:nvPr/>
              </p14:nvContentPartPr>
              <p14:xfrm>
                <a:off x="9454060" y="2954380"/>
                <a:ext cx="46440" cy="223920"/>
              </p14:xfrm>
            </p:contentPart>
          </mc:Choice>
          <mc:Fallback xmlns="">
            <p:pic>
              <p:nvPicPr>
                <p:cNvPr id="34832" name="Ink 34831">
                  <a:extLst>
                    <a:ext uri="{FF2B5EF4-FFF2-40B4-BE49-F238E27FC236}">
                      <a16:creationId xmlns:a16="http://schemas.microsoft.com/office/drawing/2014/main" id="{CCE2DED2-B2B1-DA02-7B89-8F978FC996E6}"/>
                    </a:ext>
                  </a:extLst>
                </p:cNvPr>
                <p:cNvPicPr/>
                <p:nvPr/>
              </p:nvPicPr>
              <p:blipFill>
                <a:blip r:embed="rId99"/>
                <a:stretch>
                  <a:fillRect/>
                </a:stretch>
              </p:blipFill>
              <p:spPr>
                <a:xfrm>
                  <a:off x="9436420" y="2936380"/>
                  <a:ext cx="82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4835" name="Ink 34834">
                  <a:extLst>
                    <a:ext uri="{FF2B5EF4-FFF2-40B4-BE49-F238E27FC236}">
                      <a16:creationId xmlns:a16="http://schemas.microsoft.com/office/drawing/2014/main" id="{E47AABE9-321D-DA72-7A77-D469236D1A4A}"/>
                    </a:ext>
                  </a:extLst>
                </p14:cNvPr>
                <p14:cNvContentPartPr/>
                <p14:nvPr/>
              </p14:nvContentPartPr>
              <p14:xfrm>
                <a:off x="8431660" y="3374500"/>
                <a:ext cx="1125720" cy="33120"/>
              </p14:xfrm>
            </p:contentPart>
          </mc:Choice>
          <mc:Fallback xmlns="">
            <p:pic>
              <p:nvPicPr>
                <p:cNvPr id="34835" name="Ink 34834">
                  <a:extLst>
                    <a:ext uri="{FF2B5EF4-FFF2-40B4-BE49-F238E27FC236}">
                      <a16:creationId xmlns:a16="http://schemas.microsoft.com/office/drawing/2014/main" id="{E47AABE9-321D-DA72-7A77-D469236D1A4A}"/>
                    </a:ext>
                  </a:extLst>
                </p:cNvPr>
                <p:cNvPicPr/>
                <p:nvPr/>
              </p:nvPicPr>
              <p:blipFill>
                <a:blip r:embed="rId101"/>
                <a:stretch>
                  <a:fillRect/>
                </a:stretch>
              </p:blipFill>
              <p:spPr>
                <a:xfrm>
                  <a:off x="8413660" y="3356500"/>
                  <a:ext cx="1161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837" name="Ink 34836">
                  <a:extLst>
                    <a:ext uri="{FF2B5EF4-FFF2-40B4-BE49-F238E27FC236}">
                      <a16:creationId xmlns:a16="http://schemas.microsoft.com/office/drawing/2014/main" id="{5E3EB629-486E-2726-26D4-64B01C05C2D4}"/>
                    </a:ext>
                  </a:extLst>
                </p14:cNvPr>
                <p14:cNvContentPartPr/>
                <p14:nvPr/>
              </p14:nvContentPartPr>
              <p14:xfrm>
                <a:off x="8739460" y="3595900"/>
                <a:ext cx="94680" cy="100440"/>
              </p14:xfrm>
            </p:contentPart>
          </mc:Choice>
          <mc:Fallback xmlns="">
            <p:pic>
              <p:nvPicPr>
                <p:cNvPr id="34837" name="Ink 34836">
                  <a:extLst>
                    <a:ext uri="{FF2B5EF4-FFF2-40B4-BE49-F238E27FC236}">
                      <a16:creationId xmlns:a16="http://schemas.microsoft.com/office/drawing/2014/main" id="{5E3EB629-486E-2726-26D4-64B01C05C2D4}"/>
                    </a:ext>
                  </a:extLst>
                </p:cNvPr>
                <p:cNvPicPr/>
                <p:nvPr/>
              </p:nvPicPr>
              <p:blipFill>
                <a:blip r:embed="rId103"/>
                <a:stretch>
                  <a:fillRect/>
                </a:stretch>
              </p:blipFill>
              <p:spPr>
                <a:xfrm>
                  <a:off x="8721460" y="3577900"/>
                  <a:ext cx="130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4838" name="Ink 34837">
                  <a:extLst>
                    <a:ext uri="{FF2B5EF4-FFF2-40B4-BE49-F238E27FC236}">
                      <a16:creationId xmlns:a16="http://schemas.microsoft.com/office/drawing/2014/main" id="{A5178492-4AD1-3568-5C55-8CDD4DA79BC2}"/>
                    </a:ext>
                  </a:extLst>
                </p14:cNvPr>
                <p14:cNvContentPartPr/>
                <p14:nvPr/>
              </p14:nvContentPartPr>
              <p14:xfrm>
                <a:off x="8767180" y="3504820"/>
                <a:ext cx="360" cy="360"/>
              </p14:xfrm>
            </p:contentPart>
          </mc:Choice>
          <mc:Fallback xmlns="">
            <p:pic>
              <p:nvPicPr>
                <p:cNvPr id="34838" name="Ink 34837">
                  <a:extLst>
                    <a:ext uri="{FF2B5EF4-FFF2-40B4-BE49-F238E27FC236}">
                      <a16:creationId xmlns:a16="http://schemas.microsoft.com/office/drawing/2014/main" id="{A5178492-4AD1-3568-5C55-8CDD4DA79BC2}"/>
                    </a:ext>
                  </a:extLst>
                </p:cNvPr>
                <p:cNvPicPr/>
                <p:nvPr/>
              </p:nvPicPr>
              <p:blipFill>
                <a:blip r:embed="rId85"/>
                <a:stretch>
                  <a:fillRect/>
                </a:stretch>
              </p:blipFill>
              <p:spPr>
                <a:xfrm>
                  <a:off x="8749180" y="3486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4839" name="Ink 34838">
                  <a:extLst>
                    <a:ext uri="{FF2B5EF4-FFF2-40B4-BE49-F238E27FC236}">
                      <a16:creationId xmlns:a16="http://schemas.microsoft.com/office/drawing/2014/main" id="{BADAECA6-A092-8A95-56DB-EB408FC21D39}"/>
                    </a:ext>
                  </a:extLst>
                </p14:cNvPr>
                <p14:cNvContentPartPr/>
                <p14:nvPr/>
              </p14:nvContentPartPr>
              <p14:xfrm>
                <a:off x="8985340" y="3522460"/>
                <a:ext cx="75960" cy="226800"/>
              </p14:xfrm>
            </p:contentPart>
          </mc:Choice>
          <mc:Fallback xmlns="">
            <p:pic>
              <p:nvPicPr>
                <p:cNvPr id="34839" name="Ink 34838">
                  <a:extLst>
                    <a:ext uri="{FF2B5EF4-FFF2-40B4-BE49-F238E27FC236}">
                      <a16:creationId xmlns:a16="http://schemas.microsoft.com/office/drawing/2014/main" id="{BADAECA6-A092-8A95-56DB-EB408FC21D39}"/>
                    </a:ext>
                  </a:extLst>
                </p:cNvPr>
                <p:cNvPicPr/>
                <p:nvPr/>
              </p:nvPicPr>
              <p:blipFill>
                <a:blip r:embed="rId106"/>
                <a:stretch>
                  <a:fillRect/>
                </a:stretch>
              </p:blipFill>
              <p:spPr>
                <a:xfrm>
                  <a:off x="8967340" y="3504460"/>
                  <a:ext cx="111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4840" name="Ink 34839">
                  <a:extLst>
                    <a:ext uri="{FF2B5EF4-FFF2-40B4-BE49-F238E27FC236}">
                      <a16:creationId xmlns:a16="http://schemas.microsoft.com/office/drawing/2014/main" id="{6DFBD708-1530-B1F5-984C-E1BF5EEF2154}"/>
                    </a:ext>
                  </a:extLst>
                </p14:cNvPr>
                <p14:cNvContentPartPr/>
                <p14:nvPr/>
              </p14:nvContentPartPr>
              <p14:xfrm>
                <a:off x="9136540" y="3547660"/>
                <a:ext cx="6120" cy="135360"/>
              </p14:xfrm>
            </p:contentPart>
          </mc:Choice>
          <mc:Fallback xmlns="">
            <p:pic>
              <p:nvPicPr>
                <p:cNvPr id="34840" name="Ink 34839">
                  <a:extLst>
                    <a:ext uri="{FF2B5EF4-FFF2-40B4-BE49-F238E27FC236}">
                      <a16:creationId xmlns:a16="http://schemas.microsoft.com/office/drawing/2014/main" id="{6DFBD708-1530-B1F5-984C-E1BF5EEF2154}"/>
                    </a:ext>
                  </a:extLst>
                </p:cNvPr>
                <p:cNvPicPr/>
                <p:nvPr/>
              </p:nvPicPr>
              <p:blipFill>
                <a:blip r:embed="rId108"/>
                <a:stretch>
                  <a:fillRect/>
                </a:stretch>
              </p:blipFill>
              <p:spPr>
                <a:xfrm>
                  <a:off x="9118900" y="3529660"/>
                  <a:ext cx="41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4841" name="Ink 34840">
                  <a:extLst>
                    <a:ext uri="{FF2B5EF4-FFF2-40B4-BE49-F238E27FC236}">
                      <a16:creationId xmlns:a16="http://schemas.microsoft.com/office/drawing/2014/main" id="{62D37EB6-FDF5-84BE-8D88-8F47A957EE9B}"/>
                    </a:ext>
                  </a:extLst>
                </p14:cNvPr>
                <p14:cNvContentPartPr/>
                <p14:nvPr/>
              </p14:nvContentPartPr>
              <p14:xfrm>
                <a:off x="9227260" y="3658540"/>
                <a:ext cx="75960" cy="10800"/>
              </p14:xfrm>
            </p:contentPart>
          </mc:Choice>
          <mc:Fallback xmlns="">
            <p:pic>
              <p:nvPicPr>
                <p:cNvPr id="34841" name="Ink 34840">
                  <a:extLst>
                    <a:ext uri="{FF2B5EF4-FFF2-40B4-BE49-F238E27FC236}">
                      <a16:creationId xmlns:a16="http://schemas.microsoft.com/office/drawing/2014/main" id="{62D37EB6-FDF5-84BE-8D88-8F47A957EE9B}"/>
                    </a:ext>
                  </a:extLst>
                </p:cNvPr>
                <p:cNvPicPr/>
                <p:nvPr/>
              </p:nvPicPr>
              <p:blipFill>
                <a:blip r:embed="rId110"/>
                <a:stretch>
                  <a:fillRect/>
                </a:stretch>
              </p:blipFill>
              <p:spPr>
                <a:xfrm>
                  <a:off x="9209620" y="3640540"/>
                  <a:ext cx="111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4842" name="Ink 34841">
                  <a:extLst>
                    <a:ext uri="{FF2B5EF4-FFF2-40B4-BE49-F238E27FC236}">
                      <a16:creationId xmlns:a16="http://schemas.microsoft.com/office/drawing/2014/main" id="{1CD96514-2B62-CC99-D9B6-1053E1FBCFE4}"/>
                    </a:ext>
                  </a:extLst>
                </p14:cNvPr>
                <p14:cNvContentPartPr/>
                <p14:nvPr/>
              </p14:nvContentPartPr>
              <p14:xfrm>
                <a:off x="9250300" y="3611020"/>
                <a:ext cx="29520" cy="114840"/>
              </p14:xfrm>
            </p:contentPart>
          </mc:Choice>
          <mc:Fallback xmlns="">
            <p:pic>
              <p:nvPicPr>
                <p:cNvPr id="34842" name="Ink 34841">
                  <a:extLst>
                    <a:ext uri="{FF2B5EF4-FFF2-40B4-BE49-F238E27FC236}">
                      <a16:creationId xmlns:a16="http://schemas.microsoft.com/office/drawing/2014/main" id="{1CD96514-2B62-CC99-D9B6-1053E1FBCFE4}"/>
                    </a:ext>
                  </a:extLst>
                </p:cNvPr>
                <p:cNvPicPr/>
                <p:nvPr/>
              </p:nvPicPr>
              <p:blipFill>
                <a:blip r:embed="rId112"/>
                <a:stretch>
                  <a:fillRect/>
                </a:stretch>
              </p:blipFill>
              <p:spPr>
                <a:xfrm>
                  <a:off x="9232660" y="3593380"/>
                  <a:ext cx="65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4843" name="Ink 34842">
                  <a:extLst>
                    <a:ext uri="{FF2B5EF4-FFF2-40B4-BE49-F238E27FC236}">
                      <a16:creationId xmlns:a16="http://schemas.microsoft.com/office/drawing/2014/main" id="{FAD45720-DB48-C431-BFF4-F78004D1F3E5}"/>
                    </a:ext>
                  </a:extLst>
                </p14:cNvPr>
                <p14:cNvContentPartPr/>
                <p14:nvPr/>
              </p14:nvContentPartPr>
              <p14:xfrm>
                <a:off x="9389260" y="3608860"/>
                <a:ext cx="32400" cy="88920"/>
              </p14:xfrm>
            </p:contentPart>
          </mc:Choice>
          <mc:Fallback xmlns="">
            <p:pic>
              <p:nvPicPr>
                <p:cNvPr id="34843" name="Ink 34842">
                  <a:extLst>
                    <a:ext uri="{FF2B5EF4-FFF2-40B4-BE49-F238E27FC236}">
                      <a16:creationId xmlns:a16="http://schemas.microsoft.com/office/drawing/2014/main" id="{FAD45720-DB48-C431-BFF4-F78004D1F3E5}"/>
                    </a:ext>
                  </a:extLst>
                </p:cNvPr>
                <p:cNvPicPr/>
                <p:nvPr/>
              </p:nvPicPr>
              <p:blipFill>
                <a:blip r:embed="rId114"/>
                <a:stretch>
                  <a:fillRect/>
                </a:stretch>
              </p:blipFill>
              <p:spPr>
                <a:xfrm>
                  <a:off x="9371260" y="3590860"/>
                  <a:ext cx="68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4844" name="Ink 34843">
                  <a:extLst>
                    <a:ext uri="{FF2B5EF4-FFF2-40B4-BE49-F238E27FC236}">
                      <a16:creationId xmlns:a16="http://schemas.microsoft.com/office/drawing/2014/main" id="{8D8CE2E4-45B0-877F-2555-FDF0E881E2D2}"/>
                    </a:ext>
                  </a:extLst>
                </p14:cNvPr>
                <p14:cNvContentPartPr/>
                <p14:nvPr/>
              </p14:nvContentPartPr>
              <p14:xfrm>
                <a:off x="9368020" y="3541540"/>
                <a:ext cx="3240" cy="3240"/>
              </p14:xfrm>
            </p:contentPart>
          </mc:Choice>
          <mc:Fallback xmlns="">
            <p:pic>
              <p:nvPicPr>
                <p:cNvPr id="34844" name="Ink 34843">
                  <a:extLst>
                    <a:ext uri="{FF2B5EF4-FFF2-40B4-BE49-F238E27FC236}">
                      <a16:creationId xmlns:a16="http://schemas.microsoft.com/office/drawing/2014/main" id="{8D8CE2E4-45B0-877F-2555-FDF0E881E2D2}"/>
                    </a:ext>
                  </a:extLst>
                </p:cNvPr>
                <p:cNvPicPr/>
                <p:nvPr/>
              </p:nvPicPr>
              <p:blipFill>
                <a:blip r:embed="rId116"/>
                <a:stretch>
                  <a:fillRect/>
                </a:stretch>
              </p:blipFill>
              <p:spPr>
                <a:xfrm>
                  <a:off x="9350380" y="3523540"/>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845" name="Ink 34844">
                  <a:extLst>
                    <a:ext uri="{FF2B5EF4-FFF2-40B4-BE49-F238E27FC236}">
                      <a16:creationId xmlns:a16="http://schemas.microsoft.com/office/drawing/2014/main" id="{59BEDCD6-DB73-719D-2F97-7F163B6510A8}"/>
                    </a:ext>
                  </a:extLst>
                </p14:cNvPr>
                <p14:cNvContentPartPr/>
                <p14:nvPr/>
              </p14:nvContentPartPr>
              <p14:xfrm>
                <a:off x="9451540" y="3511660"/>
                <a:ext cx="111600" cy="255960"/>
              </p14:xfrm>
            </p:contentPart>
          </mc:Choice>
          <mc:Fallback xmlns="">
            <p:pic>
              <p:nvPicPr>
                <p:cNvPr id="34845" name="Ink 34844">
                  <a:extLst>
                    <a:ext uri="{FF2B5EF4-FFF2-40B4-BE49-F238E27FC236}">
                      <a16:creationId xmlns:a16="http://schemas.microsoft.com/office/drawing/2014/main" id="{59BEDCD6-DB73-719D-2F97-7F163B6510A8}"/>
                    </a:ext>
                  </a:extLst>
                </p:cNvPr>
                <p:cNvPicPr/>
                <p:nvPr/>
              </p:nvPicPr>
              <p:blipFill>
                <a:blip r:embed="rId118"/>
                <a:stretch>
                  <a:fillRect/>
                </a:stretch>
              </p:blipFill>
              <p:spPr>
                <a:xfrm>
                  <a:off x="9433900" y="3493660"/>
                  <a:ext cx="147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4847" name="Ink 34846">
                  <a:extLst>
                    <a:ext uri="{FF2B5EF4-FFF2-40B4-BE49-F238E27FC236}">
                      <a16:creationId xmlns:a16="http://schemas.microsoft.com/office/drawing/2014/main" id="{C4A7C9CC-7A05-ECE1-05BD-A47B40B89456}"/>
                    </a:ext>
                  </a:extLst>
                </p14:cNvPr>
                <p14:cNvContentPartPr/>
                <p14:nvPr/>
              </p14:nvContentPartPr>
              <p14:xfrm>
                <a:off x="9563860" y="3369100"/>
                <a:ext cx="288360" cy="29520"/>
              </p14:xfrm>
            </p:contentPart>
          </mc:Choice>
          <mc:Fallback xmlns="">
            <p:pic>
              <p:nvPicPr>
                <p:cNvPr id="34847" name="Ink 34846">
                  <a:extLst>
                    <a:ext uri="{FF2B5EF4-FFF2-40B4-BE49-F238E27FC236}">
                      <a16:creationId xmlns:a16="http://schemas.microsoft.com/office/drawing/2014/main" id="{C4A7C9CC-7A05-ECE1-05BD-A47B40B89456}"/>
                    </a:ext>
                  </a:extLst>
                </p:cNvPr>
                <p:cNvPicPr/>
                <p:nvPr/>
              </p:nvPicPr>
              <p:blipFill>
                <a:blip r:embed="rId120"/>
                <a:stretch>
                  <a:fillRect/>
                </a:stretch>
              </p:blipFill>
              <p:spPr>
                <a:xfrm>
                  <a:off x="9545860" y="3351100"/>
                  <a:ext cx="324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4848" name="Ink 34847">
                  <a:extLst>
                    <a:ext uri="{FF2B5EF4-FFF2-40B4-BE49-F238E27FC236}">
                      <a16:creationId xmlns:a16="http://schemas.microsoft.com/office/drawing/2014/main" id="{3102D9BA-806E-04A7-9D8A-E838F6587C3C}"/>
                    </a:ext>
                  </a:extLst>
                </p14:cNvPr>
                <p14:cNvContentPartPr/>
                <p14:nvPr/>
              </p14:nvContentPartPr>
              <p14:xfrm>
                <a:off x="9591580" y="3487900"/>
                <a:ext cx="6120" cy="68040"/>
              </p14:xfrm>
            </p:contentPart>
          </mc:Choice>
          <mc:Fallback xmlns="">
            <p:pic>
              <p:nvPicPr>
                <p:cNvPr id="34848" name="Ink 34847">
                  <a:extLst>
                    <a:ext uri="{FF2B5EF4-FFF2-40B4-BE49-F238E27FC236}">
                      <a16:creationId xmlns:a16="http://schemas.microsoft.com/office/drawing/2014/main" id="{3102D9BA-806E-04A7-9D8A-E838F6587C3C}"/>
                    </a:ext>
                  </a:extLst>
                </p:cNvPr>
                <p:cNvPicPr/>
                <p:nvPr/>
              </p:nvPicPr>
              <p:blipFill>
                <a:blip r:embed="rId122"/>
                <a:stretch>
                  <a:fillRect/>
                </a:stretch>
              </p:blipFill>
              <p:spPr>
                <a:xfrm>
                  <a:off x="9573940" y="3469900"/>
                  <a:ext cx="41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4849" name="Ink 34848">
                  <a:extLst>
                    <a:ext uri="{FF2B5EF4-FFF2-40B4-BE49-F238E27FC236}">
                      <a16:creationId xmlns:a16="http://schemas.microsoft.com/office/drawing/2014/main" id="{AD2B43DA-29E5-014F-7652-C6F29F2291C1}"/>
                    </a:ext>
                  </a:extLst>
                </p14:cNvPr>
                <p14:cNvContentPartPr/>
                <p14:nvPr/>
              </p14:nvContentPartPr>
              <p14:xfrm>
                <a:off x="9588700" y="3481060"/>
                <a:ext cx="75960" cy="54360"/>
              </p14:xfrm>
            </p:contentPart>
          </mc:Choice>
          <mc:Fallback xmlns="">
            <p:pic>
              <p:nvPicPr>
                <p:cNvPr id="34849" name="Ink 34848">
                  <a:extLst>
                    <a:ext uri="{FF2B5EF4-FFF2-40B4-BE49-F238E27FC236}">
                      <a16:creationId xmlns:a16="http://schemas.microsoft.com/office/drawing/2014/main" id="{AD2B43DA-29E5-014F-7652-C6F29F2291C1}"/>
                    </a:ext>
                  </a:extLst>
                </p:cNvPr>
                <p:cNvPicPr/>
                <p:nvPr/>
              </p:nvPicPr>
              <p:blipFill>
                <a:blip r:embed="rId124"/>
                <a:stretch>
                  <a:fillRect/>
                </a:stretch>
              </p:blipFill>
              <p:spPr>
                <a:xfrm>
                  <a:off x="9570700" y="3463420"/>
                  <a:ext cx="111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4851" name="Ink 34850">
                  <a:extLst>
                    <a:ext uri="{FF2B5EF4-FFF2-40B4-BE49-F238E27FC236}">
                      <a16:creationId xmlns:a16="http://schemas.microsoft.com/office/drawing/2014/main" id="{A0D7FE7B-920E-FA40-04FA-D2D25D6723B2}"/>
                    </a:ext>
                  </a:extLst>
                </p14:cNvPr>
                <p14:cNvContentPartPr/>
                <p14:nvPr/>
              </p14:nvContentPartPr>
              <p14:xfrm>
                <a:off x="9664300" y="3460900"/>
                <a:ext cx="19440" cy="70200"/>
              </p14:xfrm>
            </p:contentPart>
          </mc:Choice>
          <mc:Fallback xmlns="">
            <p:pic>
              <p:nvPicPr>
                <p:cNvPr id="34851" name="Ink 34850">
                  <a:extLst>
                    <a:ext uri="{FF2B5EF4-FFF2-40B4-BE49-F238E27FC236}">
                      <a16:creationId xmlns:a16="http://schemas.microsoft.com/office/drawing/2014/main" id="{A0D7FE7B-920E-FA40-04FA-D2D25D6723B2}"/>
                    </a:ext>
                  </a:extLst>
                </p:cNvPr>
                <p:cNvPicPr/>
                <p:nvPr/>
              </p:nvPicPr>
              <p:blipFill>
                <a:blip r:embed="rId126"/>
                <a:stretch>
                  <a:fillRect/>
                </a:stretch>
              </p:blipFill>
              <p:spPr>
                <a:xfrm>
                  <a:off x="9646300" y="3442900"/>
                  <a:ext cx="55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4853" name="Ink 34852">
                  <a:extLst>
                    <a:ext uri="{FF2B5EF4-FFF2-40B4-BE49-F238E27FC236}">
                      <a16:creationId xmlns:a16="http://schemas.microsoft.com/office/drawing/2014/main" id="{379A6873-7665-F0C7-50D1-2CC1A7848E60}"/>
                    </a:ext>
                  </a:extLst>
                </p14:cNvPr>
                <p14:cNvContentPartPr/>
                <p14:nvPr/>
              </p14:nvContentPartPr>
              <p14:xfrm>
                <a:off x="8267500" y="2508700"/>
                <a:ext cx="1827720" cy="1405080"/>
              </p14:xfrm>
            </p:contentPart>
          </mc:Choice>
          <mc:Fallback xmlns="">
            <p:pic>
              <p:nvPicPr>
                <p:cNvPr id="34853" name="Ink 34852">
                  <a:extLst>
                    <a:ext uri="{FF2B5EF4-FFF2-40B4-BE49-F238E27FC236}">
                      <a16:creationId xmlns:a16="http://schemas.microsoft.com/office/drawing/2014/main" id="{379A6873-7665-F0C7-50D1-2CC1A7848E60}"/>
                    </a:ext>
                  </a:extLst>
                </p:cNvPr>
                <p:cNvPicPr/>
                <p:nvPr/>
              </p:nvPicPr>
              <p:blipFill>
                <a:blip r:embed="rId128"/>
                <a:stretch>
                  <a:fillRect/>
                </a:stretch>
              </p:blipFill>
              <p:spPr>
                <a:xfrm>
                  <a:off x="8249500" y="2491060"/>
                  <a:ext cx="1863360" cy="1440720"/>
                </a:xfrm>
                <a:prstGeom prst="rect">
                  <a:avLst/>
                </a:prstGeom>
              </p:spPr>
            </p:pic>
          </mc:Fallback>
        </mc:AlternateContent>
      </p:grpSp>
      <p:grpSp>
        <p:nvGrpSpPr>
          <p:cNvPr id="34857" name="Group 34856">
            <a:extLst>
              <a:ext uri="{FF2B5EF4-FFF2-40B4-BE49-F238E27FC236}">
                <a16:creationId xmlns:a16="http://schemas.microsoft.com/office/drawing/2014/main" id="{8C8419D2-C80A-F9F1-1394-BD83818A6344}"/>
              </a:ext>
            </a:extLst>
          </p:cNvPr>
          <p:cNvGrpSpPr/>
          <p:nvPr/>
        </p:nvGrpSpPr>
        <p:grpSpPr>
          <a:xfrm>
            <a:off x="6702580" y="3296380"/>
            <a:ext cx="64080" cy="59040"/>
            <a:chOff x="6702580" y="3296380"/>
            <a:chExt cx="64080" cy="59040"/>
          </a:xfrm>
        </p:grpSpPr>
        <mc:AlternateContent xmlns:mc="http://schemas.openxmlformats.org/markup-compatibility/2006" xmlns:p14="http://schemas.microsoft.com/office/powerpoint/2010/main">
          <mc:Choice Requires="p14">
            <p:contentPart p14:bwMode="auto" r:id="rId129">
              <p14:nvContentPartPr>
                <p14:cNvPr id="34855" name="Ink 34854">
                  <a:extLst>
                    <a:ext uri="{FF2B5EF4-FFF2-40B4-BE49-F238E27FC236}">
                      <a16:creationId xmlns:a16="http://schemas.microsoft.com/office/drawing/2014/main" id="{78AB53A7-00E4-9AE8-E676-D4CE15489A9C}"/>
                    </a:ext>
                  </a:extLst>
                </p14:cNvPr>
                <p14:cNvContentPartPr/>
                <p14:nvPr/>
              </p14:nvContentPartPr>
              <p14:xfrm>
                <a:off x="6702580" y="3296380"/>
                <a:ext cx="43920" cy="1800"/>
              </p14:xfrm>
            </p:contentPart>
          </mc:Choice>
          <mc:Fallback xmlns="">
            <p:pic>
              <p:nvPicPr>
                <p:cNvPr id="34855" name="Ink 34854">
                  <a:extLst>
                    <a:ext uri="{FF2B5EF4-FFF2-40B4-BE49-F238E27FC236}">
                      <a16:creationId xmlns:a16="http://schemas.microsoft.com/office/drawing/2014/main" id="{78AB53A7-00E4-9AE8-E676-D4CE15489A9C}"/>
                    </a:ext>
                  </a:extLst>
                </p:cNvPr>
                <p:cNvPicPr/>
                <p:nvPr/>
              </p:nvPicPr>
              <p:blipFill>
                <a:blip r:embed="rId130"/>
                <a:stretch>
                  <a:fillRect/>
                </a:stretch>
              </p:blipFill>
              <p:spPr>
                <a:xfrm>
                  <a:off x="6684940" y="3278740"/>
                  <a:ext cx="79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856" name="Ink 34855">
                  <a:extLst>
                    <a:ext uri="{FF2B5EF4-FFF2-40B4-BE49-F238E27FC236}">
                      <a16:creationId xmlns:a16="http://schemas.microsoft.com/office/drawing/2014/main" id="{BA23C25A-5028-14D8-91BC-645B70CBD631}"/>
                    </a:ext>
                  </a:extLst>
                </p14:cNvPr>
                <p14:cNvContentPartPr/>
                <p14:nvPr/>
              </p14:nvContentPartPr>
              <p14:xfrm>
                <a:off x="6705460" y="3352180"/>
                <a:ext cx="61200" cy="3240"/>
              </p14:xfrm>
            </p:contentPart>
          </mc:Choice>
          <mc:Fallback xmlns="">
            <p:pic>
              <p:nvPicPr>
                <p:cNvPr id="34856" name="Ink 34855">
                  <a:extLst>
                    <a:ext uri="{FF2B5EF4-FFF2-40B4-BE49-F238E27FC236}">
                      <a16:creationId xmlns:a16="http://schemas.microsoft.com/office/drawing/2014/main" id="{BA23C25A-5028-14D8-91BC-645B70CBD631}"/>
                    </a:ext>
                  </a:extLst>
                </p:cNvPr>
                <p:cNvPicPr/>
                <p:nvPr/>
              </p:nvPicPr>
              <p:blipFill>
                <a:blip r:embed="rId132"/>
                <a:stretch>
                  <a:fillRect/>
                </a:stretch>
              </p:blipFill>
              <p:spPr>
                <a:xfrm>
                  <a:off x="6687820" y="3334180"/>
                  <a:ext cx="96840" cy="38880"/>
                </a:xfrm>
                <a:prstGeom prst="rect">
                  <a:avLst/>
                </a:prstGeom>
              </p:spPr>
            </p:pic>
          </mc:Fallback>
        </mc:AlternateContent>
      </p:grpSp>
      <p:grpSp>
        <p:nvGrpSpPr>
          <p:cNvPr id="34860" name="Group 34859">
            <a:extLst>
              <a:ext uri="{FF2B5EF4-FFF2-40B4-BE49-F238E27FC236}">
                <a16:creationId xmlns:a16="http://schemas.microsoft.com/office/drawing/2014/main" id="{515D9AF2-44B6-B9D3-009A-2D8BDEEFC13B}"/>
              </a:ext>
            </a:extLst>
          </p:cNvPr>
          <p:cNvGrpSpPr/>
          <p:nvPr/>
        </p:nvGrpSpPr>
        <p:grpSpPr>
          <a:xfrm>
            <a:off x="5996980" y="3298540"/>
            <a:ext cx="319320" cy="60120"/>
            <a:chOff x="5996980" y="3298540"/>
            <a:chExt cx="319320" cy="60120"/>
          </a:xfrm>
        </p:grpSpPr>
        <mc:AlternateContent xmlns:mc="http://schemas.openxmlformats.org/markup-compatibility/2006" xmlns:p14="http://schemas.microsoft.com/office/powerpoint/2010/main">
          <mc:Choice Requires="p14">
            <p:contentPart p14:bwMode="auto" r:id="rId133">
              <p14:nvContentPartPr>
                <p14:cNvPr id="34858" name="Ink 34857">
                  <a:extLst>
                    <a:ext uri="{FF2B5EF4-FFF2-40B4-BE49-F238E27FC236}">
                      <a16:creationId xmlns:a16="http://schemas.microsoft.com/office/drawing/2014/main" id="{19AC0573-0F95-973D-013F-8B0F82E17A41}"/>
                    </a:ext>
                  </a:extLst>
                </p14:cNvPr>
                <p14:cNvContentPartPr/>
                <p14:nvPr/>
              </p14:nvContentPartPr>
              <p14:xfrm>
                <a:off x="5996980" y="3298540"/>
                <a:ext cx="319320" cy="9360"/>
              </p14:xfrm>
            </p:contentPart>
          </mc:Choice>
          <mc:Fallback xmlns="">
            <p:pic>
              <p:nvPicPr>
                <p:cNvPr id="34858" name="Ink 34857">
                  <a:extLst>
                    <a:ext uri="{FF2B5EF4-FFF2-40B4-BE49-F238E27FC236}">
                      <a16:creationId xmlns:a16="http://schemas.microsoft.com/office/drawing/2014/main" id="{19AC0573-0F95-973D-013F-8B0F82E17A41}"/>
                    </a:ext>
                  </a:extLst>
                </p:cNvPr>
                <p:cNvPicPr/>
                <p:nvPr/>
              </p:nvPicPr>
              <p:blipFill>
                <a:blip r:embed="rId134"/>
                <a:stretch>
                  <a:fillRect/>
                </a:stretch>
              </p:blipFill>
              <p:spPr>
                <a:xfrm>
                  <a:off x="5979340" y="3280540"/>
                  <a:ext cx="354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4859" name="Ink 34858">
                  <a:extLst>
                    <a:ext uri="{FF2B5EF4-FFF2-40B4-BE49-F238E27FC236}">
                      <a16:creationId xmlns:a16="http://schemas.microsoft.com/office/drawing/2014/main" id="{4F01ADCD-E5E9-F067-44C9-F46BC18F0C74}"/>
                    </a:ext>
                  </a:extLst>
                </p14:cNvPr>
                <p14:cNvContentPartPr/>
                <p14:nvPr/>
              </p14:nvContentPartPr>
              <p14:xfrm>
                <a:off x="6020380" y="3346060"/>
                <a:ext cx="270000" cy="12600"/>
              </p14:xfrm>
            </p:contentPart>
          </mc:Choice>
          <mc:Fallback xmlns="">
            <p:pic>
              <p:nvPicPr>
                <p:cNvPr id="34859" name="Ink 34858">
                  <a:extLst>
                    <a:ext uri="{FF2B5EF4-FFF2-40B4-BE49-F238E27FC236}">
                      <a16:creationId xmlns:a16="http://schemas.microsoft.com/office/drawing/2014/main" id="{4F01ADCD-E5E9-F067-44C9-F46BC18F0C74}"/>
                    </a:ext>
                  </a:extLst>
                </p:cNvPr>
                <p:cNvPicPr/>
                <p:nvPr/>
              </p:nvPicPr>
              <p:blipFill>
                <a:blip r:embed="rId136"/>
                <a:stretch>
                  <a:fillRect/>
                </a:stretch>
              </p:blipFill>
              <p:spPr>
                <a:xfrm>
                  <a:off x="6002380" y="3328420"/>
                  <a:ext cx="305640" cy="48240"/>
                </a:xfrm>
                <a:prstGeom prst="rect">
                  <a:avLst/>
                </a:prstGeom>
              </p:spPr>
            </p:pic>
          </mc:Fallback>
        </mc:AlternateContent>
      </p:grpSp>
      <p:grpSp>
        <p:nvGrpSpPr>
          <p:cNvPr id="34863" name="Group 34862">
            <a:extLst>
              <a:ext uri="{FF2B5EF4-FFF2-40B4-BE49-F238E27FC236}">
                <a16:creationId xmlns:a16="http://schemas.microsoft.com/office/drawing/2014/main" id="{7787B106-C8CF-48B3-36DC-51407CB09EA4}"/>
              </a:ext>
            </a:extLst>
          </p:cNvPr>
          <p:cNvGrpSpPr/>
          <p:nvPr/>
        </p:nvGrpSpPr>
        <p:grpSpPr>
          <a:xfrm>
            <a:off x="4390300" y="2473780"/>
            <a:ext cx="900360" cy="488880"/>
            <a:chOff x="4390300" y="2473780"/>
            <a:chExt cx="900360" cy="488880"/>
          </a:xfrm>
        </p:grpSpPr>
        <mc:AlternateContent xmlns:mc="http://schemas.openxmlformats.org/markup-compatibility/2006" xmlns:p14="http://schemas.microsoft.com/office/powerpoint/2010/main">
          <mc:Choice Requires="p14">
            <p:contentPart p14:bwMode="auto" r:id="rId137">
              <p14:nvContentPartPr>
                <p14:cNvPr id="13" name="Ink 12">
                  <a:extLst>
                    <a:ext uri="{FF2B5EF4-FFF2-40B4-BE49-F238E27FC236}">
                      <a16:creationId xmlns:a16="http://schemas.microsoft.com/office/drawing/2014/main" id="{3976BA19-9E32-0D69-7A28-757BF16991CA}"/>
                    </a:ext>
                  </a:extLst>
                </p14:cNvPr>
                <p14:cNvContentPartPr/>
                <p14:nvPr/>
              </p14:nvContentPartPr>
              <p14:xfrm>
                <a:off x="4390300" y="2745220"/>
                <a:ext cx="174600" cy="217440"/>
              </p14:xfrm>
            </p:contentPart>
          </mc:Choice>
          <mc:Fallback xmlns="">
            <p:pic>
              <p:nvPicPr>
                <p:cNvPr id="13" name="Ink 12">
                  <a:extLst>
                    <a:ext uri="{FF2B5EF4-FFF2-40B4-BE49-F238E27FC236}">
                      <a16:creationId xmlns:a16="http://schemas.microsoft.com/office/drawing/2014/main" id="{3976BA19-9E32-0D69-7A28-757BF16991CA}"/>
                    </a:ext>
                  </a:extLst>
                </p:cNvPr>
                <p:cNvPicPr/>
                <p:nvPr/>
              </p:nvPicPr>
              <p:blipFill>
                <a:blip r:embed="rId138"/>
                <a:stretch>
                  <a:fillRect/>
                </a:stretch>
              </p:blipFill>
              <p:spPr>
                <a:xfrm>
                  <a:off x="4372660" y="2727220"/>
                  <a:ext cx="210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 name="Ink 13">
                  <a:extLst>
                    <a:ext uri="{FF2B5EF4-FFF2-40B4-BE49-F238E27FC236}">
                      <a16:creationId xmlns:a16="http://schemas.microsoft.com/office/drawing/2014/main" id="{22E402CB-610F-980D-C052-48C097F45A08}"/>
                    </a:ext>
                  </a:extLst>
                </p14:cNvPr>
                <p14:cNvContentPartPr/>
                <p14:nvPr/>
              </p14:nvContentPartPr>
              <p14:xfrm>
                <a:off x="4495060" y="2713180"/>
                <a:ext cx="113400" cy="88200"/>
              </p14:xfrm>
            </p:contentPart>
          </mc:Choice>
          <mc:Fallback xmlns="">
            <p:pic>
              <p:nvPicPr>
                <p:cNvPr id="14" name="Ink 13">
                  <a:extLst>
                    <a:ext uri="{FF2B5EF4-FFF2-40B4-BE49-F238E27FC236}">
                      <a16:creationId xmlns:a16="http://schemas.microsoft.com/office/drawing/2014/main" id="{22E402CB-610F-980D-C052-48C097F45A08}"/>
                    </a:ext>
                  </a:extLst>
                </p:cNvPr>
                <p:cNvPicPr/>
                <p:nvPr/>
              </p:nvPicPr>
              <p:blipFill>
                <a:blip r:embed="rId140"/>
                <a:stretch>
                  <a:fillRect/>
                </a:stretch>
              </p:blipFill>
              <p:spPr>
                <a:xfrm>
                  <a:off x="4477060" y="2695180"/>
                  <a:ext cx="149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 name="Ink 15">
                  <a:extLst>
                    <a:ext uri="{FF2B5EF4-FFF2-40B4-BE49-F238E27FC236}">
                      <a16:creationId xmlns:a16="http://schemas.microsoft.com/office/drawing/2014/main" id="{F55588B3-9924-9B2D-FEA1-013A22481FFB}"/>
                    </a:ext>
                  </a:extLst>
                </p14:cNvPr>
                <p14:cNvContentPartPr/>
                <p14:nvPr/>
              </p14:nvContentPartPr>
              <p14:xfrm>
                <a:off x="4736980" y="2556220"/>
                <a:ext cx="12600" cy="167760"/>
              </p14:xfrm>
            </p:contentPart>
          </mc:Choice>
          <mc:Fallback xmlns="">
            <p:pic>
              <p:nvPicPr>
                <p:cNvPr id="16" name="Ink 15">
                  <a:extLst>
                    <a:ext uri="{FF2B5EF4-FFF2-40B4-BE49-F238E27FC236}">
                      <a16:creationId xmlns:a16="http://schemas.microsoft.com/office/drawing/2014/main" id="{F55588B3-9924-9B2D-FEA1-013A22481FFB}"/>
                    </a:ext>
                  </a:extLst>
                </p:cNvPr>
                <p:cNvPicPr/>
                <p:nvPr/>
              </p:nvPicPr>
              <p:blipFill>
                <a:blip r:embed="rId142"/>
                <a:stretch>
                  <a:fillRect/>
                </a:stretch>
              </p:blipFill>
              <p:spPr>
                <a:xfrm>
                  <a:off x="4719340" y="2538220"/>
                  <a:ext cx="48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 name="Ink 16">
                  <a:extLst>
                    <a:ext uri="{FF2B5EF4-FFF2-40B4-BE49-F238E27FC236}">
                      <a16:creationId xmlns:a16="http://schemas.microsoft.com/office/drawing/2014/main" id="{B9BBA62F-9944-8E58-ADB6-B041BB4B3570}"/>
                    </a:ext>
                  </a:extLst>
                </p14:cNvPr>
                <p14:cNvContentPartPr/>
                <p14:nvPr/>
              </p14:nvContentPartPr>
              <p14:xfrm>
                <a:off x="4764340" y="2473780"/>
                <a:ext cx="136440" cy="178560"/>
              </p14:xfrm>
            </p:contentPart>
          </mc:Choice>
          <mc:Fallback xmlns="">
            <p:pic>
              <p:nvPicPr>
                <p:cNvPr id="17" name="Ink 16">
                  <a:extLst>
                    <a:ext uri="{FF2B5EF4-FFF2-40B4-BE49-F238E27FC236}">
                      <a16:creationId xmlns:a16="http://schemas.microsoft.com/office/drawing/2014/main" id="{B9BBA62F-9944-8E58-ADB6-B041BB4B3570}"/>
                    </a:ext>
                  </a:extLst>
                </p:cNvPr>
                <p:cNvPicPr/>
                <p:nvPr/>
              </p:nvPicPr>
              <p:blipFill>
                <a:blip r:embed="rId144"/>
                <a:stretch>
                  <a:fillRect/>
                </a:stretch>
              </p:blipFill>
              <p:spPr>
                <a:xfrm>
                  <a:off x="4746340" y="2456140"/>
                  <a:ext cx="172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 name="Ink 17">
                  <a:extLst>
                    <a:ext uri="{FF2B5EF4-FFF2-40B4-BE49-F238E27FC236}">
                      <a16:creationId xmlns:a16="http://schemas.microsoft.com/office/drawing/2014/main" id="{9D930876-29E5-DBEB-3BD1-400580F88855}"/>
                    </a:ext>
                  </a:extLst>
                </p14:cNvPr>
                <p14:cNvContentPartPr/>
                <p14:nvPr/>
              </p14:nvContentPartPr>
              <p14:xfrm>
                <a:off x="4781260" y="2582500"/>
                <a:ext cx="78840" cy="14760"/>
              </p14:xfrm>
            </p:contentPart>
          </mc:Choice>
          <mc:Fallback xmlns="">
            <p:pic>
              <p:nvPicPr>
                <p:cNvPr id="18" name="Ink 17">
                  <a:extLst>
                    <a:ext uri="{FF2B5EF4-FFF2-40B4-BE49-F238E27FC236}">
                      <a16:creationId xmlns:a16="http://schemas.microsoft.com/office/drawing/2014/main" id="{9D930876-29E5-DBEB-3BD1-400580F88855}"/>
                    </a:ext>
                  </a:extLst>
                </p:cNvPr>
                <p:cNvPicPr/>
                <p:nvPr/>
              </p:nvPicPr>
              <p:blipFill>
                <a:blip r:embed="rId146"/>
                <a:stretch>
                  <a:fillRect/>
                </a:stretch>
              </p:blipFill>
              <p:spPr>
                <a:xfrm>
                  <a:off x="4763260" y="2564500"/>
                  <a:ext cx="114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4861" name="Ink 34860">
                  <a:extLst>
                    <a:ext uri="{FF2B5EF4-FFF2-40B4-BE49-F238E27FC236}">
                      <a16:creationId xmlns:a16="http://schemas.microsoft.com/office/drawing/2014/main" id="{EA318EA0-7047-0FB0-5586-144A931E7196}"/>
                    </a:ext>
                  </a:extLst>
                </p14:cNvPr>
                <p14:cNvContentPartPr/>
                <p14:nvPr/>
              </p14:nvContentPartPr>
              <p14:xfrm>
                <a:off x="5157100" y="2483140"/>
                <a:ext cx="112680" cy="136080"/>
              </p14:xfrm>
            </p:contentPart>
          </mc:Choice>
          <mc:Fallback xmlns="">
            <p:pic>
              <p:nvPicPr>
                <p:cNvPr id="34861" name="Ink 34860">
                  <a:extLst>
                    <a:ext uri="{FF2B5EF4-FFF2-40B4-BE49-F238E27FC236}">
                      <a16:creationId xmlns:a16="http://schemas.microsoft.com/office/drawing/2014/main" id="{EA318EA0-7047-0FB0-5586-144A931E7196}"/>
                    </a:ext>
                  </a:extLst>
                </p:cNvPr>
                <p:cNvPicPr/>
                <p:nvPr/>
              </p:nvPicPr>
              <p:blipFill>
                <a:blip r:embed="rId148"/>
                <a:stretch>
                  <a:fillRect/>
                </a:stretch>
              </p:blipFill>
              <p:spPr>
                <a:xfrm>
                  <a:off x="5139100" y="2465140"/>
                  <a:ext cx="148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4862" name="Ink 34861">
                  <a:extLst>
                    <a:ext uri="{FF2B5EF4-FFF2-40B4-BE49-F238E27FC236}">
                      <a16:creationId xmlns:a16="http://schemas.microsoft.com/office/drawing/2014/main" id="{11CF037A-6947-69EC-6340-B2E6BE6D0615}"/>
                    </a:ext>
                  </a:extLst>
                </p14:cNvPr>
                <p14:cNvContentPartPr/>
                <p14:nvPr/>
              </p14:nvContentPartPr>
              <p14:xfrm>
                <a:off x="5124340" y="2489260"/>
                <a:ext cx="166320" cy="141480"/>
              </p14:xfrm>
            </p:contentPart>
          </mc:Choice>
          <mc:Fallback xmlns="">
            <p:pic>
              <p:nvPicPr>
                <p:cNvPr id="34862" name="Ink 34861">
                  <a:extLst>
                    <a:ext uri="{FF2B5EF4-FFF2-40B4-BE49-F238E27FC236}">
                      <a16:creationId xmlns:a16="http://schemas.microsoft.com/office/drawing/2014/main" id="{11CF037A-6947-69EC-6340-B2E6BE6D0615}"/>
                    </a:ext>
                  </a:extLst>
                </p:cNvPr>
                <p:cNvPicPr/>
                <p:nvPr/>
              </p:nvPicPr>
              <p:blipFill>
                <a:blip r:embed="rId150"/>
                <a:stretch>
                  <a:fillRect/>
                </a:stretch>
              </p:blipFill>
              <p:spPr>
                <a:xfrm>
                  <a:off x="5106340" y="2471620"/>
                  <a:ext cx="20196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34864" name="Ink 34863">
                <a:extLst>
                  <a:ext uri="{FF2B5EF4-FFF2-40B4-BE49-F238E27FC236}">
                    <a16:creationId xmlns:a16="http://schemas.microsoft.com/office/drawing/2014/main" id="{29BCA5B6-BBCC-44C8-08F1-6623CBE783C3}"/>
                  </a:ext>
                </a:extLst>
              </p14:cNvPr>
              <p14:cNvContentPartPr/>
              <p14:nvPr/>
            </p14:nvContentPartPr>
            <p14:xfrm>
              <a:off x="621820" y="3640180"/>
              <a:ext cx="2276280" cy="839880"/>
            </p14:xfrm>
          </p:contentPart>
        </mc:Choice>
        <mc:Fallback xmlns="">
          <p:pic>
            <p:nvPicPr>
              <p:cNvPr id="34864" name="Ink 34863">
                <a:extLst>
                  <a:ext uri="{FF2B5EF4-FFF2-40B4-BE49-F238E27FC236}">
                    <a16:creationId xmlns:a16="http://schemas.microsoft.com/office/drawing/2014/main" id="{29BCA5B6-BBCC-44C8-08F1-6623CBE783C3}"/>
                  </a:ext>
                </a:extLst>
              </p:cNvPr>
              <p:cNvPicPr/>
              <p:nvPr/>
            </p:nvPicPr>
            <p:blipFill>
              <a:blip r:embed="rId152"/>
              <a:stretch>
                <a:fillRect/>
              </a:stretch>
            </p:blipFill>
            <p:spPr>
              <a:xfrm>
                <a:off x="603820" y="3622180"/>
                <a:ext cx="231192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4865" name="Ink 34864">
                <a:extLst>
                  <a:ext uri="{FF2B5EF4-FFF2-40B4-BE49-F238E27FC236}">
                    <a16:creationId xmlns:a16="http://schemas.microsoft.com/office/drawing/2014/main" id="{B56B9DF1-5C6B-6E81-3499-F0DA1FFDA97C}"/>
                  </a:ext>
                </a:extLst>
              </p14:cNvPr>
              <p14:cNvContentPartPr/>
              <p14:nvPr/>
            </p14:nvContentPartPr>
            <p14:xfrm>
              <a:off x="5284900" y="3780220"/>
              <a:ext cx="683280" cy="568080"/>
            </p14:xfrm>
          </p:contentPart>
        </mc:Choice>
        <mc:Fallback xmlns="">
          <p:pic>
            <p:nvPicPr>
              <p:cNvPr id="34865" name="Ink 34864">
                <a:extLst>
                  <a:ext uri="{FF2B5EF4-FFF2-40B4-BE49-F238E27FC236}">
                    <a16:creationId xmlns:a16="http://schemas.microsoft.com/office/drawing/2014/main" id="{B56B9DF1-5C6B-6E81-3499-F0DA1FFDA97C}"/>
                  </a:ext>
                </a:extLst>
              </p:cNvPr>
              <p:cNvPicPr/>
              <p:nvPr/>
            </p:nvPicPr>
            <p:blipFill>
              <a:blip r:embed="rId154"/>
              <a:stretch>
                <a:fillRect/>
              </a:stretch>
            </p:blipFill>
            <p:spPr>
              <a:xfrm>
                <a:off x="5266900" y="3762220"/>
                <a:ext cx="71892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4866" name="Ink 34865">
                <a:extLst>
                  <a:ext uri="{FF2B5EF4-FFF2-40B4-BE49-F238E27FC236}">
                    <a16:creationId xmlns:a16="http://schemas.microsoft.com/office/drawing/2014/main" id="{F86952EE-059D-85A2-6B47-5719DF4F6E75}"/>
                  </a:ext>
                </a:extLst>
              </p14:cNvPr>
              <p14:cNvContentPartPr/>
              <p14:nvPr/>
            </p14:nvContentPartPr>
            <p14:xfrm>
              <a:off x="-956420" y="4336780"/>
              <a:ext cx="6120" cy="120960"/>
            </p14:xfrm>
          </p:contentPart>
        </mc:Choice>
        <mc:Fallback xmlns="">
          <p:pic>
            <p:nvPicPr>
              <p:cNvPr id="34866" name="Ink 34865">
                <a:extLst>
                  <a:ext uri="{FF2B5EF4-FFF2-40B4-BE49-F238E27FC236}">
                    <a16:creationId xmlns:a16="http://schemas.microsoft.com/office/drawing/2014/main" id="{F86952EE-059D-85A2-6B47-5719DF4F6E75}"/>
                  </a:ext>
                </a:extLst>
              </p:cNvPr>
              <p:cNvPicPr/>
              <p:nvPr/>
            </p:nvPicPr>
            <p:blipFill>
              <a:blip r:embed="rId156"/>
              <a:stretch>
                <a:fillRect/>
              </a:stretch>
            </p:blipFill>
            <p:spPr>
              <a:xfrm>
                <a:off x="-974420" y="4319140"/>
                <a:ext cx="41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4867" name="Ink 34866">
                <a:extLst>
                  <a:ext uri="{FF2B5EF4-FFF2-40B4-BE49-F238E27FC236}">
                    <a16:creationId xmlns:a16="http://schemas.microsoft.com/office/drawing/2014/main" id="{25B3C024-38D3-D880-9CEF-0EB954474803}"/>
                  </a:ext>
                </a:extLst>
              </p14:cNvPr>
              <p14:cNvContentPartPr/>
              <p14:nvPr/>
            </p14:nvContentPartPr>
            <p14:xfrm>
              <a:off x="-953540" y="4336060"/>
              <a:ext cx="140760" cy="129240"/>
            </p14:xfrm>
          </p:contentPart>
        </mc:Choice>
        <mc:Fallback xmlns="">
          <p:pic>
            <p:nvPicPr>
              <p:cNvPr id="34867" name="Ink 34866">
                <a:extLst>
                  <a:ext uri="{FF2B5EF4-FFF2-40B4-BE49-F238E27FC236}">
                    <a16:creationId xmlns:a16="http://schemas.microsoft.com/office/drawing/2014/main" id="{25B3C024-38D3-D880-9CEF-0EB954474803}"/>
                  </a:ext>
                </a:extLst>
              </p:cNvPr>
              <p:cNvPicPr/>
              <p:nvPr/>
            </p:nvPicPr>
            <p:blipFill>
              <a:blip r:embed="rId158"/>
              <a:stretch>
                <a:fillRect/>
              </a:stretch>
            </p:blipFill>
            <p:spPr>
              <a:xfrm>
                <a:off x="-971180" y="4318060"/>
                <a:ext cx="176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4868" name="Ink 34867">
                <a:extLst>
                  <a:ext uri="{FF2B5EF4-FFF2-40B4-BE49-F238E27FC236}">
                    <a16:creationId xmlns:a16="http://schemas.microsoft.com/office/drawing/2014/main" id="{F3D00D89-2F2E-0D4D-50F5-B37ECE3B3370}"/>
                  </a:ext>
                </a:extLst>
              </p14:cNvPr>
              <p14:cNvContentPartPr/>
              <p14:nvPr/>
            </p14:nvContentPartPr>
            <p14:xfrm>
              <a:off x="-821060" y="4292140"/>
              <a:ext cx="6120" cy="161280"/>
            </p14:xfrm>
          </p:contentPart>
        </mc:Choice>
        <mc:Fallback xmlns="">
          <p:pic>
            <p:nvPicPr>
              <p:cNvPr id="34868" name="Ink 34867">
                <a:extLst>
                  <a:ext uri="{FF2B5EF4-FFF2-40B4-BE49-F238E27FC236}">
                    <a16:creationId xmlns:a16="http://schemas.microsoft.com/office/drawing/2014/main" id="{F3D00D89-2F2E-0D4D-50F5-B37ECE3B3370}"/>
                  </a:ext>
                </a:extLst>
              </p:cNvPr>
              <p:cNvPicPr/>
              <p:nvPr/>
            </p:nvPicPr>
            <p:blipFill>
              <a:blip r:embed="rId160"/>
              <a:stretch>
                <a:fillRect/>
              </a:stretch>
            </p:blipFill>
            <p:spPr>
              <a:xfrm>
                <a:off x="-839060" y="4274140"/>
                <a:ext cx="41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4869" name="Ink 34868">
                <a:extLst>
                  <a:ext uri="{FF2B5EF4-FFF2-40B4-BE49-F238E27FC236}">
                    <a16:creationId xmlns:a16="http://schemas.microsoft.com/office/drawing/2014/main" id="{51334CCA-FC01-9FD6-A4AF-512F7231E65B}"/>
                  </a:ext>
                </a:extLst>
              </p14:cNvPr>
              <p14:cNvContentPartPr/>
              <p14:nvPr/>
            </p14:nvContentPartPr>
            <p14:xfrm>
              <a:off x="-1140740" y="4285300"/>
              <a:ext cx="74520" cy="217800"/>
            </p14:xfrm>
          </p:contentPart>
        </mc:Choice>
        <mc:Fallback xmlns="">
          <p:pic>
            <p:nvPicPr>
              <p:cNvPr id="34869" name="Ink 34868">
                <a:extLst>
                  <a:ext uri="{FF2B5EF4-FFF2-40B4-BE49-F238E27FC236}">
                    <a16:creationId xmlns:a16="http://schemas.microsoft.com/office/drawing/2014/main" id="{51334CCA-FC01-9FD6-A4AF-512F7231E65B}"/>
                  </a:ext>
                </a:extLst>
              </p:cNvPr>
              <p:cNvPicPr/>
              <p:nvPr/>
            </p:nvPicPr>
            <p:blipFill>
              <a:blip r:embed="rId162"/>
              <a:stretch>
                <a:fillRect/>
              </a:stretch>
            </p:blipFill>
            <p:spPr>
              <a:xfrm>
                <a:off x="-1158740" y="4267660"/>
                <a:ext cx="1101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870" name="Ink 34869">
                <a:extLst>
                  <a:ext uri="{FF2B5EF4-FFF2-40B4-BE49-F238E27FC236}">
                    <a16:creationId xmlns:a16="http://schemas.microsoft.com/office/drawing/2014/main" id="{5ADDD460-58E4-28B3-7B60-1459DC062F7A}"/>
                  </a:ext>
                </a:extLst>
              </p14:cNvPr>
              <p14:cNvContentPartPr/>
              <p14:nvPr/>
            </p14:nvContentPartPr>
            <p14:xfrm>
              <a:off x="-1279700" y="4399780"/>
              <a:ext cx="61200" cy="174600"/>
            </p14:xfrm>
          </p:contentPart>
        </mc:Choice>
        <mc:Fallback xmlns="">
          <p:pic>
            <p:nvPicPr>
              <p:cNvPr id="34870" name="Ink 34869">
                <a:extLst>
                  <a:ext uri="{FF2B5EF4-FFF2-40B4-BE49-F238E27FC236}">
                    <a16:creationId xmlns:a16="http://schemas.microsoft.com/office/drawing/2014/main" id="{5ADDD460-58E4-28B3-7B60-1459DC062F7A}"/>
                  </a:ext>
                </a:extLst>
              </p:cNvPr>
              <p:cNvPicPr/>
              <p:nvPr/>
            </p:nvPicPr>
            <p:blipFill>
              <a:blip r:embed="rId164"/>
              <a:stretch>
                <a:fillRect/>
              </a:stretch>
            </p:blipFill>
            <p:spPr>
              <a:xfrm>
                <a:off x="-1297340" y="4381780"/>
                <a:ext cx="96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4871" name="Ink 34870">
                <a:extLst>
                  <a:ext uri="{FF2B5EF4-FFF2-40B4-BE49-F238E27FC236}">
                    <a16:creationId xmlns:a16="http://schemas.microsoft.com/office/drawing/2014/main" id="{6AC90828-64EB-0A16-D2AC-23CAC2F8173F}"/>
                  </a:ext>
                </a:extLst>
              </p14:cNvPr>
              <p14:cNvContentPartPr/>
              <p14:nvPr/>
            </p14:nvContentPartPr>
            <p14:xfrm>
              <a:off x="-1187180" y="4504540"/>
              <a:ext cx="59040" cy="91800"/>
            </p14:xfrm>
          </p:contentPart>
        </mc:Choice>
        <mc:Fallback xmlns="">
          <p:pic>
            <p:nvPicPr>
              <p:cNvPr id="34871" name="Ink 34870">
                <a:extLst>
                  <a:ext uri="{FF2B5EF4-FFF2-40B4-BE49-F238E27FC236}">
                    <a16:creationId xmlns:a16="http://schemas.microsoft.com/office/drawing/2014/main" id="{6AC90828-64EB-0A16-D2AC-23CAC2F8173F}"/>
                  </a:ext>
                </a:extLst>
              </p:cNvPr>
              <p:cNvPicPr/>
              <p:nvPr/>
            </p:nvPicPr>
            <p:blipFill>
              <a:blip r:embed="rId166"/>
              <a:stretch>
                <a:fillRect/>
              </a:stretch>
            </p:blipFill>
            <p:spPr>
              <a:xfrm>
                <a:off x="-1205180" y="4486900"/>
                <a:ext cx="94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872" name="Ink 34871">
                <a:extLst>
                  <a:ext uri="{FF2B5EF4-FFF2-40B4-BE49-F238E27FC236}">
                    <a16:creationId xmlns:a16="http://schemas.microsoft.com/office/drawing/2014/main" id="{8D608078-4307-C2D2-64BD-69559F50CE01}"/>
                  </a:ext>
                </a:extLst>
              </p14:cNvPr>
              <p14:cNvContentPartPr/>
              <p14:nvPr/>
            </p14:nvContentPartPr>
            <p14:xfrm>
              <a:off x="-718100" y="4315540"/>
              <a:ext cx="111240" cy="162360"/>
            </p14:xfrm>
          </p:contentPart>
        </mc:Choice>
        <mc:Fallback xmlns="">
          <p:pic>
            <p:nvPicPr>
              <p:cNvPr id="34872" name="Ink 34871">
                <a:extLst>
                  <a:ext uri="{FF2B5EF4-FFF2-40B4-BE49-F238E27FC236}">
                    <a16:creationId xmlns:a16="http://schemas.microsoft.com/office/drawing/2014/main" id="{8D608078-4307-C2D2-64BD-69559F50CE01}"/>
                  </a:ext>
                </a:extLst>
              </p:cNvPr>
              <p:cNvPicPr/>
              <p:nvPr/>
            </p:nvPicPr>
            <p:blipFill>
              <a:blip r:embed="rId168"/>
              <a:stretch>
                <a:fillRect/>
              </a:stretch>
            </p:blipFill>
            <p:spPr>
              <a:xfrm>
                <a:off x="-736100" y="4297900"/>
                <a:ext cx="146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4873" name="Ink 34872">
                <a:extLst>
                  <a:ext uri="{FF2B5EF4-FFF2-40B4-BE49-F238E27FC236}">
                    <a16:creationId xmlns:a16="http://schemas.microsoft.com/office/drawing/2014/main" id="{23B621DC-9FF9-3B83-A397-4E33C8D0D22B}"/>
                  </a:ext>
                </a:extLst>
              </p14:cNvPr>
              <p14:cNvContentPartPr/>
              <p14:nvPr/>
            </p14:nvContentPartPr>
            <p14:xfrm>
              <a:off x="-483740" y="4317700"/>
              <a:ext cx="49680" cy="170280"/>
            </p14:xfrm>
          </p:contentPart>
        </mc:Choice>
        <mc:Fallback xmlns="">
          <p:pic>
            <p:nvPicPr>
              <p:cNvPr id="34873" name="Ink 34872">
                <a:extLst>
                  <a:ext uri="{FF2B5EF4-FFF2-40B4-BE49-F238E27FC236}">
                    <a16:creationId xmlns:a16="http://schemas.microsoft.com/office/drawing/2014/main" id="{23B621DC-9FF9-3B83-A397-4E33C8D0D22B}"/>
                  </a:ext>
                </a:extLst>
              </p:cNvPr>
              <p:cNvPicPr/>
              <p:nvPr/>
            </p:nvPicPr>
            <p:blipFill>
              <a:blip r:embed="rId170"/>
              <a:stretch>
                <a:fillRect/>
              </a:stretch>
            </p:blipFill>
            <p:spPr>
              <a:xfrm>
                <a:off x="-501380" y="4299700"/>
                <a:ext cx="85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874" name="Ink 34873">
                <a:extLst>
                  <a:ext uri="{FF2B5EF4-FFF2-40B4-BE49-F238E27FC236}">
                    <a16:creationId xmlns:a16="http://schemas.microsoft.com/office/drawing/2014/main" id="{95530BED-0873-276A-3160-918FEA0C5CB8}"/>
                  </a:ext>
                </a:extLst>
              </p14:cNvPr>
              <p14:cNvContentPartPr/>
              <p14:nvPr/>
            </p14:nvContentPartPr>
            <p14:xfrm>
              <a:off x="-341540" y="4325260"/>
              <a:ext cx="61200" cy="174600"/>
            </p14:xfrm>
          </p:contentPart>
        </mc:Choice>
        <mc:Fallback xmlns="">
          <p:pic>
            <p:nvPicPr>
              <p:cNvPr id="34874" name="Ink 34873">
                <a:extLst>
                  <a:ext uri="{FF2B5EF4-FFF2-40B4-BE49-F238E27FC236}">
                    <a16:creationId xmlns:a16="http://schemas.microsoft.com/office/drawing/2014/main" id="{95530BED-0873-276A-3160-918FEA0C5CB8}"/>
                  </a:ext>
                </a:extLst>
              </p:cNvPr>
              <p:cNvPicPr/>
              <p:nvPr/>
            </p:nvPicPr>
            <p:blipFill>
              <a:blip r:embed="rId172"/>
              <a:stretch>
                <a:fillRect/>
              </a:stretch>
            </p:blipFill>
            <p:spPr>
              <a:xfrm>
                <a:off x="-359180" y="4307620"/>
                <a:ext cx="96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4875" name="Ink 34874">
                <a:extLst>
                  <a:ext uri="{FF2B5EF4-FFF2-40B4-BE49-F238E27FC236}">
                    <a16:creationId xmlns:a16="http://schemas.microsoft.com/office/drawing/2014/main" id="{DFC4D462-5FED-8E0B-2F79-4B80D97F17A1}"/>
                  </a:ext>
                </a:extLst>
              </p14:cNvPr>
              <p14:cNvContentPartPr/>
              <p14:nvPr/>
            </p14:nvContentPartPr>
            <p14:xfrm>
              <a:off x="5207500" y="3555940"/>
              <a:ext cx="3186000" cy="1080360"/>
            </p14:xfrm>
          </p:contentPart>
        </mc:Choice>
        <mc:Fallback xmlns="">
          <p:pic>
            <p:nvPicPr>
              <p:cNvPr id="34875" name="Ink 34874">
                <a:extLst>
                  <a:ext uri="{FF2B5EF4-FFF2-40B4-BE49-F238E27FC236}">
                    <a16:creationId xmlns:a16="http://schemas.microsoft.com/office/drawing/2014/main" id="{DFC4D462-5FED-8E0B-2F79-4B80D97F17A1}"/>
                  </a:ext>
                </a:extLst>
              </p:cNvPr>
              <p:cNvPicPr/>
              <p:nvPr/>
            </p:nvPicPr>
            <p:blipFill>
              <a:blip r:embed="rId174"/>
              <a:stretch>
                <a:fillRect/>
              </a:stretch>
            </p:blipFill>
            <p:spPr>
              <a:xfrm>
                <a:off x="5189860" y="3537940"/>
                <a:ext cx="322164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4876" name="Ink 34875">
                <a:extLst>
                  <a:ext uri="{FF2B5EF4-FFF2-40B4-BE49-F238E27FC236}">
                    <a16:creationId xmlns:a16="http://schemas.microsoft.com/office/drawing/2014/main" id="{D224346D-BC8F-7433-7D20-56BB65B053B0}"/>
                  </a:ext>
                </a:extLst>
              </p14:cNvPr>
              <p14:cNvContentPartPr/>
              <p14:nvPr/>
            </p14:nvContentPartPr>
            <p14:xfrm>
              <a:off x="-358100" y="473980"/>
              <a:ext cx="106200" cy="230400"/>
            </p14:xfrm>
          </p:contentPart>
        </mc:Choice>
        <mc:Fallback xmlns="">
          <p:pic>
            <p:nvPicPr>
              <p:cNvPr id="34876" name="Ink 34875">
                <a:extLst>
                  <a:ext uri="{FF2B5EF4-FFF2-40B4-BE49-F238E27FC236}">
                    <a16:creationId xmlns:a16="http://schemas.microsoft.com/office/drawing/2014/main" id="{D224346D-BC8F-7433-7D20-56BB65B053B0}"/>
                  </a:ext>
                </a:extLst>
              </p:cNvPr>
              <p:cNvPicPr/>
              <p:nvPr/>
            </p:nvPicPr>
            <p:blipFill>
              <a:blip r:embed="rId176"/>
              <a:stretch>
                <a:fillRect/>
              </a:stretch>
            </p:blipFill>
            <p:spPr>
              <a:xfrm>
                <a:off x="-375740" y="456340"/>
                <a:ext cx="141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4877" name="Ink 34876">
                <a:extLst>
                  <a:ext uri="{FF2B5EF4-FFF2-40B4-BE49-F238E27FC236}">
                    <a16:creationId xmlns:a16="http://schemas.microsoft.com/office/drawing/2014/main" id="{1B2444F4-F2D3-0DC3-7E8E-F10CBFE563B0}"/>
                  </a:ext>
                </a:extLst>
              </p14:cNvPr>
              <p14:cNvContentPartPr/>
              <p14:nvPr/>
            </p14:nvContentPartPr>
            <p14:xfrm>
              <a:off x="-1052180" y="536620"/>
              <a:ext cx="7920" cy="228960"/>
            </p14:xfrm>
          </p:contentPart>
        </mc:Choice>
        <mc:Fallback xmlns="">
          <p:pic>
            <p:nvPicPr>
              <p:cNvPr id="34877" name="Ink 34876">
                <a:extLst>
                  <a:ext uri="{FF2B5EF4-FFF2-40B4-BE49-F238E27FC236}">
                    <a16:creationId xmlns:a16="http://schemas.microsoft.com/office/drawing/2014/main" id="{1B2444F4-F2D3-0DC3-7E8E-F10CBFE563B0}"/>
                  </a:ext>
                </a:extLst>
              </p:cNvPr>
              <p:cNvPicPr/>
              <p:nvPr/>
            </p:nvPicPr>
            <p:blipFill>
              <a:blip r:embed="rId178"/>
              <a:stretch>
                <a:fillRect/>
              </a:stretch>
            </p:blipFill>
            <p:spPr>
              <a:xfrm>
                <a:off x="-1069820" y="518620"/>
                <a:ext cx="43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4878" name="Ink 34877">
                <a:extLst>
                  <a:ext uri="{FF2B5EF4-FFF2-40B4-BE49-F238E27FC236}">
                    <a16:creationId xmlns:a16="http://schemas.microsoft.com/office/drawing/2014/main" id="{B2E2FDFF-467D-6F17-BCB7-0CAFCE6590DB}"/>
                  </a:ext>
                </a:extLst>
              </p14:cNvPr>
              <p14:cNvContentPartPr/>
              <p14:nvPr/>
            </p14:nvContentPartPr>
            <p14:xfrm>
              <a:off x="-1034540" y="529060"/>
              <a:ext cx="174960" cy="138600"/>
            </p14:xfrm>
          </p:contentPart>
        </mc:Choice>
        <mc:Fallback xmlns="">
          <p:pic>
            <p:nvPicPr>
              <p:cNvPr id="34878" name="Ink 34877">
                <a:extLst>
                  <a:ext uri="{FF2B5EF4-FFF2-40B4-BE49-F238E27FC236}">
                    <a16:creationId xmlns:a16="http://schemas.microsoft.com/office/drawing/2014/main" id="{B2E2FDFF-467D-6F17-BCB7-0CAFCE6590DB}"/>
                  </a:ext>
                </a:extLst>
              </p:cNvPr>
              <p:cNvPicPr/>
              <p:nvPr/>
            </p:nvPicPr>
            <p:blipFill>
              <a:blip r:embed="rId180"/>
              <a:stretch>
                <a:fillRect/>
              </a:stretch>
            </p:blipFill>
            <p:spPr>
              <a:xfrm>
                <a:off x="-1052180" y="511060"/>
                <a:ext cx="21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4879" name="Ink 34878">
                <a:extLst>
                  <a:ext uri="{FF2B5EF4-FFF2-40B4-BE49-F238E27FC236}">
                    <a16:creationId xmlns:a16="http://schemas.microsoft.com/office/drawing/2014/main" id="{B6C6F087-0279-1DD1-BBC1-D6B5F088CC6B}"/>
                  </a:ext>
                </a:extLst>
              </p14:cNvPr>
              <p14:cNvContentPartPr/>
              <p14:nvPr/>
            </p14:nvContentPartPr>
            <p14:xfrm>
              <a:off x="-892340" y="494860"/>
              <a:ext cx="18720" cy="167760"/>
            </p14:xfrm>
          </p:contentPart>
        </mc:Choice>
        <mc:Fallback xmlns="">
          <p:pic>
            <p:nvPicPr>
              <p:cNvPr id="34879" name="Ink 34878">
                <a:extLst>
                  <a:ext uri="{FF2B5EF4-FFF2-40B4-BE49-F238E27FC236}">
                    <a16:creationId xmlns:a16="http://schemas.microsoft.com/office/drawing/2014/main" id="{B6C6F087-0279-1DD1-BBC1-D6B5F088CC6B}"/>
                  </a:ext>
                </a:extLst>
              </p:cNvPr>
              <p:cNvPicPr/>
              <p:nvPr/>
            </p:nvPicPr>
            <p:blipFill>
              <a:blip r:embed="rId182"/>
              <a:stretch>
                <a:fillRect/>
              </a:stretch>
            </p:blipFill>
            <p:spPr>
              <a:xfrm>
                <a:off x="-910340" y="477220"/>
                <a:ext cx="54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4880" name="Ink 34879">
                <a:extLst>
                  <a:ext uri="{FF2B5EF4-FFF2-40B4-BE49-F238E27FC236}">
                    <a16:creationId xmlns:a16="http://schemas.microsoft.com/office/drawing/2014/main" id="{32836291-ABB7-9BD0-747E-78BDD1CAFC60}"/>
                  </a:ext>
                </a:extLst>
              </p14:cNvPr>
              <p14:cNvContentPartPr/>
              <p14:nvPr/>
            </p14:nvContentPartPr>
            <p14:xfrm>
              <a:off x="-705860" y="598180"/>
              <a:ext cx="52560" cy="14760"/>
            </p14:xfrm>
          </p:contentPart>
        </mc:Choice>
        <mc:Fallback xmlns="">
          <p:pic>
            <p:nvPicPr>
              <p:cNvPr id="34880" name="Ink 34879">
                <a:extLst>
                  <a:ext uri="{FF2B5EF4-FFF2-40B4-BE49-F238E27FC236}">
                    <a16:creationId xmlns:a16="http://schemas.microsoft.com/office/drawing/2014/main" id="{32836291-ABB7-9BD0-747E-78BDD1CAFC60}"/>
                  </a:ext>
                </a:extLst>
              </p:cNvPr>
              <p:cNvPicPr/>
              <p:nvPr/>
            </p:nvPicPr>
            <p:blipFill>
              <a:blip r:embed="rId184"/>
              <a:stretch>
                <a:fillRect/>
              </a:stretch>
            </p:blipFill>
            <p:spPr>
              <a:xfrm>
                <a:off x="-723860" y="580180"/>
                <a:ext cx="88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4881" name="Ink 34880">
                <a:extLst>
                  <a:ext uri="{FF2B5EF4-FFF2-40B4-BE49-F238E27FC236}">
                    <a16:creationId xmlns:a16="http://schemas.microsoft.com/office/drawing/2014/main" id="{9DE6ECAF-9FD1-FC54-7903-093B5B0FBE32}"/>
                  </a:ext>
                </a:extLst>
              </p14:cNvPr>
              <p14:cNvContentPartPr/>
              <p14:nvPr/>
            </p14:nvContentPartPr>
            <p14:xfrm>
              <a:off x="-700100" y="667660"/>
              <a:ext cx="35280" cy="41040"/>
            </p14:xfrm>
          </p:contentPart>
        </mc:Choice>
        <mc:Fallback xmlns="">
          <p:pic>
            <p:nvPicPr>
              <p:cNvPr id="34881" name="Ink 34880">
                <a:extLst>
                  <a:ext uri="{FF2B5EF4-FFF2-40B4-BE49-F238E27FC236}">
                    <a16:creationId xmlns:a16="http://schemas.microsoft.com/office/drawing/2014/main" id="{9DE6ECAF-9FD1-FC54-7903-093B5B0FBE32}"/>
                  </a:ext>
                </a:extLst>
              </p:cNvPr>
              <p:cNvPicPr/>
              <p:nvPr/>
            </p:nvPicPr>
            <p:blipFill>
              <a:blip r:embed="rId186"/>
              <a:stretch>
                <a:fillRect/>
              </a:stretch>
            </p:blipFill>
            <p:spPr>
              <a:xfrm>
                <a:off x="-718100" y="650020"/>
                <a:ext cx="70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4882" name="Ink 34881">
                <a:extLst>
                  <a:ext uri="{FF2B5EF4-FFF2-40B4-BE49-F238E27FC236}">
                    <a16:creationId xmlns:a16="http://schemas.microsoft.com/office/drawing/2014/main" id="{D3530ED2-CE0F-6BF4-40AC-BF437C8B8D23}"/>
                  </a:ext>
                </a:extLst>
              </p14:cNvPr>
              <p14:cNvContentPartPr/>
              <p14:nvPr/>
            </p14:nvContentPartPr>
            <p14:xfrm>
              <a:off x="-134540" y="544180"/>
              <a:ext cx="51840" cy="155880"/>
            </p14:xfrm>
          </p:contentPart>
        </mc:Choice>
        <mc:Fallback xmlns="">
          <p:pic>
            <p:nvPicPr>
              <p:cNvPr id="34882" name="Ink 34881">
                <a:extLst>
                  <a:ext uri="{FF2B5EF4-FFF2-40B4-BE49-F238E27FC236}">
                    <a16:creationId xmlns:a16="http://schemas.microsoft.com/office/drawing/2014/main" id="{D3530ED2-CE0F-6BF4-40AC-BF437C8B8D23}"/>
                  </a:ext>
                </a:extLst>
              </p:cNvPr>
              <p:cNvPicPr/>
              <p:nvPr/>
            </p:nvPicPr>
            <p:blipFill>
              <a:blip r:embed="rId188"/>
              <a:stretch>
                <a:fillRect/>
              </a:stretch>
            </p:blipFill>
            <p:spPr>
              <a:xfrm>
                <a:off x="-152180" y="526540"/>
                <a:ext cx="87480" cy="191520"/>
              </a:xfrm>
              <a:prstGeom prst="rect">
                <a:avLst/>
              </a:prstGeom>
            </p:spPr>
          </p:pic>
        </mc:Fallback>
      </mc:AlternateContent>
      <p:grpSp>
        <p:nvGrpSpPr>
          <p:cNvPr id="34887" name="Group 34886">
            <a:extLst>
              <a:ext uri="{FF2B5EF4-FFF2-40B4-BE49-F238E27FC236}">
                <a16:creationId xmlns:a16="http://schemas.microsoft.com/office/drawing/2014/main" id="{34333E0D-E829-BAEF-4D8F-2DD4AB2FE73C}"/>
              </a:ext>
            </a:extLst>
          </p:cNvPr>
          <p:cNvGrpSpPr/>
          <p:nvPr/>
        </p:nvGrpSpPr>
        <p:grpSpPr>
          <a:xfrm>
            <a:off x="-223100" y="1611220"/>
            <a:ext cx="827640" cy="2175120"/>
            <a:chOff x="-223100" y="1611220"/>
            <a:chExt cx="827640" cy="2175120"/>
          </a:xfrm>
        </p:grpSpPr>
        <mc:AlternateContent xmlns:mc="http://schemas.openxmlformats.org/markup-compatibility/2006" xmlns:p14="http://schemas.microsoft.com/office/powerpoint/2010/main">
          <mc:Choice Requires="p14">
            <p:contentPart p14:bwMode="auto" r:id="rId189">
              <p14:nvContentPartPr>
                <p14:cNvPr id="34884" name="Ink 34883">
                  <a:extLst>
                    <a:ext uri="{FF2B5EF4-FFF2-40B4-BE49-F238E27FC236}">
                      <a16:creationId xmlns:a16="http://schemas.microsoft.com/office/drawing/2014/main" id="{25C83362-3D8C-3259-5BE2-A80856AB640B}"/>
                    </a:ext>
                  </a:extLst>
                </p14:cNvPr>
                <p14:cNvContentPartPr/>
                <p14:nvPr/>
              </p14:nvContentPartPr>
              <p14:xfrm>
                <a:off x="-223100" y="1611220"/>
                <a:ext cx="92880" cy="87840"/>
              </p14:xfrm>
            </p:contentPart>
          </mc:Choice>
          <mc:Fallback xmlns="">
            <p:pic>
              <p:nvPicPr>
                <p:cNvPr id="34884" name="Ink 34883">
                  <a:extLst>
                    <a:ext uri="{FF2B5EF4-FFF2-40B4-BE49-F238E27FC236}">
                      <a16:creationId xmlns:a16="http://schemas.microsoft.com/office/drawing/2014/main" id="{25C83362-3D8C-3259-5BE2-A80856AB640B}"/>
                    </a:ext>
                  </a:extLst>
                </p:cNvPr>
                <p:cNvPicPr/>
                <p:nvPr/>
              </p:nvPicPr>
              <p:blipFill>
                <a:blip r:embed="rId190"/>
                <a:stretch>
                  <a:fillRect/>
                </a:stretch>
              </p:blipFill>
              <p:spPr>
                <a:xfrm>
                  <a:off x="-240740" y="1593220"/>
                  <a:ext cx="128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4883" name="Ink 34882">
                  <a:extLst>
                    <a:ext uri="{FF2B5EF4-FFF2-40B4-BE49-F238E27FC236}">
                      <a16:creationId xmlns:a16="http://schemas.microsoft.com/office/drawing/2014/main" id="{63616C1E-2A63-6F39-DC09-C9DA73911E82}"/>
                    </a:ext>
                  </a:extLst>
                </p14:cNvPr>
                <p14:cNvContentPartPr/>
                <p14:nvPr/>
              </p14:nvContentPartPr>
              <p14:xfrm>
                <a:off x="-119060" y="1669180"/>
                <a:ext cx="723600" cy="2117160"/>
              </p14:xfrm>
            </p:contentPart>
          </mc:Choice>
          <mc:Fallback xmlns="">
            <p:pic>
              <p:nvPicPr>
                <p:cNvPr id="34883" name="Ink 34882">
                  <a:extLst>
                    <a:ext uri="{FF2B5EF4-FFF2-40B4-BE49-F238E27FC236}">
                      <a16:creationId xmlns:a16="http://schemas.microsoft.com/office/drawing/2014/main" id="{63616C1E-2A63-6F39-DC09-C9DA73911E82}"/>
                    </a:ext>
                  </a:extLst>
                </p:cNvPr>
                <p:cNvPicPr/>
                <p:nvPr/>
              </p:nvPicPr>
              <p:blipFill>
                <a:blip r:embed="rId192"/>
                <a:stretch>
                  <a:fillRect/>
                </a:stretch>
              </p:blipFill>
              <p:spPr>
                <a:xfrm>
                  <a:off x="-136700" y="1651180"/>
                  <a:ext cx="759240" cy="215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34885" name="Ink 34884">
                <a:extLst>
                  <a:ext uri="{FF2B5EF4-FFF2-40B4-BE49-F238E27FC236}">
                    <a16:creationId xmlns:a16="http://schemas.microsoft.com/office/drawing/2014/main" id="{F332A48A-02B4-D5E1-3561-D8690875B22B}"/>
                  </a:ext>
                </a:extLst>
              </p14:cNvPr>
              <p14:cNvContentPartPr/>
              <p14:nvPr/>
            </p14:nvContentPartPr>
            <p14:xfrm>
              <a:off x="-130580" y="1616260"/>
              <a:ext cx="94320" cy="47160"/>
            </p14:xfrm>
          </p:contentPart>
        </mc:Choice>
        <mc:Fallback xmlns="">
          <p:pic>
            <p:nvPicPr>
              <p:cNvPr id="34885" name="Ink 34884">
                <a:extLst>
                  <a:ext uri="{FF2B5EF4-FFF2-40B4-BE49-F238E27FC236}">
                    <a16:creationId xmlns:a16="http://schemas.microsoft.com/office/drawing/2014/main" id="{F332A48A-02B4-D5E1-3561-D8690875B22B}"/>
                  </a:ext>
                </a:extLst>
              </p:cNvPr>
              <p:cNvPicPr/>
              <p:nvPr/>
            </p:nvPicPr>
            <p:blipFill>
              <a:blip r:embed="rId194"/>
              <a:stretch>
                <a:fillRect/>
              </a:stretch>
            </p:blipFill>
            <p:spPr>
              <a:xfrm>
                <a:off x="-148580" y="1598260"/>
                <a:ext cx="129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4888" name="Ink 34887">
                <a:extLst>
                  <a:ext uri="{FF2B5EF4-FFF2-40B4-BE49-F238E27FC236}">
                    <a16:creationId xmlns:a16="http://schemas.microsoft.com/office/drawing/2014/main" id="{CC74A72E-E102-8172-19DD-343A9FAA44B2}"/>
                  </a:ext>
                </a:extLst>
              </p14:cNvPr>
              <p14:cNvContentPartPr/>
              <p14:nvPr/>
            </p14:nvContentPartPr>
            <p14:xfrm>
              <a:off x="-749060" y="1192900"/>
              <a:ext cx="28440" cy="250560"/>
            </p14:xfrm>
          </p:contentPart>
        </mc:Choice>
        <mc:Fallback xmlns="">
          <p:pic>
            <p:nvPicPr>
              <p:cNvPr id="34888" name="Ink 34887">
                <a:extLst>
                  <a:ext uri="{FF2B5EF4-FFF2-40B4-BE49-F238E27FC236}">
                    <a16:creationId xmlns:a16="http://schemas.microsoft.com/office/drawing/2014/main" id="{CC74A72E-E102-8172-19DD-343A9FAA44B2}"/>
                  </a:ext>
                </a:extLst>
              </p:cNvPr>
              <p:cNvPicPr/>
              <p:nvPr/>
            </p:nvPicPr>
            <p:blipFill>
              <a:blip r:embed="rId196"/>
              <a:stretch>
                <a:fillRect/>
              </a:stretch>
            </p:blipFill>
            <p:spPr>
              <a:xfrm>
                <a:off x="-766700" y="1174900"/>
                <a:ext cx="64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4889" name="Ink 34888">
                <a:extLst>
                  <a:ext uri="{FF2B5EF4-FFF2-40B4-BE49-F238E27FC236}">
                    <a16:creationId xmlns:a16="http://schemas.microsoft.com/office/drawing/2014/main" id="{636E0667-280D-98E7-4867-64D37842DFBD}"/>
                  </a:ext>
                </a:extLst>
              </p14:cNvPr>
              <p14:cNvContentPartPr/>
              <p14:nvPr/>
            </p14:nvContentPartPr>
            <p14:xfrm>
              <a:off x="-630260" y="1174540"/>
              <a:ext cx="103680" cy="193680"/>
            </p14:xfrm>
          </p:contentPart>
        </mc:Choice>
        <mc:Fallback xmlns="">
          <p:pic>
            <p:nvPicPr>
              <p:cNvPr id="34889" name="Ink 34888">
                <a:extLst>
                  <a:ext uri="{FF2B5EF4-FFF2-40B4-BE49-F238E27FC236}">
                    <a16:creationId xmlns:a16="http://schemas.microsoft.com/office/drawing/2014/main" id="{636E0667-280D-98E7-4867-64D37842DFBD}"/>
                  </a:ext>
                </a:extLst>
              </p:cNvPr>
              <p:cNvPicPr/>
              <p:nvPr/>
            </p:nvPicPr>
            <p:blipFill>
              <a:blip r:embed="rId198"/>
              <a:stretch>
                <a:fillRect/>
              </a:stretch>
            </p:blipFill>
            <p:spPr>
              <a:xfrm>
                <a:off x="-647900" y="1156900"/>
                <a:ext cx="139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4890" name="Ink 34889">
                <a:extLst>
                  <a:ext uri="{FF2B5EF4-FFF2-40B4-BE49-F238E27FC236}">
                    <a16:creationId xmlns:a16="http://schemas.microsoft.com/office/drawing/2014/main" id="{E844F6CF-ACEF-A0B7-A857-6CE4E687F275}"/>
                  </a:ext>
                </a:extLst>
              </p14:cNvPr>
              <p14:cNvContentPartPr/>
              <p14:nvPr/>
            </p14:nvContentPartPr>
            <p14:xfrm>
              <a:off x="-449540" y="1316020"/>
              <a:ext cx="360" cy="360"/>
            </p14:xfrm>
          </p:contentPart>
        </mc:Choice>
        <mc:Fallback xmlns="">
          <p:pic>
            <p:nvPicPr>
              <p:cNvPr id="34890" name="Ink 34889">
                <a:extLst>
                  <a:ext uri="{FF2B5EF4-FFF2-40B4-BE49-F238E27FC236}">
                    <a16:creationId xmlns:a16="http://schemas.microsoft.com/office/drawing/2014/main" id="{E844F6CF-ACEF-A0B7-A857-6CE4E687F275}"/>
                  </a:ext>
                </a:extLst>
              </p:cNvPr>
              <p:cNvPicPr/>
              <p:nvPr/>
            </p:nvPicPr>
            <p:blipFill>
              <a:blip r:embed="rId85"/>
              <a:stretch>
                <a:fillRect/>
              </a:stretch>
            </p:blipFill>
            <p:spPr>
              <a:xfrm>
                <a:off x="-467180" y="12980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4891" name="Ink 34890">
                <a:extLst>
                  <a:ext uri="{FF2B5EF4-FFF2-40B4-BE49-F238E27FC236}">
                    <a16:creationId xmlns:a16="http://schemas.microsoft.com/office/drawing/2014/main" id="{8FF8724C-5520-17F9-AE75-2CF169CB0151}"/>
                  </a:ext>
                </a:extLst>
              </p14:cNvPr>
              <p14:cNvContentPartPr/>
              <p14:nvPr/>
            </p14:nvContentPartPr>
            <p14:xfrm>
              <a:off x="-369620" y="1162660"/>
              <a:ext cx="55440" cy="123120"/>
            </p14:xfrm>
          </p:contentPart>
        </mc:Choice>
        <mc:Fallback xmlns="">
          <p:pic>
            <p:nvPicPr>
              <p:cNvPr id="34891" name="Ink 34890">
                <a:extLst>
                  <a:ext uri="{FF2B5EF4-FFF2-40B4-BE49-F238E27FC236}">
                    <a16:creationId xmlns:a16="http://schemas.microsoft.com/office/drawing/2014/main" id="{8FF8724C-5520-17F9-AE75-2CF169CB0151}"/>
                  </a:ext>
                </a:extLst>
              </p:cNvPr>
              <p:cNvPicPr/>
              <p:nvPr/>
            </p:nvPicPr>
            <p:blipFill>
              <a:blip r:embed="rId201"/>
              <a:stretch>
                <a:fillRect/>
              </a:stretch>
            </p:blipFill>
            <p:spPr>
              <a:xfrm>
                <a:off x="-387260" y="1144660"/>
                <a:ext cx="91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4892" name="Ink 34891">
                <a:extLst>
                  <a:ext uri="{FF2B5EF4-FFF2-40B4-BE49-F238E27FC236}">
                    <a16:creationId xmlns:a16="http://schemas.microsoft.com/office/drawing/2014/main" id="{78B87F28-3424-2B13-FB8D-99A8DC2D8866}"/>
                  </a:ext>
                </a:extLst>
              </p14:cNvPr>
              <p14:cNvContentPartPr/>
              <p14:nvPr/>
            </p14:nvContentPartPr>
            <p14:xfrm>
              <a:off x="-308420" y="1244380"/>
              <a:ext cx="9000" cy="102960"/>
            </p14:xfrm>
          </p:contentPart>
        </mc:Choice>
        <mc:Fallback xmlns="">
          <p:pic>
            <p:nvPicPr>
              <p:cNvPr id="34892" name="Ink 34891">
                <a:extLst>
                  <a:ext uri="{FF2B5EF4-FFF2-40B4-BE49-F238E27FC236}">
                    <a16:creationId xmlns:a16="http://schemas.microsoft.com/office/drawing/2014/main" id="{78B87F28-3424-2B13-FB8D-99A8DC2D8866}"/>
                  </a:ext>
                </a:extLst>
              </p:cNvPr>
              <p:cNvPicPr/>
              <p:nvPr/>
            </p:nvPicPr>
            <p:blipFill>
              <a:blip r:embed="rId203"/>
              <a:stretch>
                <a:fillRect/>
              </a:stretch>
            </p:blipFill>
            <p:spPr>
              <a:xfrm>
                <a:off x="-326420" y="1226740"/>
                <a:ext cx="44640" cy="138600"/>
              </a:xfrm>
              <a:prstGeom prst="rect">
                <a:avLst/>
              </a:prstGeom>
            </p:spPr>
          </p:pic>
        </mc:Fallback>
      </mc:AlternateContent>
      <p:grpSp>
        <p:nvGrpSpPr>
          <p:cNvPr id="34895" name="Group 34894">
            <a:extLst>
              <a:ext uri="{FF2B5EF4-FFF2-40B4-BE49-F238E27FC236}">
                <a16:creationId xmlns:a16="http://schemas.microsoft.com/office/drawing/2014/main" id="{4DA80FDA-329E-08F3-3FC5-631F42243ED2}"/>
              </a:ext>
            </a:extLst>
          </p:cNvPr>
          <p:cNvGrpSpPr/>
          <p:nvPr/>
        </p:nvGrpSpPr>
        <p:grpSpPr>
          <a:xfrm>
            <a:off x="-217700" y="1131340"/>
            <a:ext cx="292680" cy="289800"/>
            <a:chOff x="-217700" y="1131340"/>
            <a:chExt cx="292680" cy="289800"/>
          </a:xfrm>
        </p:grpSpPr>
        <mc:AlternateContent xmlns:mc="http://schemas.openxmlformats.org/markup-compatibility/2006" xmlns:p14="http://schemas.microsoft.com/office/powerpoint/2010/main">
          <mc:Choice Requires="p14">
            <p:contentPart p14:bwMode="auto" r:id="rId204">
              <p14:nvContentPartPr>
                <p14:cNvPr id="34893" name="Ink 34892">
                  <a:extLst>
                    <a:ext uri="{FF2B5EF4-FFF2-40B4-BE49-F238E27FC236}">
                      <a16:creationId xmlns:a16="http://schemas.microsoft.com/office/drawing/2014/main" id="{17839617-14EB-165D-D49A-B12F8A97FFC1}"/>
                    </a:ext>
                  </a:extLst>
                </p14:cNvPr>
                <p14:cNvContentPartPr/>
                <p14:nvPr/>
              </p14:nvContentPartPr>
              <p14:xfrm>
                <a:off x="-217700" y="1195060"/>
                <a:ext cx="66960" cy="99000"/>
              </p14:xfrm>
            </p:contentPart>
          </mc:Choice>
          <mc:Fallback xmlns="">
            <p:pic>
              <p:nvPicPr>
                <p:cNvPr id="34893" name="Ink 34892">
                  <a:extLst>
                    <a:ext uri="{FF2B5EF4-FFF2-40B4-BE49-F238E27FC236}">
                      <a16:creationId xmlns:a16="http://schemas.microsoft.com/office/drawing/2014/main" id="{17839617-14EB-165D-D49A-B12F8A97FFC1}"/>
                    </a:ext>
                  </a:extLst>
                </p:cNvPr>
                <p:cNvPicPr/>
                <p:nvPr/>
              </p:nvPicPr>
              <p:blipFill>
                <a:blip r:embed="rId205"/>
                <a:stretch>
                  <a:fillRect/>
                </a:stretch>
              </p:blipFill>
              <p:spPr>
                <a:xfrm>
                  <a:off x="-235700" y="1177420"/>
                  <a:ext cx="102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4894" name="Ink 34893">
                  <a:extLst>
                    <a:ext uri="{FF2B5EF4-FFF2-40B4-BE49-F238E27FC236}">
                      <a16:creationId xmlns:a16="http://schemas.microsoft.com/office/drawing/2014/main" id="{C26D6B02-5C11-0AF2-8D67-904A0095AD25}"/>
                    </a:ext>
                  </a:extLst>
                </p14:cNvPr>
                <p14:cNvContentPartPr/>
                <p14:nvPr/>
              </p14:nvContentPartPr>
              <p14:xfrm>
                <a:off x="-39140" y="1131340"/>
                <a:ext cx="114120" cy="289800"/>
              </p14:xfrm>
            </p:contentPart>
          </mc:Choice>
          <mc:Fallback xmlns="">
            <p:pic>
              <p:nvPicPr>
                <p:cNvPr id="34894" name="Ink 34893">
                  <a:extLst>
                    <a:ext uri="{FF2B5EF4-FFF2-40B4-BE49-F238E27FC236}">
                      <a16:creationId xmlns:a16="http://schemas.microsoft.com/office/drawing/2014/main" id="{C26D6B02-5C11-0AF2-8D67-904A0095AD25}"/>
                    </a:ext>
                  </a:extLst>
                </p:cNvPr>
                <p:cNvPicPr/>
                <p:nvPr/>
              </p:nvPicPr>
              <p:blipFill>
                <a:blip r:embed="rId207"/>
                <a:stretch>
                  <a:fillRect/>
                </a:stretch>
              </p:blipFill>
              <p:spPr>
                <a:xfrm>
                  <a:off x="-56780" y="1113340"/>
                  <a:ext cx="149760" cy="325440"/>
                </a:xfrm>
                <a:prstGeom prst="rect">
                  <a:avLst/>
                </a:prstGeom>
              </p:spPr>
            </p:pic>
          </mc:Fallback>
        </mc:AlternateContent>
      </p:grpSp>
      <p:grpSp>
        <p:nvGrpSpPr>
          <p:cNvPr id="34916" name="Group 34915">
            <a:extLst>
              <a:ext uri="{FF2B5EF4-FFF2-40B4-BE49-F238E27FC236}">
                <a16:creationId xmlns:a16="http://schemas.microsoft.com/office/drawing/2014/main" id="{73D52BA5-37A2-9CD5-9224-C84526F40AFB}"/>
              </a:ext>
            </a:extLst>
          </p:cNvPr>
          <p:cNvGrpSpPr/>
          <p:nvPr/>
        </p:nvGrpSpPr>
        <p:grpSpPr>
          <a:xfrm>
            <a:off x="6560740" y="360940"/>
            <a:ext cx="1387440" cy="302040"/>
            <a:chOff x="6560740" y="360940"/>
            <a:chExt cx="1387440" cy="302040"/>
          </a:xfrm>
        </p:grpSpPr>
        <mc:AlternateContent xmlns:mc="http://schemas.openxmlformats.org/markup-compatibility/2006" xmlns:p14="http://schemas.microsoft.com/office/powerpoint/2010/main">
          <mc:Choice Requires="p14">
            <p:contentPart p14:bwMode="auto" r:id="rId208">
              <p14:nvContentPartPr>
                <p14:cNvPr id="34896" name="Ink 34895">
                  <a:extLst>
                    <a:ext uri="{FF2B5EF4-FFF2-40B4-BE49-F238E27FC236}">
                      <a16:creationId xmlns:a16="http://schemas.microsoft.com/office/drawing/2014/main" id="{523FEC37-60A8-DAF9-C2C6-7FC4634E8456}"/>
                    </a:ext>
                  </a:extLst>
                </p14:cNvPr>
                <p14:cNvContentPartPr/>
                <p14:nvPr/>
              </p14:nvContentPartPr>
              <p14:xfrm>
                <a:off x="6560740" y="434020"/>
                <a:ext cx="27720" cy="199440"/>
              </p14:xfrm>
            </p:contentPart>
          </mc:Choice>
          <mc:Fallback xmlns="">
            <p:pic>
              <p:nvPicPr>
                <p:cNvPr id="34896" name="Ink 34895">
                  <a:extLst>
                    <a:ext uri="{FF2B5EF4-FFF2-40B4-BE49-F238E27FC236}">
                      <a16:creationId xmlns:a16="http://schemas.microsoft.com/office/drawing/2014/main" id="{523FEC37-60A8-DAF9-C2C6-7FC4634E8456}"/>
                    </a:ext>
                  </a:extLst>
                </p:cNvPr>
                <p:cNvPicPr/>
                <p:nvPr/>
              </p:nvPicPr>
              <p:blipFill>
                <a:blip r:embed="rId209"/>
                <a:stretch>
                  <a:fillRect/>
                </a:stretch>
              </p:blipFill>
              <p:spPr>
                <a:xfrm>
                  <a:off x="6542740" y="416020"/>
                  <a:ext cx="63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4897" name="Ink 34896">
                  <a:extLst>
                    <a:ext uri="{FF2B5EF4-FFF2-40B4-BE49-F238E27FC236}">
                      <a16:creationId xmlns:a16="http://schemas.microsoft.com/office/drawing/2014/main" id="{24321F63-46E4-2B30-B840-CDD3FCB4BC09}"/>
                    </a:ext>
                  </a:extLst>
                </p14:cNvPr>
                <p14:cNvContentPartPr/>
                <p14:nvPr/>
              </p14:nvContentPartPr>
              <p14:xfrm>
                <a:off x="6596020" y="399100"/>
                <a:ext cx="172080" cy="165240"/>
              </p14:xfrm>
            </p:contentPart>
          </mc:Choice>
          <mc:Fallback xmlns="">
            <p:pic>
              <p:nvPicPr>
                <p:cNvPr id="34897" name="Ink 34896">
                  <a:extLst>
                    <a:ext uri="{FF2B5EF4-FFF2-40B4-BE49-F238E27FC236}">
                      <a16:creationId xmlns:a16="http://schemas.microsoft.com/office/drawing/2014/main" id="{24321F63-46E4-2B30-B840-CDD3FCB4BC09}"/>
                    </a:ext>
                  </a:extLst>
                </p:cNvPr>
                <p:cNvPicPr/>
                <p:nvPr/>
              </p:nvPicPr>
              <p:blipFill>
                <a:blip r:embed="rId211"/>
                <a:stretch>
                  <a:fillRect/>
                </a:stretch>
              </p:blipFill>
              <p:spPr>
                <a:xfrm>
                  <a:off x="6578020" y="381100"/>
                  <a:ext cx="207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4898" name="Ink 34897">
                  <a:extLst>
                    <a:ext uri="{FF2B5EF4-FFF2-40B4-BE49-F238E27FC236}">
                      <a16:creationId xmlns:a16="http://schemas.microsoft.com/office/drawing/2014/main" id="{06CCEC1B-2931-8894-DB58-A6E0E8715675}"/>
                    </a:ext>
                  </a:extLst>
                </p14:cNvPr>
                <p14:cNvContentPartPr/>
                <p14:nvPr/>
              </p14:nvContentPartPr>
              <p14:xfrm>
                <a:off x="6774220" y="360940"/>
                <a:ext cx="360" cy="169920"/>
              </p14:xfrm>
            </p:contentPart>
          </mc:Choice>
          <mc:Fallback xmlns="">
            <p:pic>
              <p:nvPicPr>
                <p:cNvPr id="34898" name="Ink 34897">
                  <a:extLst>
                    <a:ext uri="{FF2B5EF4-FFF2-40B4-BE49-F238E27FC236}">
                      <a16:creationId xmlns:a16="http://schemas.microsoft.com/office/drawing/2014/main" id="{06CCEC1B-2931-8894-DB58-A6E0E8715675}"/>
                    </a:ext>
                  </a:extLst>
                </p:cNvPr>
                <p:cNvPicPr/>
                <p:nvPr/>
              </p:nvPicPr>
              <p:blipFill>
                <a:blip r:embed="rId213"/>
                <a:stretch>
                  <a:fillRect/>
                </a:stretch>
              </p:blipFill>
              <p:spPr>
                <a:xfrm>
                  <a:off x="6756580" y="343300"/>
                  <a:ext cx="36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4899" name="Ink 34898">
                  <a:extLst>
                    <a:ext uri="{FF2B5EF4-FFF2-40B4-BE49-F238E27FC236}">
                      <a16:creationId xmlns:a16="http://schemas.microsoft.com/office/drawing/2014/main" id="{A198790A-A0A0-1B8B-E8CC-AD03FC8B3DB8}"/>
                    </a:ext>
                  </a:extLst>
                </p14:cNvPr>
                <p14:cNvContentPartPr/>
                <p14:nvPr/>
              </p14:nvContentPartPr>
              <p14:xfrm>
                <a:off x="6925060" y="532660"/>
                <a:ext cx="80640" cy="360"/>
              </p14:xfrm>
            </p:contentPart>
          </mc:Choice>
          <mc:Fallback xmlns="">
            <p:pic>
              <p:nvPicPr>
                <p:cNvPr id="34899" name="Ink 34898">
                  <a:extLst>
                    <a:ext uri="{FF2B5EF4-FFF2-40B4-BE49-F238E27FC236}">
                      <a16:creationId xmlns:a16="http://schemas.microsoft.com/office/drawing/2014/main" id="{A198790A-A0A0-1B8B-E8CC-AD03FC8B3DB8}"/>
                    </a:ext>
                  </a:extLst>
                </p:cNvPr>
                <p:cNvPicPr/>
                <p:nvPr/>
              </p:nvPicPr>
              <p:blipFill>
                <a:blip r:embed="rId215"/>
                <a:stretch>
                  <a:fillRect/>
                </a:stretch>
              </p:blipFill>
              <p:spPr>
                <a:xfrm>
                  <a:off x="6907060" y="514660"/>
                  <a:ext cx="116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4900" name="Ink 34899">
                  <a:extLst>
                    <a:ext uri="{FF2B5EF4-FFF2-40B4-BE49-F238E27FC236}">
                      <a16:creationId xmlns:a16="http://schemas.microsoft.com/office/drawing/2014/main" id="{B7D6F3E4-F893-474C-D84D-001E0446189B}"/>
                    </a:ext>
                  </a:extLst>
                </p14:cNvPr>
                <p14:cNvContentPartPr/>
                <p14:nvPr/>
              </p14:nvContentPartPr>
              <p14:xfrm>
                <a:off x="6950620" y="644260"/>
                <a:ext cx="70200" cy="9000"/>
              </p14:xfrm>
            </p:contentPart>
          </mc:Choice>
          <mc:Fallback xmlns="">
            <p:pic>
              <p:nvPicPr>
                <p:cNvPr id="34900" name="Ink 34899">
                  <a:extLst>
                    <a:ext uri="{FF2B5EF4-FFF2-40B4-BE49-F238E27FC236}">
                      <a16:creationId xmlns:a16="http://schemas.microsoft.com/office/drawing/2014/main" id="{B7D6F3E4-F893-474C-D84D-001E0446189B}"/>
                    </a:ext>
                  </a:extLst>
                </p:cNvPr>
                <p:cNvPicPr/>
                <p:nvPr/>
              </p:nvPicPr>
              <p:blipFill>
                <a:blip r:embed="rId217"/>
                <a:stretch>
                  <a:fillRect/>
                </a:stretch>
              </p:blipFill>
              <p:spPr>
                <a:xfrm>
                  <a:off x="6932620" y="626620"/>
                  <a:ext cx="1058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4901" name="Ink 34900">
                  <a:extLst>
                    <a:ext uri="{FF2B5EF4-FFF2-40B4-BE49-F238E27FC236}">
                      <a16:creationId xmlns:a16="http://schemas.microsoft.com/office/drawing/2014/main" id="{75BB449D-0498-B586-25FA-939BA62FCF6B}"/>
                    </a:ext>
                  </a:extLst>
                </p14:cNvPr>
                <p14:cNvContentPartPr/>
                <p14:nvPr/>
              </p14:nvContentPartPr>
              <p14:xfrm>
                <a:off x="7228540" y="455980"/>
                <a:ext cx="105480" cy="207000"/>
              </p14:xfrm>
            </p:contentPart>
          </mc:Choice>
          <mc:Fallback xmlns="">
            <p:pic>
              <p:nvPicPr>
                <p:cNvPr id="34901" name="Ink 34900">
                  <a:extLst>
                    <a:ext uri="{FF2B5EF4-FFF2-40B4-BE49-F238E27FC236}">
                      <a16:creationId xmlns:a16="http://schemas.microsoft.com/office/drawing/2014/main" id="{75BB449D-0498-B586-25FA-939BA62FCF6B}"/>
                    </a:ext>
                  </a:extLst>
                </p:cNvPr>
                <p:cNvPicPr/>
                <p:nvPr/>
              </p:nvPicPr>
              <p:blipFill>
                <a:blip r:embed="rId219"/>
                <a:stretch>
                  <a:fillRect/>
                </a:stretch>
              </p:blipFill>
              <p:spPr>
                <a:xfrm>
                  <a:off x="7210900" y="437980"/>
                  <a:ext cx="141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4902" name="Ink 34901">
                  <a:extLst>
                    <a:ext uri="{FF2B5EF4-FFF2-40B4-BE49-F238E27FC236}">
                      <a16:creationId xmlns:a16="http://schemas.microsoft.com/office/drawing/2014/main" id="{8F78FD3B-0B11-F0CD-B0C2-06AE4AAAC172}"/>
                    </a:ext>
                  </a:extLst>
                </p14:cNvPr>
                <p14:cNvContentPartPr/>
                <p14:nvPr/>
              </p14:nvContentPartPr>
              <p14:xfrm>
                <a:off x="7411420" y="473260"/>
                <a:ext cx="52560" cy="128160"/>
              </p14:xfrm>
            </p:contentPart>
          </mc:Choice>
          <mc:Fallback xmlns="">
            <p:pic>
              <p:nvPicPr>
                <p:cNvPr id="34902" name="Ink 34901">
                  <a:extLst>
                    <a:ext uri="{FF2B5EF4-FFF2-40B4-BE49-F238E27FC236}">
                      <a16:creationId xmlns:a16="http://schemas.microsoft.com/office/drawing/2014/main" id="{8F78FD3B-0B11-F0CD-B0C2-06AE4AAAC172}"/>
                    </a:ext>
                  </a:extLst>
                </p:cNvPr>
                <p:cNvPicPr/>
                <p:nvPr/>
              </p:nvPicPr>
              <p:blipFill>
                <a:blip r:embed="rId221"/>
                <a:stretch>
                  <a:fillRect/>
                </a:stretch>
              </p:blipFill>
              <p:spPr>
                <a:xfrm>
                  <a:off x="7393420" y="455620"/>
                  <a:ext cx="88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4903" name="Ink 34902">
                  <a:extLst>
                    <a:ext uri="{FF2B5EF4-FFF2-40B4-BE49-F238E27FC236}">
                      <a16:creationId xmlns:a16="http://schemas.microsoft.com/office/drawing/2014/main" id="{7C67E9DE-1400-E89F-3E46-C6701CA4E538}"/>
                    </a:ext>
                  </a:extLst>
                </p14:cNvPr>
                <p14:cNvContentPartPr/>
                <p14:nvPr/>
              </p14:nvContentPartPr>
              <p14:xfrm>
                <a:off x="7547860" y="569380"/>
                <a:ext cx="9000" cy="3240"/>
              </p14:xfrm>
            </p:contentPart>
          </mc:Choice>
          <mc:Fallback xmlns="">
            <p:pic>
              <p:nvPicPr>
                <p:cNvPr id="34903" name="Ink 34902">
                  <a:extLst>
                    <a:ext uri="{FF2B5EF4-FFF2-40B4-BE49-F238E27FC236}">
                      <a16:creationId xmlns:a16="http://schemas.microsoft.com/office/drawing/2014/main" id="{7C67E9DE-1400-E89F-3E46-C6701CA4E538}"/>
                    </a:ext>
                  </a:extLst>
                </p:cNvPr>
                <p:cNvPicPr/>
                <p:nvPr/>
              </p:nvPicPr>
              <p:blipFill>
                <a:blip r:embed="rId223"/>
                <a:stretch>
                  <a:fillRect/>
                </a:stretch>
              </p:blipFill>
              <p:spPr>
                <a:xfrm>
                  <a:off x="7530220" y="551740"/>
                  <a:ext cx="44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4904" name="Ink 34903">
                  <a:extLst>
                    <a:ext uri="{FF2B5EF4-FFF2-40B4-BE49-F238E27FC236}">
                      <a16:creationId xmlns:a16="http://schemas.microsoft.com/office/drawing/2014/main" id="{EFE29BA7-0803-31CC-56E6-49A879AA74F8}"/>
                    </a:ext>
                  </a:extLst>
                </p14:cNvPr>
                <p14:cNvContentPartPr/>
                <p14:nvPr/>
              </p14:nvContentPartPr>
              <p14:xfrm>
                <a:off x="7648300" y="489100"/>
                <a:ext cx="74880" cy="129960"/>
              </p14:xfrm>
            </p:contentPart>
          </mc:Choice>
          <mc:Fallback xmlns="">
            <p:pic>
              <p:nvPicPr>
                <p:cNvPr id="34904" name="Ink 34903">
                  <a:extLst>
                    <a:ext uri="{FF2B5EF4-FFF2-40B4-BE49-F238E27FC236}">
                      <a16:creationId xmlns:a16="http://schemas.microsoft.com/office/drawing/2014/main" id="{EFE29BA7-0803-31CC-56E6-49A879AA74F8}"/>
                    </a:ext>
                  </a:extLst>
                </p:cNvPr>
                <p:cNvPicPr/>
                <p:nvPr/>
              </p:nvPicPr>
              <p:blipFill>
                <a:blip r:embed="rId225"/>
                <a:stretch>
                  <a:fillRect/>
                </a:stretch>
              </p:blipFill>
              <p:spPr>
                <a:xfrm>
                  <a:off x="7630660" y="471100"/>
                  <a:ext cx="110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4905" name="Ink 34904">
                  <a:extLst>
                    <a:ext uri="{FF2B5EF4-FFF2-40B4-BE49-F238E27FC236}">
                      <a16:creationId xmlns:a16="http://schemas.microsoft.com/office/drawing/2014/main" id="{25771A69-5AB3-65C5-BD41-3FEDF289CA99}"/>
                    </a:ext>
                  </a:extLst>
                </p14:cNvPr>
                <p14:cNvContentPartPr/>
                <p14:nvPr/>
              </p14:nvContentPartPr>
              <p14:xfrm>
                <a:off x="7724620" y="566140"/>
                <a:ext cx="54000" cy="3240"/>
              </p14:xfrm>
            </p:contentPart>
          </mc:Choice>
          <mc:Fallback xmlns="">
            <p:pic>
              <p:nvPicPr>
                <p:cNvPr id="34905" name="Ink 34904">
                  <a:extLst>
                    <a:ext uri="{FF2B5EF4-FFF2-40B4-BE49-F238E27FC236}">
                      <a16:creationId xmlns:a16="http://schemas.microsoft.com/office/drawing/2014/main" id="{25771A69-5AB3-65C5-BD41-3FEDF289CA99}"/>
                    </a:ext>
                  </a:extLst>
                </p:cNvPr>
                <p:cNvPicPr/>
                <p:nvPr/>
              </p:nvPicPr>
              <p:blipFill>
                <a:blip r:embed="rId227"/>
                <a:stretch>
                  <a:fillRect/>
                </a:stretch>
              </p:blipFill>
              <p:spPr>
                <a:xfrm>
                  <a:off x="7706620" y="548500"/>
                  <a:ext cx="8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4906" name="Ink 34905">
                  <a:extLst>
                    <a:ext uri="{FF2B5EF4-FFF2-40B4-BE49-F238E27FC236}">
                      <a16:creationId xmlns:a16="http://schemas.microsoft.com/office/drawing/2014/main" id="{F9633FA3-237E-B560-2343-2F6FB2631BB3}"/>
                    </a:ext>
                  </a:extLst>
                </p14:cNvPr>
                <p14:cNvContentPartPr/>
                <p14:nvPr/>
              </p14:nvContentPartPr>
              <p14:xfrm>
                <a:off x="7889140" y="491980"/>
                <a:ext cx="59040" cy="156600"/>
              </p14:xfrm>
            </p:contentPart>
          </mc:Choice>
          <mc:Fallback xmlns="">
            <p:pic>
              <p:nvPicPr>
                <p:cNvPr id="34906" name="Ink 34905">
                  <a:extLst>
                    <a:ext uri="{FF2B5EF4-FFF2-40B4-BE49-F238E27FC236}">
                      <a16:creationId xmlns:a16="http://schemas.microsoft.com/office/drawing/2014/main" id="{F9633FA3-237E-B560-2343-2F6FB2631BB3}"/>
                    </a:ext>
                  </a:extLst>
                </p:cNvPr>
                <p:cNvPicPr/>
                <p:nvPr/>
              </p:nvPicPr>
              <p:blipFill>
                <a:blip r:embed="rId229"/>
                <a:stretch>
                  <a:fillRect/>
                </a:stretch>
              </p:blipFill>
              <p:spPr>
                <a:xfrm>
                  <a:off x="7871500" y="474340"/>
                  <a:ext cx="94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4907" name="Ink 34906">
                  <a:extLst>
                    <a:ext uri="{FF2B5EF4-FFF2-40B4-BE49-F238E27FC236}">
                      <a16:creationId xmlns:a16="http://schemas.microsoft.com/office/drawing/2014/main" id="{C41C23C5-B341-4397-FF80-7335A8BF7CDD}"/>
                    </a:ext>
                  </a:extLst>
                </p14:cNvPr>
                <p14:cNvContentPartPr/>
                <p14:nvPr/>
              </p14:nvContentPartPr>
              <p14:xfrm>
                <a:off x="7709140" y="572980"/>
                <a:ext cx="61200" cy="3240"/>
              </p14:xfrm>
            </p:contentPart>
          </mc:Choice>
          <mc:Fallback xmlns="">
            <p:pic>
              <p:nvPicPr>
                <p:cNvPr id="34907" name="Ink 34906">
                  <a:extLst>
                    <a:ext uri="{FF2B5EF4-FFF2-40B4-BE49-F238E27FC236}">
                      <a16:creationId xmlns:a16="http://schemas.microsoft.com/office/drawing/2014/main" id="{C41C23C5-B341-4397-FF80-7335A8BF7CDD}"/>
                    </a:ext>
                  </a:extLst>
                </p:cNvPr>
                <p:cNvPicPr/>
                <p:nvPr/>
              </p:nvPicPr>
              <p:blipFill>
                <a:blip r:embed="rId231"/>
                <a:stretch>
                  <a:fillRect/>
                </a:stretch>
              </p:blipFill>
              <p:spPr>
                <a:xfrm>
                  <a:off x="7691500" y="554980"/>
                  <a:ext cx="96840" cy="38880"/>
                </a:xfrm>
                <a:prstGeom prst="rect">
                  <a:avLst/>
                </a:prstGeom>
              </p:spPr>
            </p:pic>
          </mc:Fallback>
        </mc:AlternateContent>
      </p:grpSp>
      <p:grpSp>
        <p:nvGrpSpPr>
          <p:cNvPr id="34921" name="Group 34920">
            <a:extLst>
              <a:ext uri="{FF2B5EF4-FFF2-40B4-BE49-F238E27FC236}">
                <a16:creationId xmlns:a16="http://schemas.microsoft.com/office/drawing/2014/main" id="{EBBBF829-8B34-56BB-3071-602636FE9A42}"/>
              </a:ext>
            </a:extLst>
          </p:cNvPr>
          <p:cNvGrpSpPr/>
          <p:nvPr/>
        </p:nvGrpSpPr>
        <p:grpSpPr>
          <a:xfrm>
            <a:off x="6960700" y="915700"/>
            <a:ext cx="1242360" cy="224280"/>
            <a:chOff x="6960700" y="915700"/>
            <a:chExt cx="1242360" cy="224280"/>
          </a:xfrm>
        </p:grpSpPr>
        <mc:AlternateContent xmlns:mc="http://schemas.openxmlformats.org/markup-compatibility/2006" xmlns:p14="http://schemas.microsoft.com/office/powerpoint/2010/main">
          <mc:Choice Requires="p14">
            <p:contentPart p14:bwMode="auto" r:id="rId232">
              <p14:nvContentPartPr>
                <p14:cNvPr id="34908" name="Ink 34907">
                  <a:extLst>
                    <a:ext uri="{FF2B5EF4-FFF2-40B4-BE49-F238E27FC236}">
                      <a16:creationId xmlns:a16="http://schemas.microsoft.com/office/drawing/2014/main" id="{A032C225-B743-9F61-D4AC-9855B9E877DE}"/>
                    </a:ext>
                  </a:extLst>
                </p14:cNvPr>
                <p14:cNvContentPartPr/>
                <p14:nvPr/>
              </p14:nvContentPartPr>
              <p14:xfrm>
                <a:off x="6960700" y="915700"/>
                <a:ext cx="117720" cy="207720"/>
              </p14:xfrm>
            </p:contentPart>
          </mc:Choice>
          <mc:Fallback xmlns="">
            <p:pic>
              <p:nvPicPr>
                <p:cNvPr id="34908" name="Ink 34907">
                  <a:extLst>
                    <a:ext uri="{FF2B5EF4-FFF2-40B4-BE49-F238E27FC236}">
                      <a16:creationId xmlns:a16="http://schemas.microsoft.com/office/drawing/2014/main" id="{A032C225-B743-9F61-D4AC-9855B9E877DE}"/>
                    </a:ext>
                  </a:extLst>
                </p:cNvPr>
                <p:cNvPicPr/>
                <p:nvPr/>
              </p:nvPicPr>
              <p:blipFill>
                <a:blip r:embed="rId233"/>
                <a:stretch>
                  <a:fillRect/>
                </a:stretch>
              </p:blipFill>
              <p:spPr>
                <a:xfrm>
                  <a:off x="6943060" y="898060"/>
                  <a:ext cx="153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4909" name="Ink 34908">
                  <a:extLst>
                    <a:ext uri="{FF2B5EF4-FFF2-40B4-BE49-F238E27FC236}">
                      <a16:creationId xmlns:a16="http://schemas.microsoft.com/office/drawing/2014/main" id="{F67098F8-B609-C777-14BF-16C60AB7E387}"/>
                    </a:ext>
                  </a:extLst>
                </p14:cNvPr>
                <p14:cNvContentPartPr/>
                <p14:nvPr/>
              </p14:nvContentPartPr>
              <p14:xfrm>
                <a:off x="7121260" y="972580"/>
                <a:ext cx="58320" cy="110520"/>
              </p14:xfrm>
            </p:contentPart>
          </mc:Choice>
          <mc:Fallback xmlns="">
            <p:pic>
              <p:nvPicPr>
                <p:cNvPr id="34909" name="Ink 34908">
                  <a:extLst>
                    <a:ext uri="{FF2B5EF4-FFF2-40B4-BE49-F238E27FC236}">
                      <a16:creationId xmlns:a16="http://schemas.microsoft.com/office/drawing/2014/main" id="{F67098F8-B609-C777-14BF-16C60AB7E387}"/>
                    </a:ext>
                  </a:extLst>
                </p:cNvPr>
                <p:cNvPicPr/>
                <p:nvPr/>
              </p:nvPicPr>
              <p:blipFill>
                <a:blip r:embed="rId235"/>
                <a:stretch>
                  <a:fillRect/>
                </a:stretch>
              </p:blipFill>
              <p:spPr>
                <a:xfrm>
                  <a:off x="7103260" y="954940"/>
                  <a:ext cx="93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4910" name="Ink 34909">
                  <a:extLst>
                    <a:ext uri="{FF2B5EF4-FFF2-40B4-BE49-F238E27FC236}">
                      <a16:creationId xmlns:a16="http://schemas.microsoft.com/office/drawing/2014/main" id="{F6A37DCA-3447-E5BD-641D-B9C0CBE48E16}"/>
                    </a:ext>
                  </a:extLst>
                </p14:cNvPr>
                <p14:cNvContentPartPr/>
                <p14:nvPr/>
              </p14:nvContentPartPr>
              <p14:xfrm>
                <a:off x="7313140" y="950260"/>
                <a:ext cx="52200" cy="80280"/>
              </p14:xfrm>
            </p:contentPart>
          </mc:Choice>
          <mc:Fallback xmlns="">
            <p:pic>
              <p:nvPicPr>
                <p:cNvPr id="34910" name="Ink 34909">
                  <a:extLst>
                    <a:ext uri="{FF2B5EF4-FFF2-40B4-BE49-F238E27FC236}">
                      <a16:creationId xmlns:a16="http://schemas.microsoft.com/office/drawing/2014/main" id="{F6A37DCA-3447-E5BD-641D-B9C0CBE48E16}"/>
                    </a:ext>
                  </a:extLst>
                </p:cNvPr>
                <p:cNvPicPr/>
                <p:nvPr/>
              </p:nvPicPr>
              <p:blipFill>
                <a:blip r:embed="rId237"/>
                <a:stretch>
                  <a:fillRect/>
                </a:stretch>
              </p:blipFill>
              <p:spPr>
                <a:xfrm>
                  <a:off x="7295140" y="932620"/>
                  <a:ext cx="87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911" name="Ink 34910">
                  <a:extLst>
                    <a:ext uri="{FF2B5EF4-FFF2-40B4-BE49-F238E27FC236}">
                      <a16:creationId xmlns:a16="http://schemas.microsoft.com/office/drawing/2014/main" id="{B1F70A47-C785-CD3F-BB11-F82878FD90BA}"/>
                    </a:ext>
                  </a:extLst>
                </p14:cNvPr>
                <p14:cNvContentPartPr/>
                <p14:nvPr/>
              </p14:nvContentPartPr>
              <p14:xfrm>
                <a:off x="7348780" y="943420"/>
                <a:ext cx="64440" cy="196560"/>
              </p14:xfrm>
            </p:contentPart>
          </mc:Choice>
          <mc:Fallback xmlns="">
            <p:pic>
              <p:nvPicPr>
                <p:cNvPr id="34911" name="Ink 34910">
                  <a:extLst>
                    <a:ext uri="{FF2B5EF4-FFF2-40B4-BE49-F238E27FC236}">
                      <a16:creationId xmlns:a16="http://schemas.microsoft.com/office/drawing/2014/main" id="{B1F70A47-C785-CD3F-BB11-F82878FD90BA}"/>
                    </a:ext>
                  </a:extLst>
                </p:cNvPr>
                <p:cNvPicPr/>
                <p:nvPr/>
              </p:nvPicPr>
              <p:blipFill>
                <a:blip r:embed="rId239"/>
                <a:stretch>
                  <a:fillRect/>
                </a:stretch>
              </p:blipFill>
              <p:spPr>
                <a:xfrm>
                  <a:off x="7330780" y="925780"/>
                  <a:ext cx="100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912" name="Ink 34911">
                  <a:extLst>
                    <a:ext uri="{FF2B5EF4-FFF2-40B4-BE49-F238E27FC236}">
                      <a16:creationId xmlns:a16="http://schemas.microsoft.com/office/drawing/2014/main" id="{2974982A-A169-AE1D-3198-150451138B92}"/>
                    </a:ext>
                  </a:extLst>
                </p14:cNvPr>
                <p14:cNvContentPartPr/>
                <p14:nvPr/>
              </p14:nvContentPartPr>
              <p14:xfrm>
                <a:off x="7504300" y="966100"/>
                <a:ext cx="70200" cy="123480"/>
              </p14:xfrm>
            </p:contentPart>
          </mc:Choice>
          <mc:Fallback xmlns="">
            <p:pic>
              <p:nvPicPr>
                <p:cNvPr id="34912" name="Ink 34911">
                  <a:extLst>
                    <a:ext uri="{FF2B5EF4-FFF2-40B4-BE49-F238E27FC236}">
                      <a16:creationId xmlns:a16="http://schemas.microsoft.com/office/drawing/2014/main" id="{2974982A-A169-AE1D-3198-150451138B92}"/>
                    </a:ext>
                  </a:extLst>
                </p:cNvPr>
                <p:cNvPicPr/>
                <p:nvPr/>
              </p:nvPicPr>
              <p:blipFill>
                <a:blip r:embed="rId241"/>
                <a:stretch>
                  <a:fillRect/>
                </a:stretch>
              </p:blipFill>
              <p:spPr>
                <a:xfrm>
                  <a:off x="7486300" y="948460"/>
                  <a:ext cx="105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4913" name="Ink 34912">
                  <a:extLst>
                    <a:ext uri="{FF2B5EF4-FFF2-40B4-BE49-F238E27FC236}">
                      <a16:creationId xmlns:a16="http://schemas.microsoft.com/office/drawing/2014/main" id="{41E2BA76-A84B-3DBA-1C39-473E51B5671D}"/>
                    </a:ext>
                  </a:extLst>
                </p14:cNvPr>
                <p14:cNvContentPartPr/>
                <p14:nvPr/>
              </p14:nvContentPartPr>
              <p14:xfrm>
                <a:off x="7638580" y="1016860"/>
                <a:ext cx="102600" cy="83880"/>
              </p14:xfrm>
            </p:contentPart>
          </mc:Choice>
          <mc:Fallback xmlns="">
            <p:pic>
              <p:nvPicPr>
                <p:cNvPr id="34913" name="Ink 34912">
                  <a:extLst>
                    <a:ext uri="{FF2B5EF4-FFF2-40B4-BE49-F238E27FC236}">
                      <a16:creationId xmlns:a16="http://schemas.microsoft.com/office/drawing/2014/main" id="{41E2BA76-A84B-3DBA-1C39-473E51B5671D}"/>
                    </a:ext>
                  </a:extLst>
                </p:cNvPr>
                <p:cNvPicPr/>
                <p:nvPr/>
              </p:nvPicPr>
              <p:blipFill>
                <a:blip r:embed="rId243"/>
                <a:stretch>
                  <a:fillRect/>
                </a:stretch>
              </p:blipFill>
              <p:spPr>
                <a:xfrm>
                  <a:off x="7620580" y="999220"/>
                  <a:ext cx="138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4914" name="Ink 34913">
                  <a:extLst>
                    <a:ext uri="{FF2B5EF4-FFF2-40B4-BE49-F238E27FC236}">
                      <a16:creationId xmlns:a16="http://schemas.microsoft.com/office/drawing/2014/main" id="{E9F800FE-80AA-29D5-0E4F-FE4FF73CF663}"/>
                    </a:ext>
                  </a:extLst>
                </p14:cNvPr>
                <p14:cNvContentPartPr/>
                <p14:nvPr/>
              </p14:nvContentPartPr>
              <p14:xfrm>
                <a:off x="7769980" y="1003540"/>
                <a:ext cx="111600" cy="84240"/>
              </p14:xfrm>
            </p:contentPart>
          </mc:Choice>
          <mc:Fallback xmlns="">
            <p:pic>
              <p:nvPicPr>
                <p:cNvPr id="34914" name="Ink 34913">
                  <a:extLst>
                    <a:ext uri="{FF2B5EF4-FFF2-40B4-BE49-F238E27FC236}">
                      <a16:creationId xmlns:a16="http://schemas.microsoft.com/office/drawing/2014/main" id="{E9F800FE-80AA-29D5-0E4F-FE4FF73CF663}"/>
                    </a:ext>
                  </a:extLst>
                </p:cNvPr>
                <p:cNvPicPr/>
                <p:nvPr/>
              </p:nvPicPr>
              <p:blipFill>
                <a:blip r:embed="rId245"/>
                <a:stretch>
                  <a:fillRect/>
                </a:stretch>
              </p:blipFill>
              <p:spPr>
                <a:xfrm>
                  <a:off x="7751980" y="985540"/>
                  <a:ext cx="147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4917" name="Ink 34916">
                  <a:extLst>
                    <a:ext uri="{FF2B5EF4-FFF2-40B4-BE49-F238E27FC236}">
                      <a16:creationId xmlns:a16="http://schemas.microsoft.com/office/drawing/2014/main" id="{1976412A-FB04-2292-1C85-96F754681AD9}"/>
                    </a:ext>
                  </a:extLst>
                </p14:cNvPr>
                <p14:cNvContentPartPr/>
                <p14:nvPr/>
              </p14:nvContentPartPr>
              <p14:xfrm>
                <a:off x="7894180" y="1057900"/>
                <a:ext cx="57960" cy="74880"/>
              </p14:xfrm>
            </p:contentPart>
          </mc:Choice>
          <mc:Fallback xmlns="">
            <p:pic>
              <p:nvPicPr>
                <p:cNvPr id="34917" name="Ink 34916">
                  <a:extLst>
                    <a:ext uri="{FF2B5EF4-FFF2-40B4-BE49-F238E27FC236}">
                      <a16:creationId xmlns:a16="http://schemas.microsoft.com/office/drawing/2014/main" id="{1976412A-FB04-2292-1C85-96F754681AD9}"/>
                    </a:ext>
                  </a:extLst>
                </p:cNvPr>
                <p:cNvPicPr/>
                <p:nvPr/>
              </p:nvPicPr>
              <p:blipFill>
                <a:blip r:embed="rId247"/>
                <a:stretch>
                  <a:fillRect/>
                </a:stretch>
              </p:blipFill>
              <p:spPr>
                <a:xfrm>
                  <a:off x="7876180" y="1040260"/>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4919" name="Ink 34918">
                  <a:extLst>
                    <a:ext uri="{FF2B5EF4-FFF2-40B4-BE49-F238E27FC236}">
                      <a16:creationId xmlns:a16="http://schemas.microsoft.com/office/drawing/2014/main" id="{B8247EFC-63EC-7524-DD32-930F268F1A20}"/>
                    </a:ext>
                  </a:extLst>
                </p14:cNvPr>
                <p14:cNvContentPartPr/>
                <p14:nvPr/>
              </p14:nvContentPartPr>
              <p14:xfrm>
                <a:off x="8111980" y="1026940"/>
                <a:ext cx="91080" cy="3240"/>
              </p14:xfrm>
            </p:contentPart>
          </mc:Choice>
          <mc:Fallback xmlns="">
            <p:pic>
              <p:nvPicPr>
                <p:cNvPr id="34919" name="Ink 34918">
                  <a:extLst>
                    <a:ext uri="{FF2B5EF4-FFF2-40B4-BE49-F238E27FC236}">
                      <a16:creationId xmlns:a16="http://schemas.microsoft.com/office/drawing/2014/main" id="{B8247EFC-63EC-7524-DD32-930F268F1A20}"/>
                    </a:ext>
                  </a:extLst>
                </p:cNvPr>
                <p:cNvPicPr/>
                <p:nvPr/>
              </p:nvPicPr>
              <p:blipFill>
                <a:blip r:embed="rId249"/>
                <a:stretch>
                  <a:fillRect/>
                </a:stretch>
              </p:blipFill>
              <p:spPr>
                <a:xfrm>
                  <a:off x="8093980" y="1009300"/>
                  <a:ext cx="126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4920" name="Ink 34919">
                  <a:extLst>
                    <a:ext uri="{FF2B5EF4-FFF2-40B4-BE49-F238E27FC236}">
                      <a16:creationId xmlns:a16="http://schemas.microsoft.com/office/drawing/2014/main" id="{D9C6BECC-F7AA-558C-30D3-980BE1797554}"/>
                    </a:ext>
                  </a:extLst>
                </p14:cNvPr>
                <p14:cNvContentPartPr/>
                <p14:nvPr/>
              </p14:nvContentPartPr>
              <p14:xfrm>
                <a:off x="8157340" y="982660"/>
                <a:ext cx="10440" cy="96840"/>
              </p14:xfrm>
            </p:contentPart>
          </mc:Choice>
          <mc:Fallback xmlns="">
            <p:pic>
              <p:nvPicPr>
                <p:cNvPr id="34920" name="Ink 34919">
                  <a:extLst>
                    <a:ext uri="{FF2B5EF4-FFF2-40B4-BE49-F238E27FC236}">
                      <a16:creationId xmlns:a16="http://schemas.microsoft.com/office/drawing/2014/main" id="{D9C6BECC-F7AA-558C-30D3-980BE1797554}"/>
                    </a:ext>
                  </a:extLst>
                </p:cNvPr>
                <p:cNvPicPr/>
                <p:nvPr/>
              </p:nvPicPr>
              <p:blipFill>
                <a:blip r:embed="rId251"/>
                <a:stretch>
                  <a:fillRect/>
                </a:stretch>
              </p:blipFill>
              <p:spPr>
                <a:xfrm>
                  <a:off x="8139340" y="965020"/>
                  <a:ext cx="46080" cy="132480"/>
                </a:xfrm>
                <a:prstGeom prst="rect">
                  <a:avLst/>
                </a:prstGeom>
              </p:spPr>
            </p:pic>
          </mc:Fallback>
        </mc:AlternateContent>
      </p:grpSp>
      <p:grpSp>
        <p:nvGrpSpPr>
          <p:cNvPr id="34927" name="Group 34926">
            <a:extLst>
              <a:ext uri="{FF2B5EF4-FFF2-40B4-BE49-F238E27FC236}">
                <a16:creationId xmlns:a16="http://schemas.microsoft.com/office/drawing/2014/main" id="{BEE1184F-0FF1-AF10-0C24-0A9B149AA38C}"/>
              </a:ext>
            </a:extLst>
          </p:cNvPr>
          <p:cNvGrpSpPr/>
          <p:nvPr/>
        </p:nvGrpSpPr>
        <p:grpSpPr>
          <a:xfrm>
            <a:off x="8401060" y="811660"/>
            <a:ext cx="577800" cy="461160"/>
            <a:chOff x="8401060" y="811660"/>
            <a:chExt cx="577800" cy="461160"/>
          </a:xfrm>
        </p:grpSpPr>
        <mc:AlternateContent xmlns:mc="http://schemas.openxmlformats.org/markup-compatibility/2006" xmlns:p14="http://schemas.microsoft.com/office/powerpoint/2010/main">
          <mc:Choice Requires="p14">
            <p:contentPart p14:bwMode="auto" r:id="rId252">
              <p14:nvContentPartPr>
                <p14:cNvPr id="34922" name="Ink 34921">
                  <a:extLst>
                    <a:ext uri="{FF2B5EF4-FFF2-40B4-BE49-F238E27FC236}">
                      <a16:creationId xmlns:a16="http://schemas.microsoft.com/office/drawing/2014/main" id="{F58E0C1D-D889-8499-55C4-ADCC1DCB035A}"/>
                    </a:ext>
                  </a:extLst>
                </p14:cNvPr>
                <p14:cNvContentPartPr/>
                <p14:nvPr/>
              </p14:nvContentPartPr>
              <p14:xfrm>
                <a:off x="8401060" y="811660"/>
                <a:ext cx="99000" cy="183240"/>
              </p14:xfrm>
            </p:contentPart>
          </mc:Choice>
          <mc:Fallback xmlns="">
            <p:pic>
              <p:nvPicPr>
                <p:cNvPr id="34922" name="Ink 34921">
                  <a:extLst>
                    <a:ext uri="{FF2B5EF4-FFF2-40B4-BE49-F238E27FC236}">
                      <a16:creationId xmlns:a16="http://schemas.microsoft.com/office/drawing/2014/main" id="{F58E0C1D-D889-8499-55C4-ADCC1DCB035A}"/>
                    </a:ext>
                  </a:extLst>
                </p:cNvPr>
                <p:cNvPicPr/>
                <p:nvPr/>
              </p:nvPicPr>
              <p:blipFill>
                <a:blip r:embed="rId253"/>
                <a:stretch>
                  <a:fillRect/>
                </a:stretch>
              </p:blipFill>
              <p:spPr>
                <a:xfrm>
                  <a:off x="8383420" y="793660"/>
                  <a:ext cx="134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4923" name="Ink 34922">
                  <a:extLst>
                    <a:ext uri="{FF2B5EF4-FFF2-40B4-BE49-F238E27FC236}">
                      <a16:creationId xmlns:a16="http://schemas.microsoft.com/office/drawing/2014/main" id="{1B041206-6135-1145-6C19-74BE113B1670}"/>
                    </a:ext>
                  </a:extLst>
                </p14:cNvPr>
                <p14:cNvContentPartPr/>
                <p14:nvPr/>
              </p14:nvContentPartPr>
              <p14:xfrm>
                <a:off x="8952220" y="1031980"/>
                <a:ext cx="26640" cy="240840"/>
              </p14:xfrm>
            </p:contentPart>
          </mc:Choice>
          <mc:Fallback xmlns="">
            <p:pic>
              <p:nvPicPr>
                <p:cNvPr id="34923" name="Ink 34922">
                  <a:extLst>
                    <a:ext uri="{FF2B5EF4-FFF2-40B4-BE49-F238E27FC236}">
                      <a16:creationId xmlns:a16="http://schemas.microsoft.com/office/drawing/2014/main" id="{1B041206-6135-1145-6C19-74BE113B1670}"/>
                    </a:ext>
                  </a:extLst>
                </p:cNvPr>
                <p:cNvPicPr/>
                <p:nvPr/>
              </p:nvPicPr>
              <p:blipFill>
                <a:blip r:embed="rId255"/>
                <a:stretch>
                  <a:fillRect/>
                </a:stretch>
              </p:blipFill>
              <p:spPr>
                <a:xfrm>
                  <a:off x="8934580" y="1014340"/>
                  <a:ext cx="62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4924" name="Ink 34923">
                  <a:extLst>
                    <a:ext uri="{FF2B5EF4-FFF2-40B4-BE49-F238E27FC236}">
                      <a16:creationId xmlns:a16="http://schemas.microsoft.com/office/drawing/2014/main" id="{102680F9-E3DC-1423-F4D2-D4E5B4978557}"/>
                    </a:ext>
                  </a:extLst>
                </p14:cNvPr>
                <p14:cNvContentPartPr/>
                <p14:nvPr/>
              </p14:nvContentPartPr>
              <p14:xfrm>
                <a:off x="8513380" y="1150420"/>
                <a:ext cx="417960" cy="105840"/>
              </p14:xfrm>
            </p:contentPart>
          </mc:Choice>
          <mc:Fallback xmlns="">
            <p:pic>
              <p:nvPicPr>
                <p:cNvPr id="34924" name="Ink 34923">
                  <a:extLst>
                    <a:ext uri="{FF2B5EF4-FFF2-40B4-BE49-F238E27FC236}">
                      <a16:creationId xmlns:a16="http://schemas.microsoft.com/office/drawing/2014/main" id="{102680F9-E3DC-1423-F4D2-D4E5B4978557}"/>
                    </a:ext>
                  </a:extLst>
                </p:cNvPr>
                <p:cNvPicPr/>
                <p:nvPr/>
              </p:nvPicPr>
              <p:blipFill>
                <a:blip r:embed="rId257"/>
                <a:stretch>
                  <a:fillRect/>
                </a:stretch>
              </p:blipFill>
              <p:spPr>
                <a:xfrm>
                  <a:off x="8495380" y="1132420"/>
                  <a:ext cx="453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4925" name="Ink 34924">
                  <a:extLst>
                    <a:ext uri="{FF2B5EF4-FFF2-40B4-BE49-F238E27FC236}">
                      <a16:creationId xmlns:a16="http://schemas.microsoft.com/office/drawing/2014/main" id="{5615A8A7-16EA-4E92-586A-D02230A458C0}"/>
                    </a:ext>
                  </a:extLst>
                </p14:cNvPr>
                <p14:cNvContentPartPr/>
                <p14:nvPr/>
              </p14:nvContentPartPr>
              <p14:xfrm>
                <a:off x="8719300" y="1024780"/>
                <a:ext cx="62280" cy="85320"/>
              </p14:xfrm>
            </p:contentPart>
          </mc:Choice>
          <mc:Fallback xmlns="">
            <p:pic>
              <p:nvPicPr>
                <p:cNvPr id="34925" name="Ink 34924">
                  <a:extLst>
                    <a:ext uri="{FF2B5EF4-FFF2-40B4-BE49-F238E27FC236}">
                      <a16:creationId xmlns:a16="http://schemas.microsoft.com/office/drawing/2014/main" id="{5615A8A7-16EA-4E92-586A-D02230A458C0}"/>
                    </a:ext>
                  </a:extLst>
                </p:cNvPr>
                <p:cNvPicPr/>
                <p:nvPr/>
              </p:nvPicPr>
              <p:blipFill>
                <a:blip r:embed="rId259"/>
                <a:stretch>
                  <a:fillRect/>
                </a:stretch>
              </p:blipFill>
              <p:spPr>
                <a:xfrm>
                  <a:off x="8701660" y="1007140"/>
                  <a:ext cx="9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4926" name="Ink 34925">
                  <a:extLst>
                    <a:ext uri="{FF2B5EF4-FFF2-40B4-BE49-F238E27FC236}">
                      <a16:creationId xmlns:a16="http://schemas.microsoft.com/office/drawing/2014/main" id="{006FFE72-2B93-A018-C868-38E9347A9A76}"/>
                    </a:ext>
                  </a:extLst>
                </p14:cNvPr>
                <p14:cNvContentPartPr/>
                <p14:nvPr/>
              </p14:nvContentPartPr>
              <p14:xfrm>
                <a:off x="8909020" y="884740"/>
                <a:ext cx="36360" cy="82800"/>
              </p14:xfrm>
            </p:contentPart>
          </mc:Choice>
          <mc:Fallback xmlns="">
            <p:pic>
              <p:nvPicPr>
                <p:cNvPr id="34926" name="Ink 34925">
                  <a:extLst>
                    <a:ext uri="{FF2B5EF4-FFF2-40B4-BE49-F238E27FC236}">
                      <a16:creationId xmlns:a16="http://schemas.microsoft.com/office/drawing/2014/main" id="{006FFE72-2B93-A018-C868-38E9347A9A76}"/>
                    </a:ext>
                  </a:extLst>
                </p:cNvPr>
                <p:cNvPicPr/>
                <p:nvPr/>
              </p:nvPicPr>
              <p:blipFill>
                <a:blip r:embed="rId261"/>
                <a:stretch>
                  <a:fillRect/>
                </a:stretch>
              </p:blipFill>
              <p:spPr>
                <a:xfrm>
                  <a:off x="8891380" y="867100"/>
                  <a:ext cx="7200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34928" name="Ink 34927">
                <a:extLst>
                  <a:ext uri="{FF2B5EF4-FFF2-40B4-BE49-F238E27FC236}">
                    <a16:creationId xmlns:a16="http://schemas.microsoft.com/office/drawing/2014/main" id="{5350EA2F-B971-835A-FA3A-EE74E24F359B}"/>
                  </a:ext>
                </a:extLst>
              </p14:cNvPr>
              <p14:cNvContentPartPr/>
              <p14:nvPr/>
            </p14:nvContentPartPr>
            <p14:xfrm>
              <a:off x="6355540" y="5166940"/>
              <a:ext cx="1351800" cy="37440"/>
            </p14:xfrm>
          </p:contentPart>
        </mc:Choice>
        <mc:Fallback xmlns="">
          <p:pic>
            <p:nvPicPr>
              <p:cNvPr id="34928" name="Ink 34927">
                <a:extLst>
                  <a:ext uri="{FF2B5EF4-FFF2-40B4-BE49-F238E27FC236}">
                    <a16:creationId xmlns:a16="http://schemas.microsoft.com/office/drawing/2014/main" id="{5350EA2F-B971-835A-FA3A-EE74E24F359B}"/>
                  </a:ext>
                </a:extLst>
              </p:cNvPr>
              <p:cNvPicPr/>
              <p:nvPr/>
            </p:nvPicPr>
            <p:blipFill>
              <a:blip r:embed="rId263"/>
              <a:stretch>
                <a:fillRect/>
              </a:stretch>
            </p:blipFill>
            <p:spPr>
              <a:xfrm>
                <a:off x="6337540" y="5149300"/>
                <a:ext cx="1387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4929" name="Ink 34928">
                <a:extLst>
                  <a:ext uri="{FF2B5EF4-FFF2-40B4-BE49-F238E27FC236}">
                    <a16:creationId xmlns:a16="http://schemas.microsoft.com/office/drawing/2014/main" id="{3E33B5D6-ECED-1272-1687-C2E529D472C0}"/>
                  </a:ext>
                </a:extLst>
              </p14:cNvPr>
              <p14:cNvContentPartPr/>
              <p14:nvPr/>
            </p14:nvContentPartPr>
            <p14:xfrm>
              <a:off x="1088740" y="5623780"/>
              <a:ext cx="801720" cy="14400"/>
            </p14:xfrm>
          </p:contentPart>
        </mc:Choice>
        <mc:Fallback xmlns="">
          <p:pic>
            <p:nvPicPr>
              <p:cNvPr id="34929" name="Ink 34928">
                <a:extLst>
                  <a:ext uri="{FF2B5EF4-FFF2-40B4-BE49-F238E27FC236}">
                    <a16:creationId xmlns:a16="http://schemas.microsoft.com/office/drawing/2014/main" id="{3E33B5D6-ECED-1272-1687-C2E529D472C0}"/>
                  </a:ext>
                </a:extLst>
              </p:cNvPr>
              <p:cNvPicPr/>
              <p:nvPr/>
            </p:nvPicPr>
            <p:blipFill>
              <a:blip r:embed="rId265"/>
              <a:stretch>
                <a:fillRect/>
              </a:stretch>
            </p:blipFill>
            <p:spPr>
              <a:xfrm>
                <a:off x="1071100" y="5605780"/>
                <a:ext cx="837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4930" name="Ink 34929">
                <a:extLst>
                  <a:ext uri="{FF2B5EF4-FFF2-40B4-BE49-F238E27FC236}">
                    <a16:creationId xmlns:a16="http://schemas.microsoft.com/office/drawing/2014/main" id="{6FF175D9-F7B8-A6FB-8FCC-E5CDE81AA819}"/>
                  </a:ext>
                </a:extLst>
              </p14:cNvPr>
              <p14:cNvContentPartPr/>
              <p14:nvPr/>
            </p14:nvContentPartPr>
            <p14:xfrm>
              <a:off x="7460740" y="5639260"/>
              <a:ext cx="667080" cy="32400"/>
            </p14:xfrm>
          </p:contentPart>
        </mc:Choice>
        <mc:Fallback xmlns="">
          <p:pic>
            <p:nvPicPr>
              <p:cNvPr id="34930" name="Ink 34929">
                <a:extLst>
                  <a:ext uri="{FF2B5EF4-FFF2-40B4-BE49-F238E27FC236}">
                    <a16:creationId xmlns:a16="http://schemas.microsoft.com/office/drawing/2014/main" id="{6FF175D9-F7B8-A6FB-8FCC-E5CDE81AA819}"/>
                  </a:ext>
                </a:extLst>
              </p:cNvPr>
              <p:cNvPicPr/>
              <p:nvPr/>
            </p:nvPicPr>
            <p:blipFill>
              <a:blip r:embed="rId267"/>
              <a:stretch>
                <a:fillRect/>
              </a:stretch>
            </p:blipFill>
            <p:spPr>
              <a:xfrm>
                <a:off x="7443100" y="5621260"/>
                <a:ext cx="702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4931" name="Ink 34930">
                <a:extLst>
                  <a:ext uri="{FF2B5EF4-FFF2-40B4-BE49-F238E27FC236}">
                    <a16:creationId xmlns:a16="http://schemas.microsoft.com/office/drawing/2014/main" id="{1BD14AAF-5235-8D35-91B7-7C1C31D4425E}"/>
                  </a:ext>
                </a:extLst>
              </p14:cNvPr>
              <p14:cNvContentPartPr/>
              <p14:nvPr/>
            </p14:nvContentPartPr>
            <p14:xfrm>
              <a:off x="1001980" y="6077740"/>
              <a:ext cx="329040" cy="14400"/>
            </p14:xfrm>
          </p:contentPart>
        </mc:Choice>
        <mc:Fallback xmlns="">
          <p:pic>
            <p:nvPicPr>
              <p:cNvPr id="34931" name="Ink 34930">
                <a:extLst>
                  <a:ext uri="{FF2B5EF4-FFF2-40B4-BE49-F238E27FC236}">
                    <a16:creationId xmlns:a16="http://schemas.microsoft.com/office/drawing/2014/main" id="{1BD14AAF-5235-8D35-91B7-7C1C31D4425E}"/>
                  </a:ext>
                </a:extLst>
              </p:cNvPr>
              <p:cNvPicPr/>
              <p:nvPr/>
            </p:nvPicPr>
            <p:blipFill>
              <a:blip r:embed="rId269"/>
              <a:stretch>
                <a:fillRect/>
              </a:stretch>
            </p:blipFill>
            <p:spPr>
              <a:xfrm>
                <a:off x="984340" y="6059740"/>
                <a:ext cx="364680" cy="5004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0806A52-3FA2-0CA3-4BB5-73DF15A89861}"/>
              </a:ext>
            </a:extLst>
          </p:cNvPr>
          <p:cNvSpPr>
            <a:spLocks noGrp="1" noChangeArrowheads="1"/>
          </p:cNvSpPr>
          <p:nvPr>
            <p:ph type="title"/>
          </p:nvPr>
        </p:nvSpPr>
        <p:spPr>
          <a:xfrm>
            <a:off x="685800" y="304800"/>
            <a:ext cx="7772400" cy="685800"/>
          </a:xfrm>
        </p:spPr>
        <p:txBody>
          <a:bodyPr>
            <a:normAutofit/>
          </a:bodyPr>
          <a:lstStyle/>
          <a:p>
            <a:pPr eaLnBrk="1" hangingPunct="1"/>
            <a:r>
              <a:rPr lang="en-US" altLang="en-PS" b="1" dirty="0"/>
              <a:t>Finding </a:t>
            </a:r>
            <a:r>
              <a:rPr lang="en-US" altLang="en-PS" b="1" i="1" cap="none" dirty="0"/>
              <a:t>i</a:t>
            </a:r>
            <a:endParaRPr lang="en-US" altLang="en-PS" b="1" dirty="0"/>
          </a:p>
        </p:txBody>
      </p:sp>
      <p:sp>
        <p:nvSpPr>
          <p:cNvPr id="35843" name="Text Box 3">
            <a:extLst>
              <a:ext uri="{FF2B5EF4-FFF2-40B4-BE49-F238E27FC236}">
                <a16:creationId xmlns:a16="http://schemas.microsoft.com/office/drawing/2014/main" id="{16FD66C9-79AB-2015-0C16-95D82C3A3A07}"/>
              </a:ext>
            </a:extLst>
          </p:cNvPr>
          <p:cNvSpPr txBox="1">
            <a:spLocks noChangeArrowheads="1"/>
          </p:cNvSpPr>
          <p:nvPr/>
        </p:nvSpPr>
        <p:spPr bwMode="auto">
          <a:xfrm>
            <a:off x="533400" y="1143000"/>
            <a:ext cx="8077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Jill invested </a:t>
            </a:r>
            <a:r>
              <a:rPr lang="en-US" altLang="en-PS" sz="2800" b="1" dirty="0">
                <a:latin typeface="Times New Roman" panose="02020603050405020304" pitchFamily="18" charset="0"/>
              </a:rPr>
              <a:t>$1,000 each year </a:t>
            </a:r>
            <a:r>
              <a:rPr lang="en-US" altLang="en-PS" sz="2800" dirty="0">
                <a:latin typeface="Times New Roman" panose="02020603050405020304" pitchFamily="18" charset="0"/>
              </a:rPr>
              <a:t>for </a:t>
            </a:r>
            <a:r>
              <a:rPr lang="en-US" altLang="en-PS" sz="2800" b="1" dirty="0">
                <a:latin typeface="Times New Roman" panose="02020603050405020304" pitchFamily="18" charset="0"/>
              </a:rPr>
              <a:t>five years </a:t>
            </a:r>
            <a:r>
              <a:rPr lang="en-US" altLang="en-PS" sz="2800" dirty="0">
                <a:latin typeface="Times New Roman" panose="02020603050405020304" pitchFamily="18" charset="0"/>
              </a:rPr>
              <a:t>in a local company and sold her interest after five years for $8,000.  </a:t>
            </a:r>
            <a:r>
              <a:rPr lang="en-US" altLang="en-PS" sz="2800" b="1" dirty="0">
                <a:latin typeface="Times New Roman" panose="02020603050405020304" pitchFamily="18" charset="0"/>
              </a:rPr>
              <a:t>What annual rate of return did Jill earn</a:t>
            </a:r>
            <a:r>
              <a:rPr lang="en-US" altLang="en-PS" sz="2800" dirty="0">
                <a:latin typeface="Times New Roman" panose="02020603050405020304" pitchFamily="18" charset="0"/>
              </a:rPr>
              <a:t>?</a:t>
            </a:r>
            <a:endParaRPr lang="en-US" altLang="en-PS" dirty="0">
              <a:latin typeface="Times New Roman" panose="02020603050405020304" pitchFamily="18" charset="0"/>
            </a:endParaRPr>
          </a:p>
        </p:txBody>
      </p:sp>
      <p:sp>
        <p:nvSpPr>
          <p:cNvPr id="35844" name="Text Box 5">
            <a:extLst>
              <a:ext uri="{FF2B5EF4-FFF2-40B4-BE49-F238E27FC236}">
                <a16:creationId xmlns:a16="http://schemas.microsoft.com/office/drawing/2014/main" id="{505EBD6F-D8B4-11C2-ED59-51583F388F13}"/>
              </a:ext>
            </a:extLst>
          </p:cNvPr>
          <p:cNvSpPr txBox="1">
            <a:spLocks noChangeArrowheads="1"/>
          </p:cNvSpPr>
          <p:nvPr/>
        </p:nvSpPr>
        <p:spPr bwMode="auto">
          <a:xfrm>
            <a:off x="609600" y="32004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sz="2800">
                <a:latin typeface="Times New Roman" panose="02020603050405020304" pitchFamily="18" charset="0"/>
              </a:rPr>
              <a:t>So,</a:t>
            </a:r>
          </a:p>
        </p:txBody>
      </p:sp>
      <p:sp>
        <p:nvSpPr>
          <p:cNvPr id="35845" name="Text Box 7">
            <a:extLst>
              <a:ext uri="{FF2B5EF4-FFF2-40B4-BE49-F238E27FC236}">
                <a16:creationId xmlns:a16="http://schemas.microsoft.com/office/drawing/2014/main" id="{2A29369F-1055-F830-727C-DF822CE0F15D}"/>
              </a:ext>
            </a:extLst>
          </p:cNvPr>
          <p:cNvSpPr txBox="1">
            <a:spLocks noChangeArrowheads="1"/>
          </p:cNvSpPr>
          <p:nvPr/>
        </p:nvSpPr>
        <p:spPr bwMode="auto">
          <a:xfrm>
            <a:off x="685800" y="4800600"/>
            <a:ext cx="7924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Again, this can be solved using the interest tables and </a:t>
            </a:r>
            <a:r>
              <a:rPr lang="en-US" altLang="en-PS" sz="2800" b="1" dirty="0">
                <a:latin typeface="Times New Roman" panose="02020603050405020304" pitchFamily="18" charset="0"/>
              </a:rPr>
              <a:t>interpolation</a:t>
            </a:r>
            <a:r>
              <a:rPr lang="en-US" altLang="en-PS" sz="2800" dirty="0">
                <a:latin typeface="Times New Roman" panose="02020603050405020304" pitchFamily="18" charset="0"/>
              </a:rPr>
              <a:t>, but we generally resort to a </a:t>
            </a:r>
            <a:r>
              <a:rPr lang="en-US" altLang="en-PS" sz="2800" b="1" dirty="0">
                <a:latin typeface="Times New Roman" panose="02020603050405020304" pitchFamily="18" charset="0"/>
              </a:rPr>
              <a:t>computer solution</a:t>
            </a:r>
            <a:r>
              <a:rPr lang="en-US" altLang="en-PS" sz="2800" dirty="0">
                <a:latin typeface="Times New Roman" panose="02020603050405020304" pitchFamily="18" charset="0"/>
              </a:rPr>
              <a:t>.</a:t>
            </a:r>
          </a:p>
        </p:txBody>
      </p:sp>
      <p:pic>
        <p:nvPicPr>
          <p:cNvPr id="35846" name="Picture 8" descr="latex-image-3">
            <a:extLst>
              <a:ext uri="{FF2B5EF4-FFF2-40B4-BE49-F238E27FC236}">
                <a16:creationId xmlns:a16="http://schemas.microsoft.com/office/drawing/2014/main" id="{B09CC8BD-3BA0-E5C7-376F-9B6986FD3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368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9" descr="latex-image-3">
            <a:extLst>
              <a:ext uri="{FF2B5EF4-FFF2-40B4-BE49-F238E27FC236}">
                <a16:creationId xmlns:a16="http://schemas.microsoft.com/office/drawing/2014/main" id="{1DC7349B-8D29-1626-1792-97C6914CA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33800"/>
            <a:ext cx="63627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0F15A6B-D3A8-3085-710C-E40109ED7B05}"/>
              </a:ext>
            </a:extLst>
          </p:cNvPr>
          <p:cNvSpPr>
            <a:spLocks noGrp="1"/>
          </p:cNvSpPr>
          <p:nvPr>
            <p:ph type="sldNum" sz="quarter" idx="12"/>
          </p:nvPr>
        </p:nvSpPr>
        <p:spPr/>
        <p:txBody>
          <a:bodyPr/>
          <a:lstStyle/>
          <a:p>
            <a:fld id="{1A828558-3C7E-B84F-87A8-6FCFE6F14300}" type="slidenum">
              <a:rPr lang="en-US" altLang="en-PS" smtClean="0"/>
              <a:pPr/>
              <a:t>41</a:t>
            </a:fld>
            <a:endParaRPr lang="en-US" altLang="en-P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90DCF82-C416-785F-6C3B-77A1334AC8CE}"/>
                  </a:ext>
                </a:extLst>
              </p14:cNvPr>
              <p14:cNvContentPartPr/>
              <p14:nvPr/>
            </p14:nvContentPartPr>
            <p14:xfrm>
              <a:off x="3668860" y="860260"/>
              <a:ext cx="1929240" cy="40680"/>
            </p14:xfrm>
          </p:contentPart>
        </mc:Choice>
        <mc:Fallback xmlns="">
          <p:pic>
            <p:nvPicPr>
              <p:cNvPr id="3" name="Ink 2">
                <a:extLst>
                  <a:ext uri="{FF2B5EF4-FFF2-40B4-BE49-F238E27FC236}">
                    <a16:creationId xmlns:a16="http://schemas.microsoft.com/office/drawing/2014/main" id="{D90DCF82-C416-785F-6C3B-77A1334AC8CE}"/>
                  </a:ext>
                </a:extLst>
              </p:cNvPr>
              <p:cNvPicPr/>
              <p:nvPr/>
            </p:nvPicPr>
            <p:blipFill>
              <a:blip r:embed="rId5"/>
              <a:stretch>
                <a:fillRect/>
              </a:stretch>
            </p:blipFill>
            <p:spPr>
              <a:xfrm>
                <a:off x="3651220" y="842620"/>
                <a:ext cx="1964880" cy="76320"/>
              </a:xfrm>
              <a:prstGeom prst="rect">
                <a:avLst/>
              </a:prstGeom>
            </p:spPr>
          </p:pic>
        </mc:Fallback>
      </mc:AlternateContent>
      <p:grpSp>
        <p:nvGrpSpPr>
          <p:cNvPr id="7" name="Group 6">
            <a:extLst>
              <a:ext uri="{FF2B5EF4-FFF2-40B4-BE49-F238E27FC236}">
                <a16:creationId xmlns:a16="http://schemas.microsoft.com/office/drawing/2014/main" id="{16F1248D-165A-FE18-279C-F885D5C2D628}"/>
              </a:ext>
            </a:extLst>
          </p:cNvPr>
          <p:cNvGrpSpPr/>
          <p:nvPr/>
        </p:nvGrpSpPr>
        <p:grpSpPr>
          <a:xfrm>
            <a:off x="2573380" y="921460"/>
            <a:ext cx="169560" cy="202680"/>
            <a:chOff x="2573380" y="921460"/>
            <a:chExt cx="169560" cy="2026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3F0E8FE-6C04-8139-F80C-52A973CC91E1}"/>
                    </a:ext>
                  </a:extLst>
                </p14:cNvPr>
                <p14:cNvContentPartPr/>
                <p14:nvPr/>
              </p14:nvContentPartPr>
              <p14:xfrm>
                <a:off x="2573380" y="974020"/>
                <a:ext cx="39600" cy="147600"/>
              </p14:xfrm>
            </p:contentPart>
          </mc:Choice>
          <mc:Fallback xmlns="">
            <p:pic>
              <p:nvPicPr>
                <p:cNvPr id="4" name="Ink 3">
                  <a:extLst>
                    <a:ext uri="{FF2B5EF4-FFF2-40B4-BE49-F238E27FC236}">
                      <a16:creationId xmlns:a16="http://schemas.microsoft.com/office/drawing/2014/main" id="{C3F0E8FE-6C04-8139-F80C-52A973CC91E1}"/>
                    </a:ext>
                  </a:extLst>
                </p:cNvPr>
                <p:cNvPicPr/>
                <p:nvPr/>
              </p:nvPicPr>
              <p:blipFill>
                <a:blip r:embed="rId7"/>
                <a:stretch>
                  <a:fillRect/>
                </a:stretch>
              </p:blipFill>
              <p:spPr>
                <a:xfrm>
                  <a:off x="2555740" y="956380"/>
                  <a:ext cx="75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68868C4-77A5-B999-F2EC-6A5BA006466D}"/>
                    </a:ext>
                  </a:extLst>
                </p14:cNvPr>
                <p14:cNvContentPartPr/>
                <p14:nvPr/>
              </p14:nvContentPartPr>
              <p14:xfrm>
                <a:off x="2613700" y="921460"/>
                <a:ext cx="129240" cy="202680"/>
              </p14:xfrm>
            </p:contentPart>
          </mc:Choice>
          <mc:Fallback xmlns="">
            <p:pic>
              <p:nvPicPr>
                <p:cNvPr id="5" name="Ink 4">
                  <a:extLst>
                    <a:ext uri="{FF2B5EF4-FFF2-40B4-BE49-F238E27FC236}">
                      <a16:creationId xmlns:a16="http://schemas.microsoft.com/office/drawing/2014/main" id="{D68868C4-77A5-B999-F2EC-6A5BA006466D}"/>
                    </a:ext>
                  </a:extLst>
                </p:cNvPr>
                <p:cNvPicPr/>
                <p:nvPr/>
              </p:nvPicPr>
              <p:blipFill>
                <a:blip r:embed="rId9"/>
                <a:stretch>
                  <a:fillRect/>
                </a:stretch>
              </p:blipFill>
              <p:spPr>
                <a:xfrm>
                  <a:off x="2595700" y="903460"/>
                  <a:ext cx="1648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F793E00E-F675-6C6C-62BA-B346ADDF9B39}"/>
                    </a:ext>
                  </a:extLst>
                </p14:cNvPr>
                <p14:cNvContentPartPr/>
                <p14:nvPr/>
              </p14:nvContentPartPr>
              <p14:xfrm>
                <a:off x="2602180" y="1034140"/>
                <a:ext cx="98640" cy="9000"/>
              </p14:xfrm>
            </p:contentPart>
          </mc:Choice>
          <mc:Fallback xmlns="">
            <p:pic>
              <p:nvPicPr>
                <p:cNvPr id="6" name="Ink 5">
                  <a:extLst>
                    <a:ext uri="{FF2B5EF4-FFF2-40B4-BE49-F238E27FC236}">
                      <a16:creationId xmlns:a16="http://schemas.microsoft.com/office/drawing/2014/main" id="{F793E00E-F675-6C6C-62BA-B346ADDF9B39}"/>
                    </a:ext>
                  </a:extLst>
                </p:cNvPr>
                <p:cNvPicPr/>
                <p:nvPr/>
              </p:nvPicPr>
              <p:blipFill>
                <a:blip r:embed="rId11"/>
                <a:stretch>
                  <a:fillRect/>
                </a:stretch>
              </p:blipFill>
              <p:spPr>
                <a:xfrm>
                  <a:off x="2584180" y="1016140"/>
                  <a:ext cx="13428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A428FEC-23DE-5A0D-3CB0-81E8E9514C32}"/>
                  </a:ext>
                </a:extLst>
              </p14:cNvPr>
              <p14:cNvContentPartPr/>
              <p14:nvPr/>
            </p14:nvContentPartPr>
            <p14:xfrm>
              <a:off x="788500" y="2483140"/>
              <a:ext cx="508680" cy="11880"/>
            </p14:xfrm>
          </p:contentPart>
        </mc:Choice>
        <mc:Fallback xmlns="">
          <p:pic>
            <p:nvPicPr>
              <p:cNvPr id="13" name="Ink 12">
                <a:extLst>
                  <a:ext uri="{FF2B5EF4-FFF2-40B4-BE49-F238E27FC236}">
                    <a16:creationId xmlns:a16="http://schemas.microsoft.com/office/drawing/2014/main" id="{BA428FEC-23DE-5A0D-3CB0-81E8E9514C32}"/>
                  </a:ext>
                </a:extLst>
              </p:cNvPr>
              <p:cNvPicPr/>
              <p:nvPr/>
            </p:nvPicPr>
            <p:blipFill>
              <a:blip r:embed="rId13"/>
              <a:stretch>
                <a:fillRect/>
              </a:stretch>
            </p:blipFill>
            <p:spPr>
              <a:xfrm>
                <a:off x="770500" y="2465140"/>
                <a:ext cx="544320" cy="47520"/>
              </a:xfrm>
              <a:prstGeom prst="rect">
                <a:avLst/>
              </a:prstGeom>
            </p:spPr>
          </p:pic>
        </mc:Fallback>
      </mc:AlternateContent>
      <p:grpSp>
        <p:nvGrpSpPr>
          <p:cNvPr id="16" name="Group 15">
            <a:extLst>
              <a:ext uri="{FF2B5EF4-FFF2-40B4-BE49-F238E27FC236}">
                <a16:creationId xmlns:a16="http://schemas.microsoft.com/office/drawing/2014/main" id="{CC7F1BDB-DACF-C41B-F64A-DBC21CE9BAF8}"/>
              </a:ext>
            </a:extLst>
          </p:cNvPr>
          <p:cNvGrpSpPr/>
          <p:nvPr/>
        </p:nvGrpSpPr>
        <p:grpSpPr>
          <a:xfrm>
            <a:off x="253180" y="2268220"/>
            <a:ext cx="118080" cy="259920"/>
            <a:chOff x="253180" y="2268220"/>
            <a:chExt cx="118080" cy="259920"/>
          </a:xfrm>
        </p:grpSpPr>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F534310-D19E-473B-7693-D87FF2C1BC86}"/>
                    </a:ext>
                  </a:extLst>
                </p14:cNvPr>
                <p14:cNvContentPartPr/>
                <p14:nvPr/>
              </p14:nvContentPartPr>
              <p14:xfrm>
                <a:off x="253180" y="2268220"/>
                <a:ext cx="118080" cy="259920"/>
              </p14:xfrm>
            </p:contentPart>
          </mc:Choice>
          <mc:Fallback xmlns="">
            <p:pic>
              <p:nvPicPr>
                <p:cNvPr id="14" name="Ink 13">
                  <a:extLst>
                    <a:ext uri="{FF2B5EF4-FFF2-40B4-BE49-F238E27FC236}">
                      <a16:creationId xmlns:a16="http://schemas.microsoft.com/office/drawing/2014/main" id="{7F534310-D19E-473B-7693-D87FF2C1BC86}"/>
                    </a:ext>
                  </a:extLst>
                </p:cNvPr>
                <p:cNvPicPr/>
                <p:nvPr/>
              </p:nvPicPr>
              <p:blipFill>
                <a:blip r:embed="rId15"/>
                <a:stretch>
                  <a:fillRect/>
                </a:stretch>
              </p:blipFill>
              <p:spPr>
                <a:xfrm>
                  <a:off x="235180" y="2250580"/>
                  <a:ext cx="1537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1B5E3522-896C-9902-A852-7BAFD05A1477}"/>
                    </a:ext>
                  </a:extLst>
                </p14:cNvPr>
                <p14:cNvContentPartPr/>
                <p14:nvPr/>
              </p14:nvContentPartPr>
              <p14:xfrm>
                <a:off x="254620" y="2399620"/>
                <a:ext cx="58320" cy="11880"/>
              </p14:xfrm>
            </p:contentPart>
          </mc:Choice>
          <mc:Fallback xmlns="">
            <p:pic>
              <p:nvPicPr>
                <p:cNvPr id="15" name="Ink 14">
                  <a:extLst>
                    <a:ext uri="{FF2B5EF4-FFF2-40B4-BE49-F238E27FC236}">
                      <a16:creationId xmlns:a16="http://schemas.microsoft.com/office/drawing/2014/main" id="{1B5E3522-896C-9902-A852-7BAFD05A1477}"/>
                    </a:ext>
                  </a:extLst>
                </p:cNvPr>
                <p:cNvPicPr/>
                <p:nvPr/>
              </p:nvPicPr>
              <p:blipFill>
                <a:blip r:embed="rId17"/>
                <a:stretch>
                  <a:fillRect/>
                </a:stretch>
              </p:blipFill>
              <p:spPr>
                <a:xfrm>
                  <a:off x="236980" y="2381980"/>
                  <a:ext cx="9396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6F0DC6D7-D5E9-FE06-C4BE-ECB9F2A279E8}"/>
                  </a:ext>
                </a:extLst>
              </p14:cNvPr>
              <p14:cNvContentPartPr/>
              <p14:nvPr/>
            </p14:nvContentPartPr>
            <p14:xfrm>
              <a:off x="4037500" y="2438860"/>
              <a:ext cx="1295640" cy="55440"/>
            </p14:xfrm>
          </p:contentPart>
        </mc:Choice>
        <mc:Fallback xmlns="">
          <p:pic>
            <p:nvPicPr>
              <p:cNvPr id="17" name="Ink 16">
                <a:extLst>
                  <a:ext uri="{FF2B5EF4-FFF2-40B4-BE49-F238E27FC236}">
                    <a16:creationId xmlns:a16="http://schemas.microsoft.com/office/drawing/2014/main" id="{6F0DC6D7-D5E9-FE06-C4BE-ECB9F2A279E8}"/>
                  </a:ext>
                </a:extLst>
              </p:cNvPr>
              <p:cNvPicPr/>
              <p:nvPr/>
            </p:nvPicPr>
            <p:blipFill>
              <a:blip r:embed="rId19"/>
              <a:stretch>
                <a:fillRect/>
              </a:stretch>
            </p:blipFill>
            <p:spPr>
              <a:xfrm>
                <a:off x="4019860" y="2421220"/>
                <a:ext cx="1331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43CA395E-82BA-90BB-DA76-7EDCB2F23403}"/>
                  </a:ext>
                </a:extLst>
              </p14:cNvPr>
              <p14:cNvContentPartPr/>
              <p14:nvPr/>
            </p14:nvContentPartPr>
            <p14:xfrm>
              <a:off x="-587780" y="785740"/>
              <a:ext cx="1597320" cy="97200"/>
            </p14:xfrm>
          </p:contentPart>
        </mc:Choice>
        <mc:Fallback xmlns="">
          <p:pic>
            <p:nvPicPr>
              <p:cNvPr id="18" name="Ink 17">
                <a:extLst>
                  <a:ext uri="{FF2B5EF4-FFF2-40B4-BE49-F238E27FC236}">
                    <a16:creationId xmlns:a16="http://schemas.microsoft.com/office/drawing/2014/main" id="{43CA395E-82BA-90BB-DA76-7EDCB2F23403}"/>
                  </a:ext>
                </a:extLst>
              </p:cNvPr>
              <p:cNvPicPr/>
              <p:nvPr/>
            </p:nvPicPr>
            <p:blipFill>
              <a:blip r:embed="rId21"/>
              <a:stretch>
                <a:fillRect/>
              </a:stretch>
            </p:blipFill>
            <p:spPr>
              <a:xfrm>
                <a:off x="-605780" y="767740"/>
                <a:ext cx="1632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3E55FBB-8275-274C-2B24-F6CB5300F5FD}"/>
                  </a:ext>
                </a:extLst>
              </p14:cNvPr>
              <p14:cNvContentPartPr/>
              <p14:nvPr/>
            </p14:nvContentPartPr>
            <p14:xfrm>
              <a:off x="-221660" y="815260"/>
              <a:ext cx="360" cy="55440"/>
            </p14:xfrm>
          </p:contentPart>
        </mc:Choice>
        <mc:Fallback xmlns="">
          <p:pic>
            <p:nvPicPr>
              <p:cNvPr id="19" name="Ink 18">
                <a:extLst>
                  <a:ext uri="{FF2B5EF4-FFF2-40B4-BE49-F238E27FC236}">
                    <a16:creationId xmlns:a16="http://schemas.microsoft.com/office/drawing/2014/main" id="{83E55FBB-8275-274C-2B24-F6CB5300F5FD}"/>
                  </a:ext>
                </a:extLst>
              </p:cNvPr>
              <p:cNvPicPr/>
              <p:nvPr/>
            </p:nvPicPr>
            <p:blipFill>
              <a:blip r:embed="rId23"/>
              <a:stretch>
                <a:fillRect/>
              </a:stretch>
            </p:blipFill>
            <p:spPr>
              <a:xfrm>
                <a:off x="-239300" y="797620"/>
                <a:ext cx="36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CAD6D85-265A-2755-87E4-DA500C603D9F}"/>
                  </a:ext>
                </a:extLst>
              </p14:cNvPr>
              <p14:cNvContentPartPr/>
              <p14:nvPr/>
            </p14:nvContentPartPr>
            <p14:xfrm>
              <a:off x="-224180" y="1042780"/>
              <a:ext cx="6120" cy="104760"/>
            </p14:xfrm>
          </p:contentPart>
        </mc:Choice>
        <mc:Fallback xmlns="">
          <p:pic>
            <p:nvPicPr>
              <p:cNvPr id="20" name="Ink 19">
                <a:extLst>
                  <a:ext uri="{FF2B5EF4-FFF2-40B4-BE49-F238E27FC236}">
                    <a16:creationId xmlns:a16="http://schemas.microsoft.com/office/drawing/2014/main" id="{DCAD6D85-265A-2755-87E4-DA500C603D9F}"/>
                  </a:ext>
                </a:extLst>
              </p:cNvPr>
              <p:cNvPicPr/>
              <p:nvPr/>
            </p:nvPicPr>
            <p:blipFill>
              <a:blip r:embed="rId25"/>
              <a:stretch>
                <a:fillRect/>
              </a:stretch>
            </p:blipFill>
            <p:spPr>
              <a:xfrm>
                <a:off x="-241820" y="1025140"/>
                <a:ext cx="41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0EFE12D6-9F3B-E9BD-C202-235531757CC3}"/>
                  </a:ext>
                </a:extLst>
              </p14:cNvPr>
              <p14:cNvContentPartPr/>
              <p14:nvPr/>
            </p14:nvContentPartPr>
            <p14:xfrm>
              <a:off x="-197900" y="872500"/>
              <a:ext cx="6120" cy="41040"/>
            </p14:xfrm>
          </p:contentPart>
        </mc:Choice>
        <mc:Fallback xmlns="">
          <p:pic>
            <p:nvPicPr>
              <p:cNvPr id="23" name="Ink 22">
                <a:extLst>
                  <a:ext uri="{FF2B5EF4-FFF2-40B4-BE49-F238E27FC236}">
                    <a16:creationId xmlns:a16="http://schemas.microsoft.com/office/drawing/2014/main" id="{0EFE12D6-9F3B-E9BD-C202-235531757CC3}"/>
                  </a:ext>
                </a:extLst>
              </p:cNvPr>
              <p:cNvPicPr/>
              <p:nvPr/>
            </p:nvPicPr>
            <p:blipFill>
              <a:blip r:embed="rId27"/>
              <a:stretch>
                <a:fillRect/>
              </a:stretch>
            </p:blipFill>
            <p:spPr>
              <a:xfrm>
                <a:off x="-215540" y="854500"/>
                <a:ext cx="41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8D81F619-91EA-FED6-06E6-852862C30C26}"/>
                  </a:ext>
                </a:extLst>
              </p14:cNvPr>
              <p14:cNvContentPartPr/>
              <p14:nvPr/>
            </p14:nvContentPartPr>
            <p14:xfrm>
              <a:off x="611020" y="862060"/>
              <a:ext cx="360" cy="61200"/>
            </p14:xfrm>
          </p:contentPart>
        </mc:Choice>
        <mc:Fallback xmlns="">
          <p:pic>
            <p:nvPicPr>
              <p:cNvPr id="24" name="Ink 23">
                <a:extLst>
                  <a:ext uri="{FF2B5EF4-FFF2-40B4-BE49-F238E27FC236}">
                    <a16:creationId xmlns:a16="http://schemas.microsoft.com/office/drawing/2014/main" id="{8D81F619-91EA-FED6-06E6-852862C30C26}"/>
                  </a:ext>
                </a:extLst>
              </p:cNvPr>
              <p:cNvPicPr/>
              <p:nvPr/>
            </p:nvPicPr>
            <p:blipFill>
              <a:blip r:embed="rId29"/>
              <a:stretch>
                <a:fillRect/>
              </a:stretch>
            </p:blipFill>
            <p:spPr>
              <a:xfrm>
                <a:off x="593380" y="844420"/>
                <a:ext cx="36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2B391E0B-B755-28D3-2C4D-63A4C114A34A}"/>
                  </a:ext>
                </a:extLst>
              </p14:cNvPr>
              <p14:cNvContentPartPr/>
              <p14:nvPr/>
            </p14:nvContentPartPr>
            <p14:xfrm>
              <a:off x="590860" y="1043140"/>
              <a:ext cx="91800" cy="134280"/>
            </p14:xfrm>
          </p:contentPart>
        </mc:Choice>
        <mc:Fallback xmlns="">
          <p:pic>
            <p:nvPicPr>
              <p:cNvPr id="35" name="Ink 34">
                <a:extLst>
                  <a:ext uri="{FF2B5EF4-FFF2-40B4-BE49-F238E27FC236}">
                    <a16:creationId xmlns:a16="http://schemas.microsoft.com/office/drawing/2014/main" id="{2B391E0B-B755-28D3-2C4D-63A4C114A34A}"/>
                  </a:ext>
                </a:extLst>
              </p:cNvPr>
              <p:cNvPicPr/>
              <p:nvPr/>
            </p:nvPicPr>
            <p:blipFill>
              <a:blip r:embed="rId31"/>
              <a:stretch>
                <a:fillRect/>
              </a:stretch>
            </p:blipFill>
            <p:spPr>
              <a:xfrm>
                <a:off x="572860" y="1025140"/>
                <a:ext cx="127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E6A48489-4585-DAA4-83D3-AA757CCDE654}"/>
                  </a:ext>
                </a:extLst>
              </p14:cNvPr>
              <p14:cNvContentPartPr/>
              <p14:nvPr/>
            </p14:nvContentPartPr>
            <p14:xfrm>
              <a:off x="-224540" y="994180"/>
              <a:ext cx="11880" cy="273600"/>
            </p14:xfrm>
          </p:contentPart>
        </mc:Choice>
        <mc:Fallback xmlns="">
          <p:pic>
            <p:nvPicPr>
              <p:cNvPr id="36" name="Ink 35">
                <a:extLst>
                  <a:ext uri="{FF2B5EF4-FFF2-40B4-BE49-F238E27FC236}">
                    <a16:creationId xmlns:a16="http://schemas.microsoft.com/office/drawing/2014/main" id="{E6A48489-4585-DAA4-83D3-AA757CCDE654}"/>
                  </a:ext>
                </a:extLst>
              </p:cNvPr>
              <p:cNvPicPr/>
              <p:nvPr/>
            </p:nvPicPr>
            <p:blipFill>
              <a:blip r:embed="rId33"/>
              <a:stretch>
                <a:fillRect/>
              </a:stretch>
            </p:blipFill>
            <p:spPr>
              <a:xfrm>
                <a:off x="-242540" y="976180"/>
                <a:ext cx="475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id="{42295F21-FF54-B9A7-AA8E-7400CD9CCA02}"/>
                  </a:ext>
                </a:extLst>
              </p14:cNvPr>
              <p14:cNvContentPartPr/>
              <p14:nvPr/>
            </p14:nvContentPartPr>
            <p14:xfrm>
              <a:off x="-254060" y="1277500"/>
              <a:ext cx="84600" cy="66960"/>
            </p14:xfrm>
          </p:contentPart>
        </mc:Choice>
        <mc:Fallback xmlns="">
          <p:pic>
            <p:nvPicPr>
              <p:cNvPr id="37" name="Ink 36">
                <a:extLst>
                  <a:ext uri="{FF2B5EF4-FFF2-40B4-BE49-F238E27FC236}">
                    <a16:creationId xmlns:a16="http://schemas.microsoft.com/office/drawing/2014/main" id="{42295F21-FF54-B9A7-AA8E-7400CD9CCA02}"/>
                  </a:ext>
                </a:extLst>
              </p:cNvPr>
              <p:cNvPicPr/>
              <p:nvPr/>
            </p:nvPicPr>
            <p:blipFill>
              <a:blip r:embed="rId35"/>
              <a:stretch>
                <a:fillRect/>
              </a:stretch>
            </p:blipFill>
            <p:spPr>
              <a:xfrm>
                <a:off x="-272060" y="1259500"/>
                <a:ext cx="120240" cy="102600"/>
              </a:xfrm>
              <a:prstGeom prst="rect">
                <a:avLst/>
              </a:prstGeom>
            </p:spPr>
          </p:pic>
        </mc:Fallback>
      </mc:AlternateContent>
      <p:grpSp>
        <p:nvGrpSpPr>
          <p:cNvPr id="43" name="Group 42">
            <a:extLst>
              <a:ext uri="{FF2B5EF4-FFF2-40B4-BE49-F238E27FC236}">
                <a16:creationId xmlns:a16="http://schemas.microsoft.com/office/drawing/2014/main" id="{07484F49-33CE-01FE-FD1E-C192182F04D3}"/>
              </a:ext>
            </a:extLst>
          </p:cNvPr>
          <p:cNvGrpSpPr/>
          <p:nvPr/>
        </p:nvGrpSpPr>
        <p:grpSpPr>
          <a:xfrm>
            <a:off x="184060" y="885460"/>
            <a:ext cx="81720" cy="455040"/>
            <a:chOff x="184060" y="885460"/>
            <a:chExt cx="81720" cy="455040"/>
          </a:xfrm>
        </p:grpSpPr>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432800BE-F234-351A-25C2-8006DA049209}"/>
                    </a:ext>
                  </a:extLst>
                </p14:cNvPr>
                <p14:cNvContentPartPr/>
                <p14:nvPr/>
              </p14:nvContentPartPr>
              <p14:xfrm>
                <a:off x="213940" y="885460"/>
                <a:ext cx="6120" cy="63720"/>
              </p14:xfrm>
            </p:contentPart>
          </mc:Choice>
          <mc:Fallback xmlns="">
            <p:pic>
              <p:nvPicPr>
                <p:cNvPr id="21" name="Ink 20">
                  <a:extLst>
                    <a:ext uri="{FF2B5EF4-FFF2-40B4-BE49-F238E27FC236}">
                      <a16:creationId xmlns:a16="http://schemas.microsoft.com/office/drawing/2014/main" id="{432800BE-F234-351A-25C2-8006DA049209}"/>
                    </a:ext>
                  </a:extLst>
                </p:cNvPr>
                <p:cNvPicPr/>
                <p:nvPr/>
              </p:nvPicPr>
              <p:blipFill>
                <a:blip r:embed="rId37"/>
                <a:stretch>
                  <a:fillRect/>
                </a:stretch>
              </p:blipFill>
              <p:spPr>
                <a:xfrm>
                  <a:off x="195940" y="867460"/>
                  <a:ext cx="4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CA35CA87-CAB1-95F2-E4F5-D96610B35C4C}"/>
                    </a:ext>
                  </a:extLst>
                </p14:cNvPr>
                <p14:cNvContentPartPr/>
                <p14:nvPr/>
              </p14:nvContentPartPr>
              <p14:xfrm>
                <a:off x="184060" y="1084540"/>
                <a:ext cx="68400" cy="87480"/>
              </p14:xfrm>
            </p:contentPart>
          </mc:Choice>
          <mc:Fallback xmlns="">
            <p:pic>
              <p:nvPicPr>
                <p:cNvPr id="22" name="Ink 21">
                  <a:extLst>
                    <a:ext uri="{FF2B5EF4-FFF2-40B4-BE49-F238E27FC236}">
                      <a16:creationId xmlns:a16="http://schemas.microsoft.com/office/drawing/2014/main" id="{CA35CA87-CAB1-95F2-E4F5-D96610B35C4C}"/>
                    </a:ext>
                  </a:extLst>
                </p:cNvPr>
                <p:cNvPicPr/>
                <p:nvPr/>
              </p:nvPicPr>
              <p:blipFill>
                <a:blip r:embed="rId39"/>
                <a:stretch>
                  <a:fillRect/>
                </a:stretch>
              </p:blipFill>
              <p:spPr>
                <a:xfrm>
                  <a:off x="166420" y="1066900"/>
                  <a:ext cx="104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13F3636F-E058-E234-1932-1CA6C4176156}"/>
                    </a:ext>
                  </a:extLst>
                </p14:cNvPr>
                <p14:cNvContentPartPr/>
                <p14:nvPr/>
              </p14:nvContentPartPr>
              <p14:xfrm>
                <a:off x="204580" y="971500"/>
                <a:ext cx="3240" cy="296280"/>
              </p14:xfrm>
            </p:contentPart>
          </mc:Choice>
          <mc:Fallback xmlns="">
            <p:pic>
              <p:nvPicPr>
                <p:cNvPr id="38" name="Ink 37">
                  <a:extLst>
                    <a:ext uri="{FF2B5EF4-FFF2-40B4-BE49-F238E27FC236}">
                      <a16:creationId xmlns:a16="http://schemas.microsoft.com/office/drawing/2014/main" id="{13F3636F-E058-E234-1932-1CA6C4176156}"/>
                    </a:ext>
                  </a:extLst>
                </p:cNvPr>
                <p:cNvPicPr/>
                <p:nvPr/>
              </p:nvPicPr>
              <p:blipFill>
                <a:blip r:embed="rId41"/>
                <a:stretch>
                  <a:fillRect/>
                </a:stretch>
              </p:blipFill>
              <p:spPr>
                <a:xfrm>
                  <a:off x="186580" y="953500"/>
                  <a:ext cx="388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BF67EEBA-9004-A716-9F83-153F364D76D7}"/>
                    </a:ext>
                  </a:extLst>
                </p14:cNvPr>
                <p14:cNvContentPartPr/>
                <p14:nvPr/>
              </p14:nvContentPartPr>
              <p14:xfrm>
                <a:off x="198820" y="1242580"/>
                <a:ext cx="66960" cy="97920"/>
              </p14:xfrm>
            </p:contentPart>
          </mc:Choice>
          <mc:Fallback xmlns="">
            <p:pic>
              <p:nvPicPr>
                <p:cNvPr id="39" name="Ink 38">
                  <a:extLst>
                    <a:ext uri="{FF2B5EF4-FFF2-40B4-BE49-F238E27FC236}">
                      <a16:creationId xmlns:a16="http://schemas.microsoft.com/office/drawing/2014/main" id="{BF67EEBA-9004-A716-9F83-153F364D76D7}"/>
                    </a:ext>
                  </a:extLst>
                </p:cNvPr>
                <p:cNvPicPr/>
                <p:nvPr/>
              </p:nvPicPr>
              <p:blipFill>
                <a:blip r:embed="rId43"/>
                <a:stretch>
                  <a:fillRect/>
                </a:stretch>
              </p:blipFill>
              <p:spPr>
                <a:xfrm>
                  <a:off x="180820" y="1224940"/>
                  <a:ext cx="102600" cy="133560"/>
                </a:xfrm>
                <a:prstGeom prst="rect">
                  <a:avLst/>
                </a:prstGeom>
              </p:spPr>
            </p:pic>
          </mc:Fallback>
        </mc:AlternateContent>
      </p:grpSp>
      <p:grpSp>
        <p:nvGrpSpPr>
          <p:cNvPr id="42" name="Group 41">
            <a:extLst>
              <a:ext uri="{FF2B5EF4-FFF2-40B4-BE49-F238E27FC236}">
                <a16:creationId xmlns:a16="http://schemas.microsoft.com/office/drawing/2014/main" id="{3A307041-BB43-F07C-2B08-47811B941AEB}"/>
              </a:ext>
            </a:extLst>
          </p:cNvPr>
          <p:cNvGrpSpPr/>
          <p:nvPr/>
        </p:nvGrpSpPr>
        <p:grpSpPr>
          <a:xfrm>
            <a:off x="596260" y="926140"/>
            <a:ext cx="76680" cy="390960"/>
            <a:chOff x="596260" y="926140"/>
            <a:chExt cx="76680" cy="390960"/>
          </a:xfrm>
        </p:grpSpPr>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561C8D7F-3A46-42A6-029D-22A6BE0E3EBB}"/>
                    </a:ext>
                  </a:extLst>
                </p14:cNvPr>
                <p14:cNvContentPartPr/>
                <p14:nvPr/>
              </p14:nvContentPartPr>
              <p14:xfrm>
                <a:off x="618580" y="926140"/>
                <a:ext cx="5040" cy="340200"/>
              </p14:xfrm>
            </p:contentPart>
          </mc:Choice>
          <mc:Fallback xmlns="">
            <p:pic>
              <p:nvPicPr>
                <p:cNvPr id="40" name="Ink 39">
                  <a:extLst>
                    <a:ext uri="{FF2B5EF4-FFF2-40B4-BE49-F238E27FC236}">
                      <a16:creationId xmlns:a16="http://schemas.microsoft.com/office/drawing/2014/main" id="{561C8D7F-3A46-42A6-029D-22A6BE0E3EBB}"/>
                    </a:ext>
                  </a:extLst>
                </p:cNvPr>
                <p:cNvPicPr/>
                <p:nvPr/>
              </p:nvPicPr>
              <p:blipFill>
                <a:blip r:embed="rId45"/>
                <a:stretch>
                  <a:fillRect/>
                </a:stretch>
              </p:blipFill>
              <p:spPr>
                <a:xfrm>
                  <a:off x="600940" y="908140"/>
                  <a:ext cx="4068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AC4A46CB-08CB-3A44-A901-62E11292B388}"/>
                    </a:ext>
                  </a:extLst>
                </p14:cNvPr>
                <p14:cNvContentPartPr/>
                <p14:nvPr/>
              </p14:nvContentPartPr>
              <p14:xfrm>
                <a:off x="596260" y="1246900"/>
                <a:ext cx="76680" cy="70200"/>
              </p14:xfrm>
            </p:contentPart>
          </mc:Choice>
          <mc:Fallback xmlns="">
            <p:pic>
              <p:nvPicPr>
                <p:cNvPr id="41" name="Ink 40">
                  <a:extLst>
                    <a:ext uri="{FF2B5EF4-FFF2-40B4-BE49-F238E27FC236}">
                      <a16:creationId xmlns:a16="http://schemas.microsoft.com/office/drawing/2014/main" id="{AC4A46CB-08CB-3A44-A901-62E11292B388}"/>
                    </a:ext>
                  </a:extLst>
                </p:cNvPr>
                <p:cNvPicPr/>
                <p:nvPr/>
              </p:nvPicPr>
              <p:blipFill>
                <a:blip r:embed="rId47"/>
                <a:stretch>
                  <a:fillRect/>
                </a:stretch>
              </p:blipFill>
              <p:spPr>
                <a:xfrm>
                  <a:off x="578260" y="1229260"/>
                  <a:ext cx="112320" cy="10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9" name="Ink 48">
                <a:extLst>
                  <a:ext uri="{FF2B5EF4-FFF2-40B4-BE49-F238E27FC236}">
                    <a16:creationId xmlns:a16="http://schemas.microsoft.com/office/drawing/2014/main" id="{93844B76-541B-0705-909D-AB4A7F08146B}"/>
                  </a:ext>
                </a:extLst>
              </p14:cNvPr>
              <p14:cNvContentPartPr/>
              <p14:nvPr/>
            </p14:nvContentPartPr>
            <p14:xfrm>
              <a:off x="-944180" y="1553620"/>
              <a:ext cx="83880" cy="282960"/>
            </p14:xfrm>
          </p:contentPart>
        </mc:Choice>
        <mc:Fallback xmlns="">
          <p:pic>
            <p:nvPicPr>
              <p:cNvPr id="49" name="Ink 48">
                <a:extLst>
                  <a:ext uri="{FF2B5EF4-FFF2-40B4-BE49-F238E27FC236}">
                    <a16:creationId xmlns:a16="http://schemas.microsoft.com/office/drawing/2014/main" id="{93844B76-541B-0705-909D-AB4A7F08146B}"/>
                  </a:ext>
                </a:extLst>
              </p:cNvPr>
              <p:cNvPicPr/>
              <p:nvPr/>
            </p:nvPicPr>
            <p:blipFill>
              <a:blip r:embed="rId49"/>
              <a:stretch>
                <a:fillRect/>
              </a:stretch>
            </p:blipFill>
            <p:spPr>
              <a:xfrm>
                <a:off x="-961820" y="1535620"/>
                <a:ext cx="1195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Ink 49">
                <a:extLst>
                  <a:ext uri="{FF2B5EF4-FFF2-40B4-BE49-F238E27FC236}">
                    <a16:creationId xmlns:a16="http://schemas.microsoft.com/office/drawing/2014/main" id="{531C9307-3F81-5402-41B0-888694017C8A}"/>
                  </a:ext>
                </a:extLst>
              </p14:cNvPr>
              <p14:cNvContentPartPr/>
              <p14:nvPr/>
            </p14:nvContentPartPr>
            <p14:xfrm>
              <a:off x="-862100" y="1483780"/>
              <a:ext cx="103680" cy="327240"/>
            </p14:xfrm>
          </p:contentPart>
        </mc:Choice>
        <mc:Fallback xmlns="">
          <p:pic>
            <p:nvPicPr>
              <p:cNvPr id="50" name="Ink 49">
                <a:extLst>
                  <a:ext uri="{FF2B5EF4-FFF2-40B4-BE49-F238E27FC236}">
                    <a16:creationId xmlns:a16="http://schemas.microsoft.com/office/drawing/2014/main" id="{531C9307-3F81-5402-41B0-888694017C8A}"/>
                  </a:ext>
                </a:extLst>
              </p:cNvPr>
              <p:cNvPicPr/>
              <p:nvPr/>
            </p:nvPicPr>
            <p:blipFill>
              <a:blip r:embed="rId51"/>
              <a:stretch>
                <a:fillRect/>
              </a:stretch>
            </p:blipFill>
            <p:spPr>
              <a:xfrm>
                <a:off x="-879740" y="1466140"/>
                <a:ext cx="1393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Ink 50">
                <a:extLst>
                  <a:ext uri="{FF2B5EF4-FFF2-40B4-BE49-F238E27FC236}">
                    <a16:creationId xmlns:a16="http://schemas.microsoft.com/office/drawing/2014/main" id="{31ED4B38-9972-348A-DFA7-3B29788A712D}"/>
                  </a:ext>
                </a:extLst>
              </p14:cNvPr>
              <p14:cNvContentPartPr/>
              <p14:nvPr/>
            </p14:nvContentPartPr>
            <p14:xfrm>
              <a:off x="-868940" y="1708060"/>
              <a:ext cx="93240" cy="11880"/>
            </p14:xfrm>
          </p:contentPart>
        </mc:Choice>
        <mc:Fallback xmlns="">
          <p:pic>
            <p:nvPicPr>
              <p:cNvPr id="51" name="Ink 50">
                <a:extLst>
                  <a:ext uri="{FF2B5EF4-FFF2-40B4-BE49-F238E27FC236}">
                    <a16:creationId xmlns:a16="http://schemas.microsoft.com/office/drawing/2014/main" id="{31ED4B38-9972-348A-DFA7-3B29788A712D}"/>
                  </a:ext>
                </a:extLst>
              </p:cNvPr>
              <p:cNvPicPr/>
              <p:nvPr/>
            </p:nvPicPr>
            <p:blipFill>
              <a:blip r:embed="rId53"/>
              <a:stretch>
                <a:fillRect/>
              </a:stretch>
            </p:blipFill>
            <p:spPr>
              <a:xfrm>
                <a:off x="-886580" y="1690420"/>
                <a:ext cx="128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Ink 51">
                <a:extLst>
                  <a:ext uri="{FF2B5EF4-FFF2-40B4-BE49-F238E27FC236}">
                    <a16:creationId xmlns:a16="http://schemas.microsoft.com/office/drawing/2014/main" id="{4D9E93DC-EF30-89CE-A0C2-5F085D29DF21}"/>
                  </a:ext>
                </a:extLst>
              </p14:cNvPr>
              <p14:cNvContentPartPr/>
              <p14:nvPr/>
            </p14:nvContentPartPr>
            <p14:xfrm>
              <a:off x="-646460" y="1655860"/>
              <a:ext cx="60120" cy="17640"/>
            </p14:xfrm>
          </p:contentPart>
        </mc:Choice>
        <mc:Fallback xmlns="">
          <p:pic>
            <p:nvPicPr>
              <p:cNvPr id="52" name="Ink 51">
                <a:extLst>
                  <a:ext uri="{FF2B5EF4-FFF2-40B4-BE49-F238E27FC236}">
                    <a16:creationId xmlns:a16="http://schemas.microsoft.com/office/drawing/2014/main" id="{4D9E93DC-EF30-89CE-A0C2-5F085D29DF21}"/>
                  </a:ext>
                </a:extLst>
              </p:cNvPr>
              <p:cNvPicPr/>
              <p:nvPr/>
            </p:nvPicPr>
            <p:blipFill>
              <a:blip r:embed="rId55"/>
              <a:stretch>
                <a:fillRect/>
              </a:stretch>
            </p:blipFill>
            <p:spPr>
              <a:xfrm>
                <a:off x="-664460" y="1638220"/>
                <a:ext cx="95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Ink 52">
                <a:extLst>
                  <a:ext uri="{FF2B5EF4-FFF2-40B4-BE49-F238E27FC236}">
                    <a16:creationId xmlns:a16="http://schemas.microsoft.com/office/drawing/2014/main" id="{AD11AB7F-537F-5B5E-308A-D6EAC8CB7993}"/>
                  </a:ext>
                </a:extLst>
              </p14:cNvPr>
              <p14:cNvContentPartPr/>
              <p14:nvPr/>
            </p14:nvContentPartPr>
            <p14:xfrm>
              <a:off x="-641780" y="1707700"/>
              <a:ext cx="46800" cy="33840"/>
            </p14:xfrm>
          </p:contentPart>
        </mc:Choice>
        <mc:Fallback xmlns="">
          <p:pic>
            <p:nvPicPr>
              <p:cNvPr id="53" name="Ink 52">
                <a:extLst>
                  <a:ext uri="{FF2B5EF4-FFF2-40B4-BE49-F238E27FC236}">
                    <a16:creationId xmlns:a16="http://schemas.microsoft.com/office/drawing/2014/main" id="{AD11AB7F-537F-5B5E-308A-D6EAC8CB7993}"/>
                  </a:ext>
                </a:extLst>
              </p:cNvPr>
              <p:cNvPicPr/>
              <p:nvPr/>
            </p:nvPicPr>
            <p:blipFill>
              <a:blip r:embed="rId57"/>
              <a:stretch>
                <a:fillRect/>
              </a:stretch>
            </p:blipFill>
            <p:spPr>
              <a:xfrm>
                <a:off x="-659420" y="1689700"/>
                <a:ext cx="8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Ink 53">
                <a:extLst>
                  <a:ext uri="{FF2B5EF4-FFF2-40B4-BE49-F238E27FC236}">
                    <a16:creationId xmlns:a16="http://schemas.microsoft.com/office/drawing/2014/main" id="{0B07E084-0A38-ED8B-185B-6D5AD6B797F4}"/>
                  </a:ext>
                </a:extLst>
              </p14:cNvPr>
              <p14:cNvContentPartPr/>
              <p14:nvPr/>
            </p14:nvContentPartPr>
            <p14:xfrm>
              <a:off x="-503540" y="1651180"/>
              <a:ext cx="3240" cy="141480"/>
            </p14:xfrm>
          </p:contentPart>
        </mc:Choice>
        <mc:Fallback xmlns="">
          <p:pic>
            <p:nvPicPr>
              <p:cNvPr id="54" name="Ink 53">
                <a:extLst>
                  <a:ext uri="{FF2B5EF4-FFF2-40B4-BE49-F238E27FC236}">
                    <a16:creationId xmlns:a16="http://schemas.microsoft.com/office/drawing/2014/main" id="{0B07E084-0A38-ED8B-185B-6D5AD6B797F4}"/>
                  </a:ext>
                </a:extLst>
              </p:cNvPr>
              <p:cNvPicPr/>
              <p:nvPr/>
            </p:nvPicPr>
            <p:blipFill>
              <a:blip r:embed="rId59"/>
              <a:stretch>
                <a:fillRect/>
              </a:stretch>
            </p:blipFill>
            <p:spPr>
              <a:xfrm>
                <a:off x="-521540" y="1633180"/>
                <a:ext cx="38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Ink 54">
                <a:extLst>
                  <a:ext uri="{FF2B5EF4-FFF2-40B4-BE49-F238E27FC236}">
                    <a16:creationId xmlns:a16="http://schemas.microsoft.com/office/drawing/2014/main" id="{19D6E0E0-5581-5A11-457D-E23B26E2A211}"/>
                  </a:ext>
                </a:extLst>
              </p14:cNvPr>
              <p14:cNvContentPartPr/>
              <p14:nvPr/>
            </p14:nvContentPartPr>
            <p14:xfrm>
              <a:off x="-408500" y="1688980"/>
              <a:ext cx="49320" cy="86400"/>
            </p14:xfrm>
          </p:contentPart>
        </mc:Choice>
        <mc:Fallback xmlns="">
          <p:pic>
            <p:nvPicPr>
              <p:cNvPr id="55" name="Ink 54">
                <a:extLst>
                  <a:ext uri="{FF2B5EF4-FFF2-40B4-BE49-F238E27FC236}">
                    <a16:creationId xmlns:a16="http://schemas.microsoft.com/office/drawing/2014/main" id="{19D6E0E0-5581-5A11-457D-E23B26E2A211}"/>
                  </a:ext>
                </a:extLst>
              </p:cNvPr>
              <p:cNvPicPr/>
              <p:nvPr/>
            </p:nvPicPr>
            <p:blipFill>
              <a:blip r:embed="rId61"/>
              <a:stretch>
                <a:fillRect/>
              </a:stretch>
            </p:blipFill>
            <p:spPr>
              <a:xfrm>
                <a:off x="-426140" y="1671340"/>
                <a:ext cx="84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Ink 55">
                <a:extLst>
                  <a:ext uri="{FF2B5EF4-FFF2-40B4-BE49-F238E27FC236}">
                    <a16:creationId xmlns:a16="http://schemas.microsoft.com/office/drawing/2014/main" id="{8B0F3D6C-4D03-D118-0D29-EDB3BD57CCE7}"/>
                  </a:ext>
                </a:extLst>
              </p14:cNvPr>
              <p14:cNvContentPartPr/>
              <p14:nvPr/>
            </p14:nvContentPartPr>
            <p14:xfrm>
              <a:off x="-283220" y="1660540"/>
              <a:ext cx="38160" cy="75960"/>
            </p14:xfrm>
          </p:contentPart>
        </mc:Choice>
        <mc:Fallback xmlns="">
          <p:pic>
            <p:nvPicPr>
              <p:cNvPr id="56" name="Ink 55">
                <a:extLst>
                  <a:ext uri="{FF2B5EF4-FFF2-40B4-BE49-F238E27FC236}">
                    <a16:creationId xmlns:a16="http://schemas.microsoft.com/office/drawing/2014/main" id="{8B0F3D6C-4D03-D118-0D29-EDB3BD57CCE7}"/>
                  </a:ext>
                </a:extLst>
              </p:cNvPr>
              <p:cNvPicPr/>
              <p:nvPr/>
            </p:nvPicPr>
            <p:blipFill>
              <a:blip r:embed="rId63"/>
              <a:stretch>
                <a:fillRect/>
              </a:stretch>
            </p:blipFill>
            <p:spPr>
              <a:xfrm>
                <a:off x="-300860" y="1642540"/>
                <a:ext cx="73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3621D050-2E68-7B17-66C8-76C3DB94B7E0}"/>
                  </a:ext>
                </a:extLst>
              </p14:cNvPr>
              <p14:cNvContentPartPr/>
              <p14:nvPr/>
            </p14:nvContentPartPr>
            <p14:xfrm>
              <a:off x="-173420" y="1644700"/>
              <a:ext cx="46800" cy="63000"/>
            </p14:xfrm>
          </p:contentPart>
        </mc:Choice>
        <mc:Fallback xmlns="">
          <p:pic>
            <p:nvPicPr>
              <p:cNvPr id="57" name="Ink 56">
                <a:extLst>
                  <a:ext uri="{FF2B5EF4-FFF2-40B4-BE49-F238E27FC236}">
                    <a16:creationId xmlns:a16="http://schemas.microsoft.com/office/drawing/2014/main" id="{3621D050-2E68-7B17-66C8-76C3DB94B7E0}"/>
                  </a:ext>
                </a:extLst>
              </p:cNvPr>
              <p:cNvPicPr/>
              <p:nvPr/>
            </p:nvPicPr>
            <p:blipFill>
              <a:blip r:embed="rId65"/>
              <a:stretch>
                <a:fillRect/>
              </a:stretch>
            </p:blipFill>
            <p:spPr>
              <a:xfrm>
                <a:off x="-191060" y="1626700"/>
                <a:ext cx="82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DF67F968-4ECB-378F-DEC4-DAC0128841D2}"/>
                  </a:ext>
                </a:extLst>
              </p14:cNvPr>
              <p14:cNvContentPartPr/>
              <p14:nvPr/>
            </p14:nvContentPartPr>
            <p14:xfrm>
              <a:off x="-618020" y="1440940"/>
              <a:ext cx="72000" cy="84960"/>
            </p14:xfrm>
          </p:contentPart>
        </mc:Choice>
        <mc:Fallback xmlns="">
          <p:pic>
            <p:nvPicPr>
              <p:cNvPr id="58" name="Ink 57">
                <a:extLst>
                  <a:ext uri="{FF2B5EF4-FFF2-40B4-BE49-F238E27FC236}">
                    <a16:creationId xmlns:a16="http://schemas.microsoft.com/office/drawing/2014/main" id="{DF67F968-4ECB-378F-DEC4-DAC0128841D2}"/>
                  </a:ext>
                </a:extLst>
              </p:cNvPr>
              <p:cNvPicPr/>
              <p:nvPr/>
            </p:nvPicPr>
            <p:blipFill>
              <a:blip r:embed="rId67"/>
              <a:stretch>
                <a:fillRect/>
              </a:stretch>
            </p:blipFill>
            <p:spPr>
              <a:xfrm>
                <a:off x="-636020" y="1422940"/>
                <a:ext cx="107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9759E942-C51C-D16B-CE55-7EBF3FD71A56}"/>
                  </a:ext>
                </a:extLst>
              </p14:cNvPr>
              <p14:cNvContentPartPr/>
              <p14:nvPr/>
            </p14:nvContentPartPr>
            <p14:xfrm>
              <a:off x="-613700" y="1419700"/>
              <a:ext cx="6840" cy="81360"/>
            </p14:xfrm>
          </p:contentPart>
        </mc:Choice>
        <mc:Fallback xmlns="">
          <p:pic>
            <p:nvPicPr>
              <p:cNvPr id="59" name="Ink 58">
                <a:extLst>
                  <a:ext uri="{FF2B5EF4-FFF2-40B4-BE49-F238E27FC236}">
                    <a16:creationId xmlns:a16="http://schemas.microsoft.com/office/drawing/2014/main" id="{9759E942-C51C-D16B-CE55-7EBF3FD71A56}"/>
                  </a:ext>
                </a:extLst>
              </p:cNvPr>
              <p:cNvPicPr/>
              <p:nvPr/>
            </p:nvPicPr>
            <p:blipFill>
              <a:blip r:embed="rId69"/>
              <a:stretch>
                <a:fillRect/>
              </a:stretch>
            </p:blipFill>
            <p:spPr>
              <a:xfrm>
                <a:off x="-631700" y="1401700"/>
                <a:ext cx="42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Ink 59">
                <a:extLst>
                  <a:ext uri="{FF2B5EF4-FFF2-40B4-BE49-F238E27FC236}">
                    <a16:creationId xmlns:a16="http://schemas.microsoft.com/office/drawing/2014/main" id="{83477052-57EC-160A-69A5-4C39DFF0C0EC}"/>
                  </a:ext>
                </a:extLst>
              </p14:cNvPr>
              <p14:cNvContentPartPr/>
              <p14:nvPr/>
            </p14:nvContentPartPr>
            <p14:xfrm>
              <a:off x="1443340" y="477580"/>
              <a:ext cx="20520" cy="396360"/>
            </p14:xfrm>
          </p:contentPart>
        </mc:Choice>
        <mc:Fallback xmlns="">
          <p:pic>
            <p:nvPicPr>
              <p:cNvPr id="60" name="Ink 59">
                <a:extLst>
                  <a:ext uri="{FF2B5EF4-FFF2-40B4-BE49-F238E27FC236}">
                    <a16:creationId xmlns:a16="http://schemas.microsoft.com/office/drawing/2014/main" id="{83477052-57EC-160A-69A5-4C39DFF0C0EC}"/>
                  </a:ext>
                </a:extLst>
              </p:cNvPr>
              <p:cNvPicPr/>
              <p:nvPr/>
            </p:nvPicPr>
            <p:blipFill>
              <a:blip r:embed="rId71"/>
              <a:stretch>
                <a:fillRect/>
              </a:stretch>
            </p:blipFill>
            <p:spPr>
              <a:xfrm>
                <a:off x="1425340" y="459580"/>
                <a:ext cx="56160" cy="432000"/>
              </a:xfrm>
              <a:prstGeom prst="rect">
                <a:avLst/>
              </a:prstGeom>
            </p:spPr>
          </p:pic>
        </mc:Fallback>
      </mc:AlternateContent>
      <p:grpSp>
        <p:nvGrpSpPr>
          <p:cNvPr id="35859" name="Group 35858">
            <a:extLst>
              <a:ext uri="{FF2B5EF4-FFF2-40B4-BE49-F238E27FC236}">
                <a16:creationId xmlns:a16="http://schemas.microsoft.com/office/drawing/2014/main" id="{BED997EF-A204-B32E-DB39-FA08EF26C1BB}"/>
              </a:ext>
            </a:extLst>
          </p:cNvPr>
          <p:cNvGrpSpPr/>
          <p:nvPr/>
        </p:nvGrpSpPr>
        <p:grpSpPr>
          <a:xfrm>
            <a:off x="947260" y="218740"/>
            <a:ext cx="1174680" cy="1098000"/>
            <a:chOff x="947260" y="218740"/>
            <a:chExt cx="1174680" cy="1098000"/>
          </a:xfrm>
        </p:grpSpPr>
        <mc:AlternateContent xmlns:mc="http://schemas.openxmlformats.org/markup-compatibility/2006" xmlns:p14="http://schemas.microsoft.com/office/powerpoint/2010/main">
          <mc:Choice Requires="p14">
            <p:contentPart p14:bwMode="auto" r:id="rId72">
              <p14:nvContentPartPr>
                <p14:cNvPr id="25" name="Ink 24">
                  <a:extLst>
                    <a:ext uri="{FF2B5EF4-FFF2-40B4-BE49-F238E27FC236}">
                      <a16:creationId xmlns:a16="http://schemas.microsoft.com/office/drawing/2014/main" id="{50B9CCF4-B4FB-F66B-5C2B-C3A6D034BBCE}"/>
                    </a:ext>
                  </a:extLst>
                </p14:cNvPr>
                <p14:cNvContentPartPr/>
                <p14:nvPr/>
              </p14:nvContentPartPr>
              <p14:xfrm>
                <a:off x="1009180" y="875380"/>
                <a:ext cx="360" cy="57960"/>
              </p14:xfrm>
            </p:contentPart>
          </mc:Choice>
          <mc:Fallback xmlns="">
            <p:pic>
              <p:nvPicPr>
                <p:cNvPr id="25" name="Ink 24">
                  <a:extLst>
                    <a:ext uri="{FF2B5EF4-FFF2-40B4-BE49-F238E27FC236}">
                      <a16:creationId xmlns:a16="http://schemas.microsoft.com/office/drawing/2014/main" id="{50B9CCF4-B4FB-F66B-5C2B-C3A6D034BBCE}"/>
                    </a:ext>
                  </a:extLst>
                </p:cNvPr>
                <p:cNvPicPr/>
                <p:nvPr/>
              </p:nvPicPr>
              <p:blipFill>
                <a:blip r:embed="rId73"/>
                <a:stretch>
                  <a:fillRect/>
                </a:stretch>
              </p:blipFill>
              <p:spPr>
                <a:xfrm>
                  <a:off x="991180" y="857740"/>
                  <a:ext cx="36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 name="Ink 25">
                  <a:extLst>
                    <a:ext uri="{FF2B5EF4-FFF2-40B4-BE49-F238E27FC236}">
                      <a16:creationId xmlns:a16="http://schemas.microsoft.com/office/drawing/2014/main" id="{7204252F-7169-64C4-F3B6-EB0BC9D0D05A}"/>
                    </a:ext>
                  </a:extLst>
                </p14:cNvPr>
                <p14:cNvContentPartPr/>
                <p14:nvPr/>
              </p14:nvContentPartPr>
              <p14:xfrm>
                <a:off x="1062820" y="891220"/>
                <a:ext cx="334080" cy="46440"/>
              </p14:xfrm>
            </p:contentPart>
          </mc:Choice>
          <mc:Fallback xmlns="">
            <p:pic>
              <p:nvPicPr>
                <p:cNvPr id="26" name="Ink 25">
                  <a:extLst>
                    <a:ext uri="{FF2B5EF4-FFF2-40B4-BE49-F238E27FC236}">
                      <a16:creationId xmlns:a16="http://schemas.microsoft.com/office/drawing/2014/main" id="{7204252F-7169-64C4-F3B6-EB0BC9D0D05A}"/>
                    </a:ext>
                  </a:extLst>
                </p:cNvPr>
                <p:cNvPicPr/>
                <p:nvPr/>
              </p:nvPicPr>
              <p:blipFill>
                <a:blip r:embed="rId75"/>
                <a:stretch>
                  <a:fillRect/>
                </a:stretch>
              </p:blipFill>
              <p:spPr>
                <a:xfrm>
                  <a:off x="1045180" y="873580"/>
                  <a:ext cx="369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 name="Ink 26">
                  <a:extLst>
                    <a:ext uri="{FF2B5EF4-FFF2-40B4-BE49-F238E27FC236}">
                      <a16:creationId xmlns:a16="http://schemas.microsoft.com/office/drawing/2014/main" id="{C2FE45E4-D3D5-197E-2395-FAE436CE75F8}"/>
                    </a:ext>
                  </a:extLst>
                </p14:cNvPr>
                <p14:cNvContentPartPr/>
                <p14:nvPr/>
              </p14:nvContentPartPr>
              <p14:xfrm>
                <a:off x="1411300" y="870340"/>
                <a:ext cx="3240" cy="110520"/>
              </p14:xfrm>
            </p:contentPart>
          </mc:Choice>
          <mc:Fallback xmlns="">
            <p:pic>
              <p:nvPicPr>
                <p:cNvPr id="27" name="Ink 26">
                  <a:extLst>
                    <a:ext uri="{FF2B5EF4-FFF2-40B4-BE49-F238E27FC236}">
                      <a16:creationId xmlns:a16="http://schemas.microsoft.com/office/drawing/2014/main" id="{C2FE45E4-D3D5-197E-2395-FAE436CE75F8}"/>
                    </a:ext>
                  </a:extLst>
                </p:cNvPr>
                <p:cNvPicPr/>
                <p:nvPr/>
              </p:nvPicPr>
              <p:blipFill>
                <a:blip r:embed="rId77"/>
                <a:stretch>
                  <a:fillRect/>
                </a:stretch>
              </p:blipFill>
              <p:spPr>
                <a:xfrm>
                  <a:off x="1393300" y="852700"/>
                  <a:ext cx="38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 name="Ink 28">
                  <a:extLst>
                    <a:ext uri="{FF2B5EF4-FFF2-40B4-BE49-F238E27FC236}">
                      <a16:creationId xmlns:a16="http://schemas.microsoft.com/office/drawing/2014/main" id="{E9C11525-A67B-36E1-7E01-893EF777D23E}"/>
                    </a:ext>
                  </a:extLst>
                </p14:cNvPr>
                <p14:cNvContentPartPr/>
                <p14:nvPr/>
              </p14:nvContentPartPr>
              <p14:xfrm>
                <a:off x="947260" y="1021900"/>
                <a:ext cx="163080" cy="70560"/>
              </p14:xfrm>
            </p:contentPart>
          </mc:Choice>
          <mc:Fallback xmlns="">
            <p:pic>
              <p:nvPicPr>
                <p:cNvPr id="29" name="Ink 28">
                  <a:extLst>
                    <a:ext uri="{FF2B5EF4-FFF2-40B4-BE49-F238E27FC236}">
                      <a16:creationId xmlns:a16="http://schemas.microsoft.com/office/drawing/2014/main" id="{E9C11525-A67B-36E1-7E01-893EF777D23E}"/>
                    </a:ext>
                  </a:extLst>
                </p:cNvPr>
                <p:cNvPicPr/>
                <p:nvPr/>
              </p:nvPicPr>
              <p:blipFill>
                <a:blip r:embed="rId79"/>
                <a:stretch>
                  <a:fillRect/>
                </a:stretch>
              </p:blipFill>
              <p:spPr>
                <a:xfrm>
                  <a:off x="929620" y="1003900"/>
                  <a:ext cx="198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0" name="Ink 29">
                  <a:extLst>
                    <a:ext uri="{FF2B5EF4-FFF2-40B4-BE49-F238E27FC236}">
                      <a16:creationId xmlns:a16="http://schemas.microsoft.com/office/drawing/2014/main" id="{974282ED-8C71-1BAA-85C4-5AC2A095410C}"/>
                    </a:ext>
                  </a:extLst>
                </p14:cNvPr>
                <p14:cNvContentPartPr/>
                <p14:nvPr/>
              </p14:nvContentPartPr>
              <p14:xfrm>
                <a:off x="1055980" y="1061860"/>
                <a:ext cx="9000" cy="106200"/>
              </p14:xfrm>
            </p:contentPart>
          </mc:Choice>
          <mc:Fallback xmlns="">
            <p:pic>
              <p:nvPicPr>
                <p:cNvPr id="30" name="Ink 29">
                  <a:extLst>
                    <a:ext uri="{FF2B5EF4-FFF2-40B4-BE49-F238E27FC236}">
                      <a16:creationId xmlns:a16="http://schemas.microsoft.com/office/drawing/2014/main" id="{974282ED-8C71-1BAA-85C4-5AC2A095410C}"/>
                    </a:ext>
                  </a:extLst>
                </p:cNvPr>
                <p:cNvPicPr/>
                <p:nvPr/>
              </p:nvPicPr>
              <p:blipFill>
                <a:blip r:embed="rId81"/>
                <a:stretch>
                  <a:fillRect/>
                </a:stretch>
              </p:blipFill>
              <p:spPr>
                <a:xfrm>
                  <a:off x="1038340" y="1044220"/>
                  <a:ext cx="44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 name="Ink 30">
                  <a:extLst>
                    <a:ext uri="{FF2B5EF4-FFF2-40B4-BE49-F238E27FC236}">
                      <a16:creationId xmlns:a16="http://schemas.microsoft.com/office/drawing/2014/main" id="{C1C70CD0-1B61-682F-9B6F-587BE81F7472}"/>
                    </a:ext>
                  </a:extLst>
                </p14:cNvPr>
                <p14:cNvContentPartPr/>
                <p14:nvPr/>
              </p14:nvContentPartPr>
              <p14:xfrm>
                <a:off x="1380700" y="1034860"/>
                <a:ext cx="78120" cy="6120"/>
              </p14:xfrm>
            </p:contentPart>
          </mc:Choice>
          <mc:Fallback xmlns="">
            <p:pic>
              <p:nvPicPr>
                <p:cNvPr id="31" name="Ink 30">
                  <a:extLst>
                    <a:ext uri="{FF2B5EF4-FFF2-40B4-BE49-F238E27FC236}">
                      <a16:creationId xmlns:a16="http://schemas.microsoft.com/office/drawing/2014/main" id="{C1C70CD0-1B61-682F-9B6F-587BE81F7472}"/>
                    </a:ext>
                  </a:extLst>
                </p:cNvPr>
                <p:cNvPicPr/>
                <p:nvPr/>
              </p:nvPicPr>
              <p:blipFill>
                <a:blip r:embed="rId83"/>
                <a:stretch>
                  <a:fillRect/>
                </a:stretch>
              </p:blipFill>
              <p:spPr>
                <a:xfrm>
                  <a:off x="1363060" y="1017220"/>
                  <a:ext cx="113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2" name="Ink 31">
                  <a:extLst>
                    <a:ext uri="{FF2B5EF4-FFF2-40B4-BE49-F238E27FC236}">
                      <a16:creationId xmlns:a16="http://schemas.microsoft.com/office/drawing/2014/main" id="{9616977B-5C6B-2C75-5E7F-6D4397676777}"/>
                    </a:ext>
                  </a:extLst>
                </p14:cNvPr>
                <p14:cNvContentPartPr/>
                <p14:nvPr/>
              </p14:nvContentPartPr>
              <p14:xfrm>
                <a:off x="1344700" y="1047820"/>
                <a:ext cx="65520" cy="118080"/>
              </p14:xfrm>
            </p:contentPart>
          </mc:Choice>
          <mc:Fallback xmlns="">
            <p:pic>
              <p:nvPicPr>
                <p:cNvPr id="32" name="Ink 31">
                  <a:extLst>
                    <a:ext uri="{FF2B5EF4-FFF2-40B4-BE49-F238E27FC236}">
                      <a16:creationId xmlns:a16="http://schemas.microsoft.com/office/drawing/2014/main" id="{9616977B-5C6B-2C75-5E7F-6D4397676777}"/>
                    </a:ext>
                  </a:extLst>
                </p:cNvPr>
                <p:cNvPicPr/>
                <p:nvPr/>
              </p:nvPicPr>
              <p:blipFill>
                <a:blip r:embed="rId85"/>
                <a:stretch>
                  <a:fillRect/>
                </a:stretch>
              </p:blipFill>
              <p:spPr>
                <a:xfrm>
                  <a:off x="1327060" y="1030180"/>
                  <a:ext cx="101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Ink 43">
                  <a:extLst>
                    <a:ext uri="{FF2B5EF4-FFF2-40B4-BE49-F238E27FC236}">
                      <a16:creationId xmlns:a16="http://schemas.microsoft.com/office/drawing/2014/main" id="{5566B6F0-DD2D-706F-CB1A-8A72AF714CBC}"/>
                    </a:ext>
                  </a:extLst>
                </p14:cNvPr>
                <p14:cNvContentPartPr/>
                <p14:nvPr/>
              </p14:nvContentPartPr>
              <p14:xfrm>
                <a:off x="971740" y="926860"/>
                <a:ext cx="73440" cy="355680"/>
              </p14:xfrm>
            </p:contentPart>
          </mc:Choice>
          <mc:Fallback xmlns="">
            <p:pic>
              <p:nvPicPr>
                <p:cNvPr id="44" name="Ink 43">
                  <a:extLst>
                    <a:ext uri="{FF2B5EF4-FFF2-40B4-BE49-F238E27FC236}">
                      <a16:creationId xmlns:a16="http://schemas.microsoft.com/office/drawing/2014/main" id="{5566B6F0-DD2D-706F-CB1A-8A72AF714CBC}"/>
                    </a:ext>
                  </a:extLst>
                </p:cNvPr>
                <p:cNvPicPr/>
                <p:nvPr/>
              </p:nvPicPr>
              <p:blipFill>
                <a:blip r:embed="rId87"/>
                <a:stretch>
                  <a:fillRect/>
                </a:stretch>
              </p:blipFill>
              <p:spPr>
                <a:xfrm>
                  <a:off x="954100" y="908860"/>
                  <a:ext cx="1090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Ink 44">
                  <a:extLst>
                    <a:ext uri="{FF2B5EF4-FFF2-40B4-BE49-F238E27FC236}">
                      <a16:creationId xmlns:a16="http://schemas.microsoft.com/office/drawing/2014/main" id="{92B7D64B-687C-8790-197D-FDB1A9FCB1DD}"/>
                    </a:ext>
                  </a:extLst>
                </p14:cNvPr>
                <p14:cNvContentPartPr/>
                <p14:nvPr/>
              </p14:nvContentPartPr>
              <p14:xfrm>
                <a:off x="960220" y="1238620"/>
                <a:ext cx="77400" cy="78120"/>
              </p14:xfrm>
            </p:contentPart>
          </mc:Choice>
          <mc:Fallback xmlns="">
            <p:pic>
              <p:nvPicPr>
                <p:cNvPr id="45" name="Ink 44">
                  <a:extLst>
                    <a:ext uri="{FF2B5EF4-FFF2-40B4-BE49-F238E27FC236}">
                      <a16:creationId xmlns:a16="http://schemas.microsoft.com/office/drawing/2014/main" id="{92B7D64B-687C-8790-197D-FDB1A9FCB1DD}"/>
                    </a:ext>
                  </a:extLst>
                </p:cNvPr>
                <p:cNvPicPr/>
                <p:nvPr/>
              </p:nvPicPr>
              <p:blipFill>
                <a:blip r:embed="rId89"/>
                <a:stretch>
                  <a:fillRect/>
                </a:stretch>
              </p:blipFill>
              <p:spPr>
                <a:xfrm>
                  <a:off x="942580" y="1220980"/>
                  <a:ext cx="113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Ink 45">
                  <a:extLst>
                    <a:ext uri="{FF2B5EF4-FFF2-40B4-BE49-F238E27FC236}">
                      <a16:creationId xmlns:a16="http://schemas.microsoft.com/office/drawing/2014/main" id="{F907BDC6-6A8F-7107-7EF2-62FE360965C4}"/>
                    </a:ext>
                  </a:extLst>
                </p14:cNvPr>
                <p14:cNvContentPartPr/>
                <p14:nvPr/>
              </p14:nvContentPartPr>
              <p14:xfrm>
                <a:off x="1387180" y="963220"/>
                <a:ext cx="15840" cy="338760"/>
              </p14:xfrm>
            </p:contentPart>
          </mc:Choice>
          <mc:Fallback xmlns="">
            <p:pic>
              <p:nvPicPr>
                <p:cNvPr id="46" name="Ink 45">
                  <a:extLst>
                    <a:ext uri="{FF2B5EF4-FFF2-40B4-BE49-F238E27FC236}">
                      <a16:creationId xmlns:a16="http://schemas.microsoft.com/office/drawing/2014/main" id="{F907BDC6-6A8F-7107-7EF2-62FE360965C4}"/>
                    </a:ext>
                  </a:extLst>
                </p:cNvPr>
                <p:cNvPicPr/>
                <p:nvPr/>
              </p:nvPicPr>
              <p:blipFill>
                <a:blip r:embed="rId91"/>
                <a:stretch>
                  <a:fillRect/>
                </a:stretch>
              </p:blipFill>
              <p:spPr>
                <a:xfrm>
                  <a:off x="1369180" y="945220"/>
                  <a:ext cx="51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Ink 46">
                  <a:extLst>
                    <a:ext uri="{FF2B5EF4-FFF2-40B4-BE49-F238E27FC236}">
                      <a16:creationId xmlns:a16="http://schemas.microsoft.com/office/drawing/2014/main" id="{83662D57-A9D8-6BE8-30EF-FBC7D4FBE02E}"/>
                    </a:ext>
                  </a:extLst>
                </p14:cNvPr>
                <p14:cNvContentPartPr/>
                <p14:nvPr/>
              </p14:nvContentPartPr>
              <p14:xfrm>
                <a:off x="1354060" y="1250860"/>
                <a:ext cx="85680" cy="63360"/>
              </p14:xfrm>
            </p:contentPart>
          </mc:Choice>
          <mc:Fallback xmlns="">
            <p:pic>
              <p:nvPicPr>
                <p:cNvPr id="47" name="Ink 46">
                  <a:extLst>
                    <a:ext uri="{FF2B5EF4-FFF2-40B4-BE49-F238E27FC236}">
                      <a16:creationId xmlns:a16="http://schemas.microsoft.com/office/drawing/2014/main" id="{83662D57-A9D8-6BE8-30EF-FBC7D4FBE02E}"/>
                    </a:ext>
                  </a:extLst>
                </p:cNvPr>
                <p:cNvPicPr/>
                <p:nvPr/>
              </p:nvPicPr>
              <p:blipFill>
                <a:blip r:embed="rId93"/>
                <a:stretch>
                  <a:fillRect/>
                </a:stretch>
              </p:blipFill>
              <p:spPr>
                <a:xfrm>
                  <a:off x="1336420" y="1232860"/>
                  <a:ext cx="12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8E85E7C2-1130-FA9C-6B9C-00C951CE18AD}"/>
                    </a:ext>
                  </a:extLst>
                </p14:cNvPr>
                <p14:cNvContentPartPr/>
                <p14:nvPr/>
              </p14:nvContentPartPr>
              <p14:xfrm>
                <a:off x="1454140" y="371740"/>
                <a:ext cx="360" cy="99360"/>
              </p14:xfrm>
            </p:contentPart>
          </mc:Choice>
          <mc:Fallback xmlns="">
            <p:pic>
              <p:nvPicPr>
                <p:cNvPr id="62" name="Ink 61">
                  <a:extLst>
                    <a:ext uri="{FF2B5EF4-FFF2-40B4-BE49-F238E27FC236}">
                      <a16:creationId xmlns:a16="http://schemas.microsoft.com/office/drawing/2014/main" id="{8E85E7C2-1130-FA9C-6B9C-00C951CE18AD}"/>
                    </a:ext>
                  </a:extLst>
                </p:cNvPr>
                <p:cNvPicPr/>
                <p:nvPr/>
              </p:nvPicPr>
              <p:blipFill>
                <a:blip r:embed="rId95"/>
                <a:stretch>
                  <a:fillRect/>
                </a:stretch>
              </p:blipFill>
              <p:spPr>
                <a:xfrm>
                  <a:off x="1436500" y="354100"/>
                  <a:ext cx="36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B3486EC2-DE27-4059-018A-C76816EA2282}"/>
                    </a:ext>
                  </a:extLst>
                </p14:cNvPr>
                <p14:cNvContentPartPr/>
                <p14:nvPr/>
              </p14:nvContentPartPr>
              <p14:xfrm>
                <a:off x="1357300" y="380380"/>
                <a:ext cx="80280" cy="74520"/>
              </p14:xfrm>
            </p:contentPart>
          </mc:Choice>
          <mc:Fallback xmlns="">
            <p:pic>
              <p:nvPicPr>
                <p:cNvPr id="63" name="Ink 62">
                  <a:extLst>
                    <a:ext uri="{FF2B5EF4-FFF2-40B4-BE49-F238E27FC236}">
                      <a16:creationId xmlns:a16="http://schemas.microsoft.com/office/drawing/2014/main" id="{B3486EC2-DE27-4059-018A-C76816EA2282}"/>
                    </a:ext>
                  </a:extLst>
                </p:cNvPr>
                <p:cNvPicPr/>
                <p:nvPr/>
              </p:nvPicPr>
              <p:blipFill>
                <a:blip r:embed="rId97"/>
                <a:stretch>
                  <a:fillRect/>
                </a:stretch>
              </p:blipFill>
              <p:spPr>
                <a:xfrm>
                  <a:off x="1339660" y="362740"/>
                  <a:ext cx="115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5840" name="Ink 35839">
                  <a:extLst>
                    <a:ext uri="{FF2B5EF4-FFF2-40B4-BE49-F238E27FC236}">
                      <a16:creationId xmlns:a16="http://schemas.microsoft.com/office/drawing/2014/main" id="{55AF009D-27F6-EB56-2C8E-02ADBC49FEA0}"/>
                    </a:ext>
                  </a:extLst>
                </p14:cNvPr>
                <p14:cNvContentPartPr/>
                <p14:nvPr/>
              </p14:nvContentPartPr>
              <p14:xfrm>
                <a:off x="1456300" y="382540"/>
                <a:ext cx="55440" cy="70200"/>
              </p14:xfrm>
            </p:contentPart>
          </mc:Choice>
          <mc:Fallback xmlns="">
            <p:pic>
              <p:nvPicPr>
                <p:cNvPr id="35840" name="Ink 35839">
                  <a:extLst>
                    <a:ext uri="{FF2B5EF4-FFF2-40B4-BE49-F238E27FC236}">
                      <a16:creationId xmlns:a16="http://schemas.microsoft.com/office/drawing/2014/main" id="{55AF009D-27F6-EB56-2C8E-02ADBC49FEA0}"/>
                    </a:ext>
                  </a:extLst>
                </p:cNvPr>
                <p:cNvPicPr/>
                <p:nvPr/>
              </p:nvPicPr>
              <p:blipFill>
                <a:blip r:embed="rId99"/>
                <a:stretch>
                  <a:fillRect/>
                </a:stretch>
              </p:blipFill>
              <p:spPr>
                <a:xfrm>
                  <a:off x="1438300" y="364900"/>
                  <a:ext cx="91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5841" name="Ink 35840">
                  <a:extLst>
                    <a:ext uri="{FF2B5EF4-FFF2-40B4-BE49-F238E27FC236}">
                      <a16:creationId xmlns:a16="http://schemas.microsoft.com/office/drawing/2014/main" id="{63C81D0A-E02E-8DD5-8E4D-3731FB29343B}"/>
                    </a:ext>
                  </a:extLst>
                </p14:cNvPr>
                <p14:cNvContentPartPr/>
                <p14:nvPr/>
              </p14:nvContentPartPr>
              <p14:xfrm>
                <a:off x="1707940" y="554260"/>
                <a:ext cx="119160" cy="268920"/>
              </p14:xfrm>
            </p:contentPart>
          </mc:Choice>
          <mc:Fallback xmlns="">
            <p:pic>
              <p:nvPicPr>
                <p:cNvPr id="35841" name="Ink 35840">
                  <a:extLst>
                    <a:ext uri="{FF2B5EF4-FFF2-40B4-BE49-F238E27FC236}">
                      <a16:creationId xmlns:a16="http://schemas.microsoft.com/office/drawing/2014/main" id="{63C81D0A-E02E-8DD5-8E4D-3731FB29343B}"/>
                    </a:ext>
                  </a:extLst>
                </p:cNvPr>
                <p:cNvPicPr/>
                <p:nvPr/>
              </p:nvPicPr>
              <p:blipFill>
                <a:blip r:embed="rId101"/>
                <a:stretch>
                  <a:fillRect/>
                </a:stretch>
              </p:blipFill>
              <p:spPr>
                <a:xfrm>
                  <a:off x="1689940" y="536260"/>
                  <a:ext cx="1548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5848" name="Ink 35847">
                  <a:extLst>
                    <a:ext uri="{FF2B5EF4-FFF2-40B4-BE49-F238E27FC236}">
                      <a16:creationId xmlns:a16="http://schemas.microsoft.com/office/drawing/2014/main" id="{2BE74201-FEA5-1332-F059-5ACC165F897F}"/>
                    </a:ext>
                  </a:extLst>
                </p14:cNvPr>
                <p14:cNvContentPartPr/>
                <p14:nvPr/>
              </p14:nvContentPartPr>
              <p14:xfrm>
                <a:off x="1767340" y="706180"/>
                <a:ext cx="74160" cy="15840"/>
              </p14:xfrm>
            </p:contentPart>
          </mc:Choice>
          <mc:Fallback xmlns="">
            <p:pic>
              <p:nvPicPr>
                <p:cNvPr id="35848" name="Ink 35847">
                  <a:extLst>
                    <a:ext uri="{FF2B5EF4-FFF2-40B4-BE49-F238E27FC236}">
                      <a16:creationId xmlns:a16="http://schemas.microsoft.com/office/drawing/2014/main" id="{2BE74201-FEA5-1332-F059-5ACC165F897F}"/>
                    </a:ext>
                  </a:extLst>
                </p:cNvPr>
                <p:cNvPicPr/>
                <p:nvPr/>
              </p:nvPicPr>
              <p:blipFill>
                <a:blip r:embed="rId103"/>
                <a:stretch>
                  <a:fillRect/>
                </a:stretch>
              </p:blipFill>
              <p:spPr>
                <a:xfrm>
                  <a:off x="1749340" y="688540"/>
                  <a:ext cx="109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5850" name="Ink 35849">
                  <a:extLst>
                    <a:ext uri="{FF2B5EF4-FFF2-40B4-BE49-F238E27FC236}">
                      <a16:creationId xmlns:a16="http://schemas.microsoft.com/office/drawing/2014/main" id="{6B684DE3-FE44-056E-9B38-DC4F4BE2A4D8}"/>
                    </a:ext>
                  </a:extLst>
                </p14:cNvPr>
                <p14:cNvContentPartPr/>
                <p14:nvPr/>
              </p14:nvContentPartPr>
              <p14:xfrm>
                <a:off x="1630180" y="259780"/>
                <a:ext cx="117000" cy="178200"/>
              </p14:xfrm>
            </p:contentPart>
          </mc:Choice>
          <mc:Fallback xmlns="">
            <p:pic>
              <p:nvPicPr>
                <p:cNvPr id="35850" name="Ink 35849">
                  <a:extLst>
                    <a:ext uri="{FF2B5EF4-FFF2-40B4-BE49-F238E27FC236}">
                      <a16:creationId xmlns:a16="http://schemas.microsoft.com/office/drawing/2014/main" id="{6B684DE3-FE44-056E-9B38-DC4F4BE2A4D8}"/>
                    </a:ext>
                  </a:extLst>
                </p:cNvPr>
                <p:cNvPicPr/>
                <p:nvPr/>
              </p:nvPicPr>
              <p:blipFill>
                <a:blip r:embed="rId105"/>
                <a:stretch>
                  <a:fillRect/>
                </a:stretch>
              </p:blipFill>
              <p:spPr>
                <a:xfrm>
                  <a:off x="1612540" y="242140"/>
                  <a:ext cx="152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5851" name="Ink 35850">
                  <a:extLst>
                    <a:ext uri="{FF2B5EF4-FFF2-40B4-BE49-F238E27FC236}">
                      <a16:creationId xmlns:a16="http://schemas.microsoft.com/office/drawing/2014/main" id="{AC2D81F6-1118-7B74-2DA5-E77440AA7F0E}"/>
                    </a:ext>
                  </a:extLst>
                </p14:cNvPr>
                <p14:cNvContentPartPr/>
                <p14:nvPr/>
              </p14:nvContentPartPr>
              <p14:xfrm>
                <a:off x="1778140" y="252580"/>
                <a:ext cx="61200" cy="83160"/>
              </p14:xfrm>
            </p:contentPart>
          </mc:Choice>
          <mc:Fallback xmlns="">
            <p:pic>
              <p:nvPicPr>
                <p:cNvPr id="35851" name="Ink 35850">
                  <a:extLst>
                    <a:ext uri="{FF2B5EF4-FFF2-40B4-BE49-F238E27FC236}">
                      <a16:creationId xmlns:a16="http://schemas.microsoft.com/office/drawing/2014/main" id="{AC2D81F6-1118-7B74-2DA5-E77440AA7F0E}"/>
                    </a:ext>
                  </a:extLst>
                </p:cNvPr>
                <p:cNvPicPr/>
                <p:nvPr/>
              </p:nvPicPr>
              <p:blipFill>
                <a:blip r:embed="rId107"/>
                <a:stretch>
                  <a:fillRect/>
                </a:stretch>
              </p:blipFill>
              <p:spPr>
                <a:xfrm>
                  <a:off x="1760500" y="234940"/>
                  <a:ext cx="96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5852" name="Ink 35851">
                  <a:extLst>
                    <a:ext uri="{FF2B5EF4-FFF2-40B4-BE49-F238E27FC236}">
                      <a16:creationId xmlns:a16="http://schemas.microsoft.com/office/drawing/2014/main" id="{C415185C-5F58-466E-47EA-6CF3B326EEAF}"/>
                    </a:ext>
                  </a:extLst>
                </p14:cNvPr>
                <p14:cNvContentPartPr/>
                <p14:nvPr/>
              </p14:nvContentPartPr>
              <p14:xfrm>
                <a:off x="1913500" y="253300"/>
                <a:ext cx="68760" cy="56160"/>
              </p14:xfrm>
            </p:contentPart>
          </mc:Choice>
          <mc:Fallback xmlns="">
            <p:pic>
              <p:nvPicPr>
                <p:cNvPr id="35852" name="Ink 35851">
                  <a:extLst>
                    <a:ext uri="{FF2B5EF4-FFF2-40B4-BE49-F238E27FC236}">
                      <a16:creationId xmlns:a16="http://schemas.microsoft.com/office/drawing/2014/main" id="{C415185C-5F58-466E-47EA-6CF3B326EEAF}"/>
                    </a:ext>
                  </a:extLst>
                </p:cNvPr>
                <p:cNvPicPr/>
                <p:nvPr/>
              </p:nvPicPr>
              <p:blipFill>
                <a:blip r:embed="rId109"/>
                <a:stretch>
                  <a:fillRect/>
                </a:stretch>
              </p:blipFill>
              <p:spPr>
                <a:xfrm>
                  <a:off x="1895860" y="235660"/>
                  <a:ext cx="104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5853" name="Ink 35852">
                  <a:extLst>
                    <a:ext uri="{FF2B5EF4-FFF2-40B4-BE49-F238E27FC236}">
                      <a16:creationId xmlns:a16="http://schemas.microsoft.com/office/drawing/2014/main" id="{1B709D14-F171-78C9-4A35-DD08CCA2F41D}"/>
                    </a:ext>
                  </a:extLst>
                </p14:cNvPr>
                <p14:cNvContentPartPr/>
                <p14:nvPr/>
              </p14:nvContentPartPr>
              <p14:xfrm>
                <a:off x="2040220" y="218740"/>
                <a:ext cx="81720" cy="66960"/>
              </p14:xfrm>
            </p:contentPart>
          </mc:Choice>
          <mc:Fallback xmlns="">
            <p:pic>
              <p:nvPicPr>
                <p:cNvPr id="35853" name="Ink 35852">
                  <a:extLst>
                    <a:ext uri="{FF2B5EF4-FFF2-40B4-BE49-F238E27FC236}">
                      <a16:creationId xmlns:a16="http://schemas.microsoft.com/office/drawing/2014/main" id="{1B709D14-F171-78C9-4A35-DD08CCA2F41D}"/>
                    </a:ext>
                  </a:extLst>
                </p:cNvPr>
                <p:cNvPicPr/>
                <p:nvPr/>
              </p:nvPicPr>
              <p:blipFill>
                <a:blip r:embed="rId111"/>
                <a:stretch>
                  <a:fillRect/>
                </a:stretch>
              </p:blipFill>
              <p:spPr>
                <a:xfrm>
                  <a:off x="2022220" y="200740"/>
                  <a:ext cx="117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5854" name="Ink 35853">
                  <a:extLst>
                    <a:ext uri="{FF2B5EF4-FFF2-40B4-BE49-F238E27FC236}">
                      <a16:creationId xmlns:a16="http://schemas.microsoft.com/office/drawing/2014/main" id="{DFD78573-B5ED-61D9-EF51-DD4F4CF9B37E}"/>
                    </a:ext>
                  </a:extLst>
                </p14:cNvPr>
                <p14:cNvContentPartPr/>
                <p14:nvPr/>
              </p14:nvContentPartPr>
              <p14:xfrm>
                <a:off x="1649620" y="953500"/>
                <a:ext cx="3240" cy="87480"/>
              </p14:xfrm>
            </p:contentPart>
          </mc:Choice>
          <mc:Fallback xmlns="">
            <p:pic>
              <p:nvPicPr>
                <p:cNvPr id="35854" name="Ink 35853">
                  <a:extLst>
                    <a:ext uri="{FF2B5EF4-FFF2-40B4-BE49-F238E27FC236}">
                      <a16:creationId xmlns:a16="http://schemas.microsoft.com/office/drawing/2014/main" id="{DFD78573-B5ED-61D9-EF51-DD4F4CF9B37E}"/>
                    </a:ext>
                  </a:extLst>
                </p:cNvPr>
                <p:cNvPicPr/>
                <p:nvPr/>
              </p:nvPicPr>
              <p:blipFill>
                <a:blip r:embed="rId113"/>
                <a:stretch>
                  <a:fillRect/>
                </a:stretch>
              </p:blipFill>
              <p:spPr>
                <a:xfrm>
                  <a:off x="1631980" y="935860"/>
                  <a:ext cx="38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5855" name="Ink 35854">
                  <a:extLst>
                    <a:ext uri="{FF2B5EF4-FFF2-40B4-BE49-F238E27FC236}">
                      <a16:creationId xmlns:a16="http://schemas.microsoft.com/office/drawing/2014/main" id="{079766F4-F9C8-5548-9C1B-55B4D6DEF10F}"/>
                    </a:ext>
                  </a:extLst>
                </p14:cNvPr>
                <p14:cNvContentPartPr/>
                <p14:nvPr/>
              </p14:nvContentPartPr>
              <p14:xfrm>
                <a:off x="1643860" y="962860"/>
                <a:ext cx="104760" cy="41040"/>
              </p14:xfrm>
            </p:contentPart>
          </mc:Choice>
          <mc:Fallback xmlns="">
            <p:pic>
              <p:nvPicPr>
                <p:cNvPr id="35855" name="Ink 35854">
                  <a:extLst>
                    <a:ext uri="{FF2B5EF4-FFF2-40B4-BE49-F238E27FC236}">
                      <a16:creationId xmlns:a16="http://schemas.microsoft.com/office/drawing/2014/main" id="{079766F4-F9C8-5548-9C1B-55B4D6DEF10F}"/>
                    </a:ext>
                  </a:extLst>
                </p:cNvPr>
                <p:cNvPicPr/>
                <p:nvPr/>
              </p:nvPicPr>
              <p:blipFill>
                <a:blip r:embed="rId115"/>
                <a:stretch>
                  <a:fillRect/>
                </a:stretch>
              </p:blipFill>
              <p:spPr>
                <a:xfrm>
                  <a:off x="1625860" y="944860"/>
                  <a:ext cx="140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5856" name="Ink 35855">
                  <a:extLst>
                    <a:ext uri="{FF2B5EF4-FFF2-40B4-BE49-F238E27FC236}">
                      <a16:creationId xmlns:a16="http://schemas.microsoft.com/office/drawing/2014/main" id="{AF1E4358-5807-0389-9455-1B9FDFACD7AD}"/>
                    </a:ext>
                  </a:extLst>
                </p14:cNvPr>
                <p14:cNvContentPartPr/>
                <p14:nvPr/>
              </p14:nvContentPartPr>
              <p14:xfrm>
                <a:off x="1763020" y="939460"/>
                <a:ext cx="9720" cy="62640"/>
              </p14:xfrm>
            </p:contentPart>
          </mc:Choice>
          <mc:Fallback xmlns="">
            <p:pic>
              <p:nvPicPr>
                <p:cNvPr id="35856" name="Ink 35855">
                  <a:extLst>
                    <a:ext uri="{FF2B5EF4-FFF2-40B4-BE49-F238E27FC236}">
                      <a16:creationId xmlns:a16="http://schemas.microsoft.com/office/drawing/2014/main" id="{AF1E4358-5807-0389-9455-1B9FDFACD7AD}"/>
                    </a:ext>
                  </a:extLst>
                </p:cNvPr>
                <p:cNvPicPr/>
                <p:nvPr/>
              </p:nvPicPr>
              <p:blipFill>
                <a:blip r:embed="rId117"/>
                <a:stretch>
                  <a:fillRect/>
                </a:stretch>
              </p:blipFill>
              <p:spPr>
                <a:xfrm>
                  <a:off x="1745020" y="921820"/>
                  <a:ext cx="4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5857" name="Ink 35856">
                  <a:extLst>
                    <a:ext uri="{FF2B5EF4-FFF2-40B4-BE49-F238E27FC236}">
                      <a16:creationId xmlns:a16="http://schemas.microsoft.com/office/drawing/2014/main" id="{5E8BA22E-6219-7B2A-F0DD-387CD29DAEB5}"/>
                    </a:ext>
                  </a:extLst>
                </p14:cNvPr>
                <p14:cNvContentPartPr/>
                <p14:nvPr/>
              </p14:nvContentPartPr>
              <p14:xfrm>
                <a:off x="1711540" y="1121260"/>
                <a:ext cx="55440" cy="138240"/>
              </p14:xfrm>
            </p:contentPart>
          </mc:Choice>
          <mc:Fallback xmlns="">
            <p:pic>
              <p:nvPicPr>
                <p:cNvPr id="35857" name="Ink 35856">
                  <a:extLst>
                    <a:ext uri="{FF2B5EF4-FFF2-40B4-BE49-F238E27FC236}">
                      <a16:creationId xmlns:a16="http://schemas.microsoft.com/office/drawing/2014/main" id="{5E8BA22E-6219-7B2A-F0DD-387CD29DAEB5}"/>
                    </a:ext>
                  </a:extLst>
                </p:cNvPr>
                <p:cNvPicPr/>
                <p:nvPr/>
              </p:nvPicPr>
              <p:blipFill>
                <a:blip r:embed="rId119"/>
                <a:stretch>
                  <a:fillRect/>
                </a:stretch>
              </p:blipFill>
              <p:spPr>
                <a:xfrm>
                  <a:off x="1693540" y="1103620"/>
                  <a:ext cx="91080" cy="173880"/>
                </a:xfrm>
                <a:prstGeom prst="rect">
                  <a:avLst/>
                </a:prstGeom>
              </p:spPr>
            </p:pic>
          </mc:Fallback>
        </mc:AlternateContent>
      </p:grpSp>
      <p:grpSp>
        <p:nvGrpSpPr>
          <p:cNvPr id="35864" name="Group 35863">
            <a:extLst>
              <a:ext uri="{FF2B5EF4-FFF2-40B4-BE49-F238E27FC236}">
                <a16:creationId xmlns:a16="http://schemas.microsoft.com/office/drawing/2014/main" id="{4D78B1AF-079B-F35A-20C4-07CBD59FAEFE}"/>
              </a:ext>
            </a:extLst>
          </p:cNvPr>
          <p:cNvGrpSpPr/>
          <p:nvPr/>
        </p:nvGrpSpPr>
        <p:grpSpPr>
          <a:xfrm>
            <a:off x="145900" y="444100"/>
            <a:ext cx="295920" cy="293400"/>
            <a:chOff x="145900" y="444100"/>
            <a:chExt cx="295920" cy="293400"/>
          </a:xfrm>
        </p:grpSpPr>
        <mc:AlternateContent xmlns:mc="http://schemas.openxmlformats.org/markup-compatibility/2006" xmlns:p14="http://schemas.microsoft.com/office/powerpoint/2010/main">
          <mc:Choice Requires="p14">
            <p:contentPart p14:bwMode="auto" r:id="rId120">
              <p14:nvContentPartPr>
                <p14:cNvPr id="35860" name="Ink 35859">
                  <a:extLst>
                    <a:ext uri="{FF2B5EF4-FFF2-40B4-BE49-F238E27FC236}">
                      <a16:creationId xmlns:a16="http://schemas.microsoft.com/office/drawing/2014/main" id="{55C34CAB-6DCD-E2D0-F7C5-E40B17AC7131}"/>
                    </a:ext>
                  </a:extLst>
                </p14:cNvPr>
                <p14:cNvContentPartPr/>
                <p14:nvPr/>
              </p14:nvContentPartPr>
              <p14:xfrm>
                <a:off x="145900" y="539860"/>
                <a:ext cx="38160" cy="116640"/>
              </p14:xfrm>
            </p:contentPart>
          </mc:Choice>
          <mc:Fallback xmlns="">
            <p:pic>
              <p:nvPicPr>
                <p:cNvPr id="35860" name="Ink 35859">
                  <a:extLst>
                    <a:ext uri="{FF2B5EF4-FFF2-40B4-BE49-F238E27FC236}">
                      <a16:creationId xmlns:a16="http://schemas.microsoft.com/office/drawing/2014/main" id="{55C34CAB-6DCD-E2D0-F7C5-E40B17AC7131}"/>
                    </a:ext>
                  </a:extLst>
                </p:cNvPr>
                <p:cNvPicPr/>
                <p:nvPr/>
              </p:nvPicPr>
              <p:blipFill>
                <a:blip r:embed="rId121"/>
                <a:stretch>
                  <a:fillRect/>
                </a:stretch>
              </p:blipFill>
              <p:spPr>
                <a:xfrm>
                  <a:off x="128260" y="522220"/>
                  <a:ext cx="73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5861" name="Ink 35860">
                  <a:extLst>
                    <a:ext uri="{FF2B5EF4-FFF2-40B4-BE49-F238E27FC236}">
                      <a16:creationId xmlns:a16="http://schemas.microsoft.com/office/drawing/2014/main" id="{3440D71F-247C-87B8-C2EB-BCAFEB95BBBA}"/>
                    </a:ext>
                  </a:extLst>
                </p14:cNvPr>
                <p14:cNvContentPartPr/>
                <p14:nvPr/>
              </p14:nvContentPartPr>
              <p14:xfrm>
                <a:off x="198820" y="444100"/>
                <a:ext cx="360" cy="360"/>
              </p14:xfrm>
            </p:contentPart>
          </mc:Choice>
          <mc:Fallback xmlns="">
            <p:pic>
              <p:nvPicPr>
                <p:cNvPr id="35861" name="Ink 35860">
                  <a:extLst>
                    <a:ext uri="{FF2B5EF4-FFF2-40B4-BE49-F238E27FC236}">
                      <a16:creationId xmlns:a16="http://schemas.microsoft.com/office/drawing/2014/main" id="{3440D71F-247C-87B8-C2EB-BCAFEB95BBBA}"/>
                    </a:ext>
                  </a:extLst>
                </p:cNvPr>
                <p:cNvPicPr/>
                <p:nvPr/>
              </p:nvPicPr>
              <p:blipFill>
                <a:blip r:embed="rId123"/>
                <a:stretch>
                  <a:fillRect/>
                </a:stretch>
              </p:blipFill>
              <p:spPr>
                <a:xfrm>
                  <a:off x="180820" y="4264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5862" name="Ink 35861">
                  <a:extLst>
                    <a:ext uri="{FF2B5EF4-FFF2-40B4-BE49-F238E27FC236}">
                      <a16:creationId xmlns:a16="http://schemas.microsoft.com/office/drawing/2014/main" id="{FDCFF6C1-6C9B-2DF4-33FB-6949371FF9F8}"/>
                    </a:ext>
                  </a:extLst>
                </p14:cNvPr>
                <p14:cNvContentPartPr/>
                <p14:nvPr/>
              </p14:nvContentPartPr>
              <p14:xfrm>
                <a:off x="369820" y="466060"/>
                <a:ext cx="72000" cy="182520"/>
              </p14:xfrm>
            </p:contentPart>
          </mc:Choice>
          <mc:Fallback xmlns="">
            <p:pic>
              <p:nvPicPr>
                <p:cNvPr id="35862" name="Ink 35861">
                  <a:extLst>
                    <a:ext uri="{FF2B5EF4-FFF2-40B4-BE49-F238E27FC236}">
                      <a16:creationId xmlns:a16="http://schemas.microsoft.com/office/drawing/2014/main" id="{FDCFF6C1-6C9B-2DF4-33FB-6949371FF9F8}"/>
                    </a:ext>
                  </a:extLst>
                </p:cNvPr>
                <p:cNvPicPr/>
                <p:nvPr/>
              </p:nvPicPr>
              <p:blipFill>
                <a:blip r:embed="rId125"/>
                <a:stretch>
                  <a:fillRect/>
                </a:stretch>
              </p:blipFill>
              <p:spPr>
                <a:xfrm>
                  <a:off x="351820" y="448060"/>
                  <a:ext cx="1076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5863" name="Ink 35862">
                  <a:extLst>
                    <a:ext uri="{FF2B5EF4-FFF2-40B4-BE49-F238E27FC236}">
                      <a16:creationId xmlns:a16="http://schemas.microsoft.com/office/drawing/2014/main" id="{B0A408A5-1984-6A13-E30C-277C43CA07AF}"/>
                    </a:ext>
                  </a:extLst>
                </p14:cNvPr>
                <p14:cNvContentPartPr/>
                <p14:nvPr/>
              </p14:nvContentPartPr>
              <p14:xfrm>
                <a:off x="404380" y="737140"/>
                <a:ext cx="6120" cy="360"/>
              </p14:xfrm>
            </p:contentPart>
          </mc:Choice>
          <mc:Fallback xmlns="">
            <p:pic>
              <p:nvPicPr>
                <p:cNvPr id="35863" name="Ink 35862">
                  <a:extLst>
                    <a:ext uri="{FF2B5EF4-FFF2-40B4-BE49-F238E27FC236}">
                      <a16:creationId xmlns:a16="http://schemas.microsoft.com/office/drawing/2014/main" id="{B0A408A5-1984-6A13-E30C-277C43CA07AF}"/>
                    </a:ext>
                  </a:extLst>
                </p:cNvPr>
                <p:cNvPicPr/>
                <p:nvPr/>
              </p:nvPicPr>
              <p:blipFill>
                <a:blip r:embed="rId127"/>
                <a:stretch>
                  <a:fillRect/>
                </a:stretch>
              </p:blipFill>
              <p:spPr>
                <a:xfrm>
                  <a:off x="386740" y="719140"/>
                  <a:ext cx="41760" cy="36000"/>
                </a:xfrm>
                <a:prstGeom prst="rect">
                  <a:avLst/>
                </a:prstGeom>
              </p:spPr>
            </p:pic>
          </mc:Fallback>
        </mc:AlternateContent>
      </p:grpSp>
      <p:grpSp>
        <p:nvGrpSpPr>
          <p:cNvPr id="35868" name="Group 35867">
            <a:extLst>
              <a:ext uri="{FF2B5EF4-FFF2-40B4-BE49-F238E27FC236}">
                <a16:creationId xmlns:a16="http://schemas.microsoft.com/office/drawing/2014/main" id="{4D9450C1-333C-301F-FCB1-A27F5969D078}"/>
              </a:ext>
            </a:extLst>
          </p:cNvPr>
          <p:cNvGrpSpPr/>
          <p:nvPr/>
        </p:nvGrpSpPr>
        <p:grpSpPr>
          <a:xfrm>
            <a:off x="4261420" y="2558740"/>
            <a:ext cx="177480" cy="175680"/>
            <a:chOff x="4261420" y="2558740"/>
            <a:chExt cx="177480" cy="175680"/>
          </a:xfrm>
        </p:grpSpPr>
        <mc:AlternateContent xmlns:mc="http://schemas.openxmlformats.org/markup-compatibility/2006" xmlns:p14="http://schemas.microsoft.com/office/powerpoint/2010/main">
          <mc:Choice Requires="p14">
            <p:contentPart p14:bwMode="auto" r:id="rId128">
              <p14:nvContentPartPr>
                <p14:cNvPr id="35865" name="Ink 35864">
                  <a:extLst>
                    <a:ext uri="{FF2B5EF4-FFF2-40B4-BE49-F238E27FC236}">
                      <a16:creationId xmlns:a16="http://schemas.microsoft.com/office/drawing/2014/main" id="{DC35A933-7C44-B016-A970-E74972D56AA6}"/>
                    </a:ext>
                  </a:extLst>
                </p14:cNvPr>
                <p14:cNvContentPartPr/>
                <p14:nvPr/>
              </p14:nvContentPartPr>
              <p14:xfrm>
                <a:off x="4261420" y="2595820"/>
                <a:ext cx="68040" cy="138600"/>
              </p14:xfrm>
            </p:contentPart>
          </mc:Choice>
          <mc:Fallback xmlns="">
            <p:pic>
              <p:nvPicPr>
                <p:cNvPr id="35865" name="Ink 35864">
                  <a:extLst>
                    <a:ext uri="{FF2B5EF4-FFF2-40B4-BE49-F238E27FC236}">
                      <a16:creationId xmlns:a16="http://schemas.microsoft.com/office/drawing/2014/main" id="{DC35A933-7C44-B016-A970-E74972D56AA6}"/>
                    </a:ext>
                  </a:extLst>
                </p:cNvPr>
                <p:cNvPicPr/>
                <p:nvPr/>
              </p:nvPicPr>
              <p:blipFill>
                <a:blip r:embed="rId129"/>
                <a:stretch>
                  <a:fillRect/>
                </a:stretch>
              </p:blipFill>
              <p:spPr>
                <a:xfrm>
                  <a:off x="4243420" y="2577820"/>
                  <a:ext cx="103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5866" name="Ink 35865">
                  <a:extLst>
                    <a:ext uri="{FF2B5EF4-FFF2-40B4-BE49-F238E27FC236}">
                      <a16:creationId xmlns:a16="http://schemas.microsoft.com/office/drawing/2014/main" id="{27B144DC-D4E8-9A30-548E-4D5BB4198405}"/>
                    </a:ext>
                  </a:extLst>
                </p14:cNvPr>
                <p14:cNvContentPartPr/>
                <p14:nvPr/>
              </p14:nvContentPartPr>
              <p14:xfrm>
                <a:off x="4344940" y="2558740"/>
                <a:ext cx="93960" cy="167760"/>
              </p14:xfrm>
            </p:contentPart>
          </mc:Choice>
          <mc:Fallback xmlns="">
            <p:pic>
              <p:nvPicPr>
                <p:cNvPr id="35866" name="Ink 35865">
                  <a:extLst>
                    <a:ext uri="{FF2B5EF4-FFF2-40B4-BE49-F238E27FC236}">
                      <a16:creationId xmlns:a16="http://schemas.microsoft.com/office/drawing/2014/main" id="{27B144DC-D4E8-9A30-548E-4D5BB4198405}"/>
                    </a:ext>
                  </a:extLst>
                </p:cNvPr>
                <p:cNvPicPr/>
                <p:nvPr/>
              </p:nvPicPr>
              <p:blipFill>
                <a:blip r:embed="rId131"/>
                <a:stretch>
                  <a:fillRect/>
                </a:stretch>
              </p:blipFill>
              <p:spPr>
                <a:xfrm>
                  <a:off x="4327300" y="2541100"/>
                  <a:ext cx="129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5867" name="Ink 35866">
                  <a:extLst>
                    <a:ext uri="{FF2B5EF4-FFF2-40B4-BE49-F238E27FC236}">
                      <a16:creationId xmlns:a16="http://schemas.microsoft.com/office/drawing/2014/main" id="{F78BF051-A6A8-DF9C-355A-DA7A943EA07C}"/>
                    </a:ext>
                  </a:extLst>
                </p14:cNvPr>
                <p14:cNvContentPartPr/>
                <p14:nvPr/>
              </p14:nvContentPartPr>
              <p14:xfrm>
                <a:off x="4319740" y="2673940"/>
                <a:ext cx="75960" cy="3240"/>
              </p14:xfrm>
            </p:contentPart>
          </mc:Choice>
          <mc:Fallback xmlns="">
            <p:pic>
              <p:nvPicPr>
                <p:cNvPr id="35867" name="Ink 35866">
                  <a:extLst>
                    <a:ext uri="{FF2B5EF4-FFF2-40B4-BE49-F238E27FC236}">
                      <a16:creationId xmlns:a16="http://schemas.microsoft.com/office/drawing/2014/main" id="{F78BF051-A6A8-DF9C-355A-DA7A943EA07C}"/>
                    </a:ext>
                  </a:extLst>
                </p:cNvPr>
                <p:cNvPicPr/>
                <p:nvPr/>
              </p:nvPicPr>
              <p:blipFill>
                <a:blip r:embed="rId133"/>
                <a:stretch>
                  <a:fillRect/>
                </a:stretch>
              </p:blipFill>
              <p:spPr>
                <a:xfrm>
                  <a:off x="4301740" y="2656300"/>
                  <a:ext cx="111600" cy="38880"/>
                </a:xfrm>
                <a:prstGeom prst="rect">
                  <a:avLst/>
                </a:prstGeom>
              </p:spPr>
            </p:pic>
          </mc:Fallback>
        </mc:AlternateContent>
      </p:grpSp>
      <p:grpSp>
        <p:nvGrpSpPr>
          <p:cNvPr id="35901" name="Group 35900">
            <a:extLst>
              <a:ext uri="{FF2B5EF4-FFF2-40B4-BE49-F238E27FC236}">
                <a16:creationId xmlns:a16="http://schemas.microsoft.com/office/drawing/2014/main" id="{9F5BE33D-6EFF-2F4A-5A52-ECCBEE507513}"/>
              </a:ext>
            </a:extLst>
          </p:cNvPr>
          <p:cNvGrpSpPr/>
          <p:nvPr/>
        </p:nvGrpSpPr>
        <p:grpSpPr>
          <a:xfrm>
            <a:off x="5925340" y="3145180"/>
            <a:ext cx="101880" cy="62280"/>
            <a:chOff x="5925340" y="3145180"/>
            <a:chExt cx="101880" cy="62280"/>
          </a:xfrm>
        </p:grpSpPr>
        <mc:AlternateContent xmlns:mc="http://schemas.openxmlformats.org/markup-compatibility/2006" xmlns:p14="http://schemas.microsoft.com/office/powerpoint/2010/main">
          <mc:Choice Requires="p14">
            <p:contentPart p14:bwMode="auto" r:id="rId134">
              <p14:nvContentPartPr>
                <p14:cNvPr id="35899" name="Ink 35898">
                  <a:extLst>
                    <a:ext uri="{FF2B5EF4-FFF2-40B4-BE49-F238E27FC236}">
                      <a16:creationId xmlns:a16="http://schemas.microsoft.com/office/drawing/2014/main" id="{4F896598-0418-E745-67F2-3E1619D63108}"/>
                    </a:ext>
                  </a:extLst>
                </p14:cNvPr>
                <p14:cNvContentPartPr/>
                <p14:nvPr/>
              </p14:nvContentPartPr>
              <p14:xfrm>
                <a:off x="5927140" y="3145180"/>
                <a:ext cx="100080" cy="15120"/>
              </p14:xfrm>
            </p:contentPart>
          </mc:Choice>
          <mc:Fallback xmlns="">
            <p:pic>
              <p:nvPicPr>
                <p:cNvPr id="35899" name="Ink 35898">
                  <a:extLst>
                    <a:ext uri="{FF2B5EF4-FFF2-40B4-BE49-F238E27FC236}">
                      <a16:creationId xmlns:a16="http://schemas.microsoft.com/office/drawing/2014/main" id="{4F896598-0418-E745-67F2-3E1619D63108}"/>
                    </a:ext>
                  </a:extLst>
                </p:cNvPr>
                <p:cNvPicPr/>
                <p:nvPr/>
              </p:nvPicPr>
              <p:blipFill>
                <a:blip r:embed="rId135"/>
                <a:stretch>
                  <a:fillRect/>
                </a:stretch>
              </p:blipFill>
              <p:spPr>
                <a:xfrm>
                  <a:off x="5909140" y="3127540"/>
                  <a:ext cx="135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5900" name="Ink 35899">
                  <a:extLst>
                    <a:ext uri="{FF2B5EF4-FFF2-40B4-BE49-F238E27FC236}">
                      <a16:creationId xmlns:a16="http://schemas.microsoft.com/office/drawing/2014/main" id="{96076EA2-AF46-BCA7-37EF-DCF48CC6AEDE}"/>
                    </a:ext>
                  </a:extLst>
                </p14:cNvPr>
                <p14:cNvContentPartPr/>
                <p14:nvPr/>
              </p14:nvContentPartPr>
              <p14:xfrm>
                <a:off x="5925340" y="3198460"/>
                <a:ext cx="72360" cy="9000"/>
              </p14:xfrm>
            </p:contentPart>
          </mc:Choice>
          <mc:Fallback xmlns="">
            <p:pic>
              <p:nvPicPr>
                <p:cNvPr id="35900" name="Ink 35899">
                  <a:extLst>
                    <a:ext uri="{FF2B5EF4-FFF2-40B4-BE49-F238E27FC236}">
                      <a16:creationId xmlns:a16="http://schemas.microsoft.com/office/drawing/2014/main" id="{96076EA2-AF46-BCA7-37EF-DCF48CC6AEDE}"/>
                    </a:ext>
                  </a:extLst>
                </p:cNvPr>
                <p:cNvPicPr/>
                <p:nvPr/>
              </p:nvPicPr>
              <p:blipFill>
                <a:blip r:embed="rId137"/>
                <a:stretch>
                  <a:fillRect/>
                </a:stretch>
              </p:blipFill>
              <p:spPr>
                <a:xfrm>
                  <a:off x="5907340" y="3180820"/>
                  <a:ext cx="108000" cy="44640"/>
                </a:xfrm>
                <a:prstGeom prst="rect">
                  <a:avLst/>
                </a:prstGeom>
              </p:spPr>
            </p:pic>
          </mc:Fallback>
        </mc:AlternateContent>
      </p:grpSp>
      <p:grpSp>
        <p:nvGrpSpPr>
          <p:cNvPr id="35905" name="Group 35904">
            <a:extLst>
              <a:ext uri="{FF2B5EF4-FFF2-40B4-BE49-F238E27FC236}">
                <a16:creationId xmlns:a16="http://schemas.microsoft.com/office/drawing/2014/main" id="{5E415A01-0540-12A0-15D7-94BEDA5079D1}"/>
              </a:ext>
            </a:extLst>
          </p:cNvPr>
          <p:cNvGrpSpPr/>
          <p:nvPr/>
        </p:nvGrpSpPr>
        <p:grpSpPr>
          <a:xfrm>
            <a:off x="2600380" y="2544340"/>
            <a:ext cx="189360" cy="155520"/>
            <a:chOff x="2600380" y="2544340"/>
            <a:chExt cx="189360" cy="155520"/>
          </a:xfrm>
        </p:grpSpPr>
        <mc:AlternateContent xmlns:mc="http://schemas.openxmlformats.org/markup-compatibility/2006" xmlns:p14="http://schemas.microsoft.com/office/powerpoint/2010/main">
          <mc:Choice Requires="p14">
            <p:contentPart p14:bwMode="auto" r:id="rId138">
              <p14:nvContentPartPr>
                <p14:cNvPr id="35902" name="Ink 35901">
                  <a:extLst>
                    <a:ext uri="{FF2B5EF4-FFF2-40B4-BE49-F238E27FC236}">
                      <a16:creationId xmlns:a16="http://schemas.microsoft.com/office/drawing/2014/main" id="{C52F831D-DF98-BD31-DCB7-6F8D27074B0B}"/>
                    </a:ext>
                  </a:extLst>
                </p14:cNvPr>
                <p14:cNvContentPartPr/>
                <p14:nvPr/>
              </p14:nvContentPartPr>
              <p14:xfrm>
                <a:off x="2600380" y="2544340"/>
                <a:ext cx="189360" cy="3240"/>
              </p14:xfrm>
            </p:contentPart>
          </mc:Choice>
          <mc:Fallback xmlns="">
            <p:pic>
              <p:nvPicPr>
                <p:cNvPr id="35902" name="Ink 35901">
                  <a:extLst>
                    <a:ext uri="{FF2B5EF4-FFF2-40B4-BE49-F238E27FC236}">
                      <a16:creationId xmlns:a16="http://schemas.microsoft.com/office/drawing/2014/main" id="{C52F831D-DF98-BD31-DCB7-6F8D27074B0B}"/>
                    </a:ext>
                  </a:extLst>
                </p:cNvPr>
                <p:cNvPicPr/>
                <p:nvPr/>
              </p:nvPicPr>
              <p:blipFill>
                <a:blip r:embed="rId139"/>
                <a:stretch>
                  <a:fillRect/>
                </a:stretch>
              </p:blipFill>
              <p:spPr>
                <a:xfrm>
                  <a:off x="2582380" y="2526700"/>
                  <a:ext cx="225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5903" name="Ink 35902">
                  <a:extLst>
                    <a:ext uri="{FF2B5EF4-FFF2-40B4-BE49-F238E27FC236}">
                      <a16:creationId xmlns:a16="http://schemas.microsoft.com/office/drawing/2014/main" id="{FCA8AE68-FD93-795A-77A6-106D8D922162}"/>
                    </a:ext>
                  </a:extLst>
                </p14:cNvPr>
                <p14:cNvContentPartPr/>
                <p14:nvPr/>
              </p14:nvContentPartPr>
              <p14:xfrm>
                <a:off x="2612620" y="2583580"/>
                <a:ext cx="360" cy="116280"/>
              </p14:xfrm>
            </p:contentPart>
          </mc:Choice>
          <mc:Fallback xmlns="">
            <p:pic>
              <p:nvPicPr>
                <p:cNvPr id="35903" name="Ink 35902">
                  <a:extLst>
                    <a:ext uri="{FF2B5EF4-FFF2-40B4-BE49-F238E27FC236}">
                      <a16:creationId xmlns:a16="http://schemas.microsoft.com/office/drawing/2014/main" id="{FCA8AE68-FD93-795A-77A6-106D8D922162}"/>
                    </a:ext>
                  </a:extLst>
                </p:cNvPr>
                <p:cNvPicPr/>
                <p:nvPr/>
              </p:nvPicPr>
              <p:blipFill>
                <a:blip r:embed="rId141"/>
                <a:stretch>
                  <a:fillRect/>
                </a:stretch>
              </p:blipFill>
              <p:spPr>
                <a:xfrm>
                  <a:off x="2594980" y="2565580"/>
                  <a:ext cx="36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5904" name="Ink 35903">
                  <a:extLst>
                    <a:ext uri="{FF2B5EF4-FFF2-40B4-BE49-F238E27FC236}">
                      <a16:creationId xmlns:a16="http://schemas.microsoft.com/office/drawing/2014/main" id="{459F74D1-C1D5-27C3-E84D-067CCE68FA2D}"/>
                    </a:ext>
                  </a:extLst>
                </p14:cNvPr>
                <p14:cNvContentPartPr/>
                <p14:nvPr/>
              </p14:nvContentPartPr>
              <p14:xfrm>
                <a:off x="2618380" y="2617060"/>
                <a:ext cx="43920" cy="20160"/>
              </p14:xfrm>
            </p:contentPart>
          </mc:Choice>
          <mc:Fallback xmlns="">
            <p:pic>
              <p:nvPicPr>
                <p:cNvPr id="35904" name="Ink 35903">
                  <a:extLst>
                    <a:ext uri="{FF2B5EF4-FFF2-40B4-BE49-F238E27FC236}">
                      <a16:creationId xmlns:a16="http://schemas.microsoft.com/office/drawing/2014/main" id="{459F74D1-C1D5-27C3-E84D-067CCE68FA2D}"/>
                    </a:ext>
                  </a:extLst>
                </p:cNvPr>
                <p:cNvPicPr/>
                <p:nvPr/>
              </p:nvPicPr>
              <p:blipFill>
                <a:blip r:embed="rId143"/>
                <a:stretch>
                  <a:fillRect/>
                </a:stretch>
              </p:blipFill>
              <p:spPr>
                <a:xfrm>
                  <a:off x="2600740" y="2599060"/>
                  <a:ext cx="79560" cy="55800"/>
                </a:xfrm>
                <a:prstGeom prst="rect">
                  <a:avLst/>
                </a:prstGeom>
              </p:spPr>
            </p:pic>
          </mc:Fallback>
        </mc:AlternateContent>
      </p:grpSp>
      <p:grpSp>
        <p:nvGrpSpPr>
          <p:cNvPr id="35908" name="Group 35907">
            <a:extLst>
              <a:ext uri="{FF2B5EF4-FFF2-40B4-BE49-F238E27FC236}">
                <a16:creationId xmlns:a16="http://schemas.microsoft.com/office/drawing/2014/main" id="{4098FA85-7F57-D215-E798-E2D1BA1871DF}"/>
              </a:ext>
            </a:extLst>
          </p:cNvPr>
          <p:cNvGrpSpPr/>
          <p:nvPr/>
        </p:nvGrpSpPr>
        <p:grpSpPr>
          <a:xfrm>
            <a:off x="3303820" y="2617060"/>
            <a:ext cx="104400" cy="79920"/>
            <a:chOff x="3303820" y="2617060"/>
            <a:chExt cx="104400" cy="79920"/>
          </a:xfrm>
        </p:grpSpPr>
        <mc:AlternateContent xmlns:mc="http://schemas.openxmlformats.org/markup-compatibility/2006" xmlns:p14="http://schemas.microsoft.com/office/powerpoint/2010/main">
          <mc:Choice Requires="p14">
            <p:contentPart p14:bwMode="auto" r:id="rId144">
              <p14:nvContentPartPr>
                <p14:cNvPr id="35906" name="Ink 35905">
                  <a:extLst>
                    <a:ext uri="{FF2B5EF4-FFF2-40B4-BE49-F238E27FC236}">
                      <a16:creationId xmlns:a16="http://schemas.microsoft.com/office/drawing/2014/main" id="{ED595BF8-0E78-4101-3AA7-7BC52F935612}"/>
                    </a:ext>
                  </a:extLst>
                </p14:cNvPr>
                <p14:cNvContentPartPr/>
                <p14:nvPr/>
              </p14:nvContentPartPr>
              <p14:xfrm>
                <a:off x="3303820" y="2617060"/>
                <a:ext cx="72000" cy="360"/>
              </p14:xfrm>
            </p:contentPart>
          </mc:Choice>
          <mc:Fallback xmlns="">
            <p:pic>
              <p:nvPicPr>
                <p:cNvPr id="35906" name="Ink 35905">
                  <a:extLst>
                    <a:ext uri="{FF2B5EF4-FFF2-40B4-BE49-F238E27FC236}">
                      <a16:creationId xmlns:a16="http://schemas.microsoft.com/office/drawing/2014/main" id="{ED595BF8-0E78-4101-3AA7-7BC52F935612}"/>
                    </a:ext>
                  </a:extLst>
                </p:cNvPr>
                <p:cNvPicPr/>
                <p:nvPr/>
              </p:nvPicPr>
              <p:blipFill>
                <a:blip r:embed="rId145"/>
                <a:stretch>
                  <a:fillRect/>
                </a:stretch>
              </p:blipFill>
              <p:spPr>
                <a:xfrm>
                  <a:off x="3285820" y="2599060"/>
                  <a:ext cx="107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5907" name="Ink 35906">
                  <a:extLst>
                    <a:ext uri="{FF2B5EF4-FFF2-40B4-BE49-F238E27FC236}">
                      <a16:creationId xmlns:a16="http://schemas.microsoft.com/office/drawing/2014/main" id="{339495CB-7B58-B6AD-BA69-258FDA587D43}"/>
                    </a:ext>
                  </a:extLst>
                </p14:cNvPr>
                <p14:cNvContentPartPr/>
                <p14:nvPr/>
              </p14:nvContentPartPr>
              <p14:xfrm>
                <a:off x="3324340" y="2691580"/>
                <a:ext cx="83880" cy="5400"/>
              </p14:xfrm>
            </p:contentPart>
          </mc:Choice>
          <mc:Fallback xmlns="">
            <p:pic>
              <p:nvPicPr>
                <p:cNvPr id="35907" name="Ink 35906">
                  <a:extLst>
                    <a:ext uri="{FF2B5EF4-FFF2-40B4-BE49-F238E27FC236}">
                      <a16:creationId xmlns:a16="http://schemas.microsoft.com/office/drawing/2014/main" id="{339495CB-7B58-B6AD-BA69-258FDA587D43}"/>
                    </a:ext>
                  </a:extLst>
                </p:cNvPr>
                <p:cNvPicPr/>
                <p:nvPr/>
              </p:nvPicPr>
              <p:blipFill>
                <a:blip r:embed="rId147"/>
                <a:stretch>
                  <a:fillRect/>
                </a:stretch>
              </p:blipFill>
              <p:spPr>
                <a:xfrm>
                  <a:off x="3306340" y="2673940"/>
                  <a:ext cx="119520" cy="41040"/>
                </a:xfrm>
                <a:prstGeom prst="rect">
                  <a:avLst/>
                </a:prstGeom>
              </p:spPr>
            </p:pic>
          </mc:Fallback>
        </mc:AlternateContent>
      </p:grpSp>
      <p:grpSp>
        <p:nvGrpSpPr>
          <p:cNvPr id="35911" name="Group 35910">
            <a:extLst>
              <a:ext uri="{FF2B5EF4-FFF2-40B4-BE49-F238E27FC236}">
                <a16:creationId xmlns:a16="http://schemas.microsoft.com/office/drawing/2014/main" id="{B41E2BA3-3F64-C8AE-746D-C926673C96F3}"/>
              </a:ext>
            </a:extLst>
          </p:cNvPr>
          <p:cNvGrpSpPr/>
          <p:nvPr/>
        </p:nvGrpSpPr>
        <p:grpSpPr>
          <a:xfrm>
            <a:off x="4742740" y="2574220"/>
            <a:ext cx="132840" cy="122040"/>
            <a:chOff x="4742740" y="2574220"/>
            <a:chExt cx="132840" cy="122040"/>
          </a:xfrm>
        </p:grpSpPr>
        <mc:AlternateContent xmlns:mc="http://schemas.openxmlformats.org/markup-compatibility/2006" xmlns:p14="http://schemas.microsoft.com/office/powerpoint/2010/main">
          <mc:Choice Requires="p14">
            <p:contentPart p14:bwMode="auto" r:id="rId148">
              <p14:nvContentPartPr>
                <p14:cNvPr id="35909" name="Ink 35908">
                  <a:extLst>
                    <a:ext uri="{FF2B5EF4-FFF2-40B4-BE49-F238E27FC236}">
                      <a16:creationId xmlns:a16="http://schemas.microsoft.com/office/drawing/2014/main" id="{E969F48A-A0D4-47F0-6EC3-E6FD616F7F47}"/>
                    </a:ext>
                  </a:extLst>
                </p14:cNvPr>
                <p14:cNvContentPartPr/>
                <p14:nvPr/>
              </p14:nvContentPartPr>
              <p14:xfrm>
                <a:off x="4742740" y="2574220"/>
                <a:ext cx="96480" cy="106920"/>
              </p14:xfrm>
            </p:contentPart>
          </mc:Choice>
          <mc:Fallback xmlns="">
            <p:pic>
              <p:nvPicPr>
                <p:cNvPr id="35909" name="Ink 35908">
                  <a:extLst>
                    <a:ext uri="{FF2B5EF4-FFF2-40B4-BE49-F238E27FC236}">
                      <a16:creationId xmlns:a16="http://schemas.microsoft.com/office/drawing/2014/main" id="{E969F48A-A0D4-47F0-6EC3-E6FD616F7F47}"/>
                    </a:ext>
                  </a:extLst>
                </p:cNvPr>
                <p:cNvPicPr/>
                <p:nvPr/>
              </p:nvPicPr>
              <p:blipFill>
                <a:blip r:embed="rId149"/>
                <a:stretch>
                  <a:fillRect/>
                </a:stretch>
              </p:blipFill>
              <p:spPr>
                <a:xfrm>
                  <a:off x="4724740" y="2556220"/>
                  <a:ext cx="132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5910" name="Ink 35909">
                  <a:extLst>
                    <a:ext uri="{FF2B5EF4-FFF2-40B4-BE49-F238E27FC236}">
                      <a16:creationId xmlns:a16="http://schemas.microsoft.com/office/drawing/2014/main" id="{93AC7F4E-4E7A-E661-2AE2-EC691223D790}"/>
                    </a:ext>
                  </a:extLst>
                </p14:cNvPr>
                <p14:cNvContentPartPr/>
                <p14:nvPr/>
              </p14:nvContentPartPr>
              <p14:xfrm>
                <a:off x="4742740" y="2581780"/>
                <a:ext cx="132840" cy="114480"/>
              </p14:xfrm>
            </p:contentPart>
          </mc:Choice>
          <mc:Fallback xmlns="">
            <p:pic>
              <p:nvPicPr>
                <p:cNvPr id="35910" name="Ink 35909">
                  <a:extLst>
                    <a:ext uri="{FF2B5EF4-FFF2-40B4-BE49-F238E27FC236}">
                      <a16:creationId xmlns:a16="http://schemas.microsoft.com/office/drawing/2014/main" id="{93AC7F4E-4E7A-E661-2AE2-EC691223D790}"/>
                    </a:ext>
                  </a:extLst>
                </p:cNvPr>
                <p:cNvPicPr/>
                <p:nvPr/>
              </p:nvPicPr>
              <p:blipFill>
                <a:blip r:embed="rId151"/>
                <a:stretch>
                  <a:fillRect/>
                </a:stretch>
              </p:blipFill>
              <p:spPr>
                <a:xfrm>
                  <a:off x="4724740" y="2564140"/>
                  <a:ext cx="168480" cy="150120"/>
                </a:xfrm>
                <a:prstGeom prst="rect">
                  <a:avLst/>
                </a:prstGeom>
              </p:spPr>
            </p:pic>
          </mc:Fallback>
        </mc:AlternateContent>
      </p:grpSp>
      <p:grpSp>
        <p:nvGrpSpPr>
          <p:cNvPr id="35914" name="Group 35913">
            <a:extLst>
              <a:ext uri="{FF2B5EF4-FFF2-40B4-BE49-F238E27FC236}">
                <a16:creationId xmlns:a16="http://schemas.microsoft.com/office/drawing/2014/main" id="{31D97A38-D7C9-7225-CDA2-D74E6F476AF2}"/>
              </a:ext>
            </a:extLst>
          </p:cNvPr>
          <p:cNvGrpSpPr/>
          <p:nvPr/>
        </p:nvGrpSpPr>
        <p:grpSpPr>
          <a:xfrm>
            <a:off x="6731020" y="3054460"/>
            <a:ext cx="254160" cy="365760"/>
            <a:chOff x="6731020" y="3054460"/>
            <a:chExt cx="254160" cy="365760"/>
          </a:xfrm>
        </p:grpSpPr>
        <mc:AlternateContent xmlns:mc="http://schemas.openxmlformats.org/markup-compatibility/2006" xmlns:p14="http://schemas.microsoft.com/office/powerpoint/2010/main">
          <mc:Choice Requires="p14">
            <p:contentPart p14:bwMode="auto" r:id="rId152">
              <p14:nvContentPartPr>
                <p14:cNvPr id="35912" name="Ink 35911">
                  <a:extLst>
                    <a:ext uri="{FF2B5EF4-FFF2-40B4-BE49-F238E27FC236}">
                      <a16:creationId xmlns:a16="http://schemas.microsoft.com/office/drawing/2014/main" id="{79CCE436-5926-EA91-4E5F-DCD221778C3C}"/>
                    </a:ext>
                  </a:extLst>
                </p14:cNvPr>
                <p14:cNvContentPartPr/>
                <p14:nvPr/>
              </p14:nvContentPartPr>
              <p14:xfrm>
                <a:off x="6731020" y="3054460"/>
                <a:ext cx="184320" cy="292320"/>
              </p14:xfrm>
            </p:contentPart>
          </mc:Choice>
          <mc:Fallback xmlns="">
            <p:pic>
              <p:nvPicPr>
                <p:cNvPr id="35912" name="Ink 35911">
                  <a:extLst>
                    <a:ext uri="{FF2B5EF4-FFF2-40B4-BE49-F238E27FC236}">
                      <a16:creationId xmlns:a16="http://schemas.microsoft.com/office/drawing/2014/main" id="{79CCE436-5926-EA91-4E5F-DCD221778C3C}"/>
                    </a:ext>
                  </a:extLst>
                </p:cNvPr>
                <p:cNvPicPr/>
                <p:nvPr/>
              </p:nvPicPr>
              <p:blipFill>
                <a:blip r:embed="rId153"/>
                <a:stretch>
                  <a:fillRect/>
                </a:stretch>
              </p:blipFill>
              <p:spPr>
                <a:xfrm>
                  <a:off x="6713020" y="3036820"/>
                  <a:ext cx="2199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5913" name="Ink 35912">
                  <a:extLst>
                    <a:ext uri="{FF2B5EF4-FFF2-40B4-BE49-F238E27FC236}">
                      <a16:creationId xmlns:a16="http://schemas.microsoft.com/office/drawing/2014/main" id="{0413BC4B-C718-775B-EA31-E29359887A9F}"/>
                    </a:ext>
                  </a:extLst>
                </p14:cNvPr>
                <p14:cNvContentPartPr/>
                <p14:nvPr/>
              </p14:nvContentPartPr>
              <p14:xfrm>
                <a:off x="6869980" y="3332020"/>
                <a:ext cx="115200" cy="88200"/>
              </p14:xfrm>
            </p:contentPart>
          </mc:Choice>
          <mc:Fallback xmlns="">
            <p:pic>
              <p:nvPicPr>
                <p:cNvPr id="35913" name="Ink 35912">
                  <a:extLst>
                    <a:ext uri="{FF2B5EF4-FFF2-40B4-BE49-F238E27FC236}">
                      <a16:creationId xmlns:a16="http://schemas.microsoft.com/office/drawing/2014/main" id="{0413BC4B-C718-775B-EA31-E29359887A9F}"/>
                    </a:ext>
                  </a:extLst>
                </p:cNvPr>
                <p:cNvPicPr/>
                <p:nvPr/>
              </p:nvPicPr>
              <p:blipFill>
                <a:blip r:embed="rId155"/>
                <a:stretch>
                  <a:fillRect/>
                </a:stretch>
              </p:blipFill>
              <p:spPr>
                <a:xfrm>
                  <a:off x="6851980" y="3314020"/>
                  <a:ext cx="15084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35915" name="Ink 35914">
                <a:extLst>
                  <a:ext uri="{FF2B5EF4-FFF2-40B4-BE49-F238E27FC236}">
                    <a16:creationId xmlns:a16="http://schemas.microsoft.com/office/drawing/2014/main" id="{02B50AE1-0679-AE6B-935C-32D2F5CDDCC7}"/>
                  </a:ext>
                </a:extLst>
              </p14:cNvPr>
              <p14:cNvContentPartPr/>
              <p14:nvPr/>
            </p14:nvContentPartPr>
            <p14:xfrm>
              <a:off x="5903020" y="3604900"/>
              <a:ext cx="2071080" cy="1026000"/>
            </p14:xfrm>
          </p:contentPart>
        </mc:Choice>
        <mc:Fallback xmlns="">
          <p:pic>
            <p:nvPicPr>
              <p:cNvPr id="35915" name="Ink 35914">
                <a:extLst>
                  <a:ext uri="{FF2B5EF4-FFF2-40B4-BE49-F238E27FC236}">
                    <a16:creationId xmlns:a16="http://schemas.microsoft.com/office/drawing/2014/main" id="{02B50AE1-0679-AE6B-935C-32D2F5CDDCC7}"/>
                  </a:ext>
                </a:extLst>
              </p:cNvPr>
              <p:cNvPicPr/>
              <p:nvPr/>
            </p:nvPicPr>
            <p:blipFill>
              <a:blip r:embed="rId157"/>
              <a:stretch>
                <a:fillRect/>
              </a:stretch>
            </p:blipFill>
            <p:spPr>
              <a:xfrm>
                <a:off x="5885020" y="3587260"/>
                <a:ext cx="2106720" cy="1061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5916" name="Ink 35915">
                <a:extLst>
                  <a:ext uri="{FF2B5EF4-FFF2-40B4-BE49-F238E27FC236}">
                    <a16:creationId xmlns:a16="http://schemas.microsoft.com/office/drawing/2014/main" id="{12AFE82D-AF2D-B40E-9900-31D6DDE96DD8}"/>
                  </a:ext>
                </a:extLst>
              </p14:cNvPr>
              <p14:cNvContentPartPr/>
              <p14:nvPr/>
            </p14:nvContentPartPr>
            <p14:xfrm>
              <a:off x="5234500" y="3874540"/>
              <a:ext cx="268560" cy="509400"/>
            </p14:xfrm>
          </p:contentPart>
        </mc:Choice>
        <mc:Fallback xmlns="">
          <p:pic>
            <p:nvPicPr>
              <p:cNvPr id="35916" name="Ink 35915">
                <a:extLst>
                  <a:ext uri="{FF2B5EF4-FFF2-40B4-BE49-F238E27FC236}">
                    <a16:creationId xmlns:a16="http://schemas.microsoft.com/office/drawing/2014/main" id="{12AFE82D-AF2D-B40E-9900-31D6DDE96DD8}"/>
                  </a:ext>
                </a:extLst>
              </p:cNvPr>
              <p:cNvPicPr/>
              <p:nvPr/>
            </p:nvPicPr>
            <p:blipFill>
              <a:blip r:embed="rId159"/>
              <a:stretch>
                <a:fillRect/>
              </a:stretch>
            </p:blipFill>
            <p:spPr>
              <a:xfrm>
                <a:off x="5216860" y="3856900"/>
                <a:ext cx="304200" cy="545040"/>
              </a:xfrm>
              <a:prstGeom prst="rect">
                <a:avLst/>
              </a:prstGeom>
            </p:spPr>
          </p:pic>
        </mc:Fallback>
      </mc:AlternateContent>
      <p:grpSp>
        <p:nvGrpSpPr>
          <p:cNvPr id="35963" name="Group 35962">
            <a:extLst>
              <a:ext uri="{FF2B5EF4-FFF2-40B4-BE49-F238E27FC236}">
                <a16:creationId xmlns:a16="http://schemas.microsoft.com/office/drawing/2014/main" id="{D50D7D5F-873F-C176-CBCC-E06761E44ECA}"/>
              </a:ext>
            </a:extLst>
          </p:cNvPr>
          <p:cNvGrpSpPr/>
          <p:nvPr/>
        </p:nvGrpSpPr>
        <p:grpSpPr>
          <a:xfrm>
            <a:off x="5453020" y="298660"/>
            <a:ext cx="4362120" cy="2473920"/>
            <a:chOff x="5453020" y="298660"/>
            <a:chExt cx="4362120" cy="2473920"/>
          </a:xfrm>
        </p:grpSpPr>
        <mc:AlternateContent xmlns:mc="http://schemas.openxmlformats.org/markup-compatibility/2006" xmlns:p14="http://schemas.microsoft.com/office/powerpoint/2010/main">
          <mc:Choice Requires="p14">
            <p:contentPart p14:bwMode="auto" r:id="rId160">
              <p14:nvContentPartPr>
                <p14:cNvPr id="8" name="Ink 7">
                  <a:extLst>
                    <a:ext uri="{FF2B5EF4-FFF2-40B4-BE49-F238E27FC236}">
                      <a16:creationId xmlns:a16="http://schemas.microsoft.com/office/drawing/2014/main" id="{877FF0FC-235D-B163-FCC9-AA1C234A9066}"/>
                    </a:ext>
                  </a:extLst>
                </p14:cNvPr>
                <p14:cNvContentPartPr/>
                <p14:nvPr/>
              </p14:nvContentPartPr>
              <p14:xfrm>
                <a:off x="6120820" y="1016500"/>
                <a:ext cx="18000" cy="169200"/>
              </p14:xfrm>
            </p:contentPart>
          </mc:Choice>
          <mc:Fallback xmlns="">
            <p:pic>
              <p:nvPicPr>
                <p:cNvPr id="8" name="Ink 7">
                  <a:extLst>
                    <a:ext uri="{FF2B5EF4-FFF2-40B4-BE49-F238E27FC236}">
                      <a16:creationId xmlns:a16="http://schemas.microsoft.com/office/drawing/2014/main" id="{877FF0FC-235D-B163-FCC9-AA1C234A9066}"/>
                    </a:ext>
                  </a:extLst>
                </p:cNvPr>
                <p:cNvPicPr/>
                <p:nvPr/>
              </p:nvPicPr>
              <p:blipFill>
                <a:blip r:embed="rId161"/>
                <a:stretch>
                  <a:fillRect/>
                </a:stretch>
              </p:blipFill>
              <p:spPr>
                <a:xfrm>
                  <a:off x="6102820" y="998860"/>
                  <a:ext cx="53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 name="Ink 8">
                  <a:extLst>
                    <a:ext uri="{FF2B5EF4-FFF2-40B4-BE49-F238E27FC236}">
                      <a16:creationId xmlns:a16="http://schemas.microsoft.com/office/drawing/2014/main" id="{14B2C0AB-0D66-0738-6CDF-2DE65518AEE8}"/>
                    </a:ext>
                  </a:extLst>
                </p14:cNvPr>
                <p14:cNvContentPartPr/>
                <p14:nvPr/>
              </p14:nvContentPartPr>
              <p14:xfrm>
                <a:off x="6133420" y="1016860"/>
                <a:ext cx="147240" cy="127440"/>
              </p14:xfrm>
            </p:contentPart>
          </mc:Choice>
          <mc:Fallback xmlns="">
            <p:pic>
              <p:nvPicPr>
                <p:cNvPr id="9" name="Ink 8">
                  <a:extLst>
                    <a:ext uri="{FF2B5EF4-FFF2-40B4-BE49-F238E27FC236}">
                      <a16:creationId xmlns:a16="http://schemas.microsoft.com/office/drawing/2014/main" id="{14B2C0AB-0D66-0738-6CDF-2DE65518AEE8}"/>
                    </a:ext>
                  </a:extLst>
                </p:cNvPr>
                <p:cNvPicPr/>
                <p:nvPr/>
              </p:nvPicPr>
              <p:blipFill>
                <a:blip r:embed="rId163"/>
                <a:stretch>
                  <a:fillRect/>
                </a:stretch>
              </p:blipFill>
              <p:spPr>
                <a:xfrm>
                  <a:off x="6115780" y="998860"/>
                  <a:ext cx="182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 name="Ink 10">
                  <a:extLst>
                    <a:ext uri="{FF2B5EF4-FFF2-40B4-BE49-F238E27FC236}">
                      <a16:creationId xmlns:a16="http://schemas.microsoft.com/office/drawing/2014/main" id="{ADFD9DC8-4A3C-F617-74B1-C051B9395990}"/>
                    </a:ext>
                  </a:extLst>
                </p14:cNvPr>
                <p14:cNvContentPartPr/>
                <p14:nvPr/>
              </p14:nvContentPartPr>
              <p14:xfrm>
                <a:off x="6267340" y="951340"/>
                <a:ext cx="42480" cy="171360"/>
              </p14:xfrm>
            </p:contentPart>
          </mc:Choice>
          <mc:Fallback xmlns="">
            <p:pic>
              <p:nvPicPr>
                <p:cNvPr id="11" name="Ink 10">
                  <a:extLst>
                    <a:ext uri="{FF2B5EF4-FFF2-40B4-BE49-F238E27FC236}">
                      <a16:creationId xmlns:a16="http://schemas.microsoft.com/office/drawing/2014/main" id="{ADFD9DC8-4A3C-F617-74B1-C051B9395990}"/>
                    </a:ext>
                  </a:extLst>
                </p:cNvPr>
                <p:cNvPicPr/>
                <p:nvPr/>
              </p:nvPicPr>
              <p:blipFill>
                <a:blip r:embed="rId165"/>
                <a:stretch>
                  <a:fillRect/>
                </a:stretch>
              </p:blipFill>
              <p:spPr>
                <a:xfrm>
                  <a:off x="6249700" y="933340"/>
                  <a:ext cx="78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5869" name="Ink 35868">
                  <a:extLst>
                    <a:ext uri="{FF2B5EF4-FFF2-40B4-BE49-F238E27FC236}">
                      <a16:creationId xmlns:a16="http://schemas.microsoft.com/office/drawing/2014/main" id="{B1A488C5-9361-648A-20FD-1FD66BC5BA4D}"/>
                    </a:ext>
                  </a:extLst>
                </p14:cNvPr>
                <p14:cNvContentPartPr/>
                <p14:nvPr/>
              </p14:nvContentPartPr>
              <p14:xfrm>
                <a:off x="5453020" y="2494660"/>
                <a:ext cx="78840" cy="145080"/>
              </p14:xfrm>
            </p:contentPart>
          </mc:Choice>
          <mc:Fallback xmlns="">
            <p:pic>
              <p:nvPicPr>
                <p:cNvPr id="35869" name="Ink 35868">
                  <a:extLst>
                    <a:ext uri="{FF2B5EF4-FFF2-40B4-BE49-F238E27FC236}">
                      <a16:creationId xmlns:a16="http://schemas.microsoft.com/office/drawing/2014/main" id="{B1A488C5-9361-648A-20FD-1FD66BC5BA4D}"/>
                    </a:ext>
                  </a:extLst>
                </p:cNvPr>
                <p:cNvPicPr/>
                <p:nvPr/>
              </p:nvPicPr>
              <p:blipFill>
                <a:blip r:embed="rId167"/>
                <a:stretch>
                  <a:fillRect/>
                </a:stretch>
              </p:blipFill>
              <p:spPr>
                <a:xfrm>
                  <a:off x="5435380" y="2477020"/>
                  <a:ext cx="114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5870" name="Ink 35869">
                  <a:extLst>
                    <a:ext uri="{FF2B5EF4-FFF2-40B4-BE49-F238E27FC236}">
                      <a16:creationId xmlns:a16="http://schemas.microsoft.com/office/drawing/2014/main" id="{2537FB97-06C1-9F09-5B3F-09F41C8AC8D5}"/>
                    </a:ext>
                  </a:extLst>
                </p14:cNvPr>
                <p14:cNvContentPartPr/>
                <p14:nvPr/>
              </p14:nvContentPartPr>
              <p14:xfrm>
                <a:off x="5557420" y="2557660"/>
                <a:ext cx="56160" cy="80280"/>
              </p14:xfrm>
            </p:contentPart>
          </mc:Choice>
          <mc:Fallback xmlns="">
            <p:pic>
              <p:nvPicPr>
                <p:cNvPr id="35870" name="Ink 35869">
                  <a:extLst>
                    <a:ext uri="{FF2B5EF4-FFF2-40B4-BE49-F238E27FC236}">
                      <a16:creationId xmlns:a16="http://schemas.microsoft.com/office/drawing/2014/main" id="{2537FB97-06C1-9F09-5B3F-09F41C8AC8D5}"/>
                    </a:ext>
                  </a:extLst>
                </p:cNvPr>
                <p:cNvPicPr/>
                <p:nvPr/>
              </p:nvPicPr>
              <p:blipFill>
                <a:blip r:embed="rId169"/>
                <a:stretch>
                  <a:fillRect/>
                </a:stretch>
              </p:blipFill>
              <p:spPr>
                <a:xfrm>
                  <a:off x="5539780" y="2539660"/>
                  <a:ext cx="91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871" name="Ink 35870">
                  <a:extLst>
                    <a:ext uri="{FF2B5EF4-FFF2-40B4-BE49-F238E27FC236}">
                      <a16:creationId xmlns:a16="http://schemas.microsoft.com/office/drawing/2014/main" id="{F291ED47-C466-6F4D-5D08-9E0980EB2AE2}"/>
                    </a:ext>
                  </a:extLst>
                </p14:cNvPr>
                <p14:cNvContentPartPr/>
                <p14:nvPr/>
              </p14:nvContentPartPr>
              <p14:xfrm>
                <a:off x="5694580" y="2550100"/>
                <a:ext cx="151920" cy="68760"/>
              </p14:xfrm>
            </p:contentPart>
          </mc:Choice>
          <mc:Fallback xmlns="">
            <p:pic>
              <p:nvPicPr>
                <p:cNvPr id="35871" name="Ink 35870">
                  <a:extLst>
                    <a:ext uri="{FF2B5EF4-FFF2-40B4-BE49-F238E27FC236}">
                      <a16:creationId xmlns:a16="http://schemas.microsoft.com/office/drawing/2014/main" id="{F291ED47-C466-6F4D-5D08-9E0980EB2AE2}"/>
                    </a:ext>
                  </a:extLst>
                </p:cNvPr>
                <p:cNvPicPr/>
                <p:nvPr/>
              </p:nvPicPr>
              <p:blipFill>
                <a:blip r:embed="rId171"/>
                <a:stretch>
                  <a:fillRect/>
                </a:stretch>
              </p:blipFill>
              <p:spPr>
                <a:xfrm>
                  <a:off x="5676940" y="2532460"/>
                  <a:ext cx="187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872" name="Ink 35871">
                  <a:extLst>
                    <a:ext uri="{FF2B5EF4-FFF2-40B4-BE49-F238E27FC236}">
                      <a16:creationId xmlns:a16="http://schemas.microsoft.com/office/drawing/2014/main" id="{95BD443A-DDA6-41FE-DF7C-ECFAC57E71EC}"/>
                    </a:ext>
                  </a:extLst>
                </p14:cNvPr>
                <p14:cNvContentPartPr/>
                <p14:nvPr/>
              </p14:nvContentPartPr>
              <p14:xfrm>
                <a:off x="5923900" y="2567740"/>
                <a:ext cx="14760" cy="104760"/>
              </p14:xfrm>
            </p:contentPart>
          </mc:Choice>
          <mc:Fallback xmlns="">
            <p:pic>
              <p:nvPicPr>
                <p:cNvPr id="35872" name="Ink 35871">
                  <a:extLst>
                    <a:ext uri="{FF2B5EF4-FFF2-40B4-BE49-F238E27FC236}">
                      <a16:creationId xmlns:a16="http://schemas.microsoft.com/office/drawing/2014/main" id="{95BD443A-DDA6-41FE-DF7C-ECFAC57E71EC}"/>
                    </a:ext>
                  </a:extLst>
                </p:cNvPr>
                <p:cNvPicPr/>
                <p:nvPr/>
              </p:nvPicPr>
              <p:blipFill>
                <a:blip r:embed="rId173"/>
                <a:stretch>
                  <a:fillRect/>
                </a:stretch>
              </p:blipFill>
              <p:spPr>
                <a:xfrm>
                  <a:off x="5905900" y="2549740"/>
                  <a:ext cx="50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873" name="Ink 35872">
                  <a:extLst>
                    <a:ext uri="{FF2B5EF4-FFF2-40B4-BE49-F238E27FC236}">
                      <a16:creationId xmlns:a16="http://schemas.microsoft.com/office/drawing/2014/main" id="{ECEB5964-9DB5-8E8C-DDCA-0666FEB9F5C1}"/>
                    </a:ext>
                  </a:extLst>
                </p14:cNvPr>
                <p14:cNvContentPartPr/>
                <p14:nvPr/>
              </p14:nvContentPartPr>
              <p14:xfrm>
                <a:off x="5935420" y="2525620"/>
                <a:ext cx="83520" cy="60120"/>
              </p14:xfrm>
            </p:contentPart>
          </mc:Choice>
          <mc:Fallback xmlns="">
            <p:pic>
              <p:nvPicPr>
                <p:cNvPr id="35873" name="Ink 35872">
                  <a:extLst>
                    <a:ext uri="{FF2B5EF4-FFF2-40B4-BE49-F238E27FC236}">
                      <a16:creationId xmlns:a16="http://schemas.microsoft.com/office/drawing/2014/main" id="{ECEB5964-9DB5-8E8C-DDCA-0666FEB9F5C1}"/>
                    </a:ext>
                  </a:extLst>
                </p:cNvPr>
                <p:cNvPicPr/>
                <p:nvPr/>
              </p:nvPicPr>
              <p:blipFill>
                <a:blip r:embed="rId175"/>
                <a:stretch>
                  <a:fillRect/>
                </a:stretch>
              </p:blipFill>
              <p:spPr>
                <a:xfrm>
                  <a:off x="5917420" y="2507620"/>
                  <a:ext cx="119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874" name="Ink 35873">
                  <a:extLst>
                    <a:ext uri="{FF2B5EF4-FFF2-40B4-BE49-F238E27FC236}">
                      <a16:creationId xmlns:a16="http://schemas.microsoft.com/office/drawing/2014/main" id="{0DD3AEC2-5EA8-648A-CDC2-2A490F102470}"/>
                    </a:ext>
                  </a:extLst>
                </p14:cNvPr>
                <p14:cNvContentPartPr/>
                <p14:nvPr/>
              </p14:nvContentPartPr>
              <p14:xfrm>
                <a:off x="5973940" y="2594020"/>
                <a:ext cx="57240" cy="9000"/>
              </p14:xfrm>
            </p:contentPart>
          </mc:Choice>
          <mc:Fallback xmlns="">
            <p:pic>
              <p:nvPicPr>
                <p:cNvPr id="35874" name="Ink 35873">
                  <a:extLst>
                    <a:ext uri="{FF2B5EF4-FFF2-40B4-BE49-F238E27FC236}">
                      <a16:creationId xmlns:a16="http://schemas.microsoft.com/office/drawing/2014/main" id="{0DD3AEC2-5EA8-648A-CDC2-2A490F102470}"/>
                    </a:ext>
                  </a:extLst>
                </p:cNvPr>
                <p:cNvPicPr/>
                <p:nvPr/>
              </p:nvPicPr>
              <p:blipFill>
                <a:blip r:embed="rId177"/>
                <a:stretch>
                  <a:fillRect/>
                </a:stretch>
              </p:blipFill>
              <p:spPr>
                <a:xfrm>
                  <a:off x="5955940" y="2576020"/>
                  <a:ext cx="92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875" name="Ink 35874">
                  <a:extLst>
                    <a:ext uri="{FF2B5EF4-FFF2-40B4-BE49-F238E27FC236}">
                      <a16:creationId xmlns:a16="http://schemas.microsoft.com/office/drawing/2014/main" id="{2F77BCFB-D2D8-5D51-BC1F-7EF56CC230C4}"/>
                    </a:ext>
                  </a:extLst>
                </p14:cNvPr>
                <p14:cNvContentPartPr/>
                <p14:nvPr/>
              </p14:nvContentPartPr>
              <p14:xfrm>
                <a:off x="6129820" y="2537860"/>
                <a:ext cx="43920" cy="64080"/>
              </p14:xfrm>
            </p:contentPart>
          </mc:Choice>
          <mc:Fallback xmlns="">
            <p:pic>
              <p:nvPicPr>
                <p:cNvPr id="35875" name="Ink 35874">
                  <a:extLst>
                    <a:ext uri="{FF2B5EF4-FFF2-40B4-BE49-F238E27FC236}">
                      <a16:creationId xmlns:a16="http://schemas.microsoft.com/office/drawing/2014/main" id="{2F77BCFB-D2D8-5D51-BC1F-7EF56CC230C4}"/>
                    </a:ext>
                  </a:extLst>
                </p:cNvPr>
                <p:cNvPicPr/>
                <p:nvPr/>
              </p:nvPicPr>
              <p:blipFill>
                <a:blip r:embed="rId179"/>
                <a:stretch>
                  <a:fillRect/>
                </a:stretch>
              </p:blipFill>
              <p:spPr>
                <a:xfrm>
                  <a:off x="6111820" y="2520220"/>
                  <a:ext cx="79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5876" name="Ink 35875">
                  <a:extLst>
                    <a:ext uri="{FF2B5EF4-FFF2-40B4-BE49-F238E27FC236}">
                      <a16:creationId xmlns:a16="http://schemas.microsoft.com/office/drawing/2014/main" id="{0A377D15-232F-A5D9-AF5F-4AF4FC2789CA}"/>
                    </a:ext>
                  </a:extLst>
                </p14:cNvPr>
                <p14:cNvContentPartPr/>
                <p14:nvPr/>
              </p14:nvContentPartPr>
              <p14:xfrm>
                <a:off x="6215860" y="2539660"/>
                <a:ext cx="131760" cy="57960"/>
              </p14:xfrm>
            </p:contentPart>
          </mc:Choice>
          <mc:Fallback xmlns="">
            <p:pic>
              <p:nvPicPr>
                <p:cNvPr id="35876" name="Ink 35875">
                  <a:extLst>
                    <a:ext uri="{FF2B5EF4-FFF2-40B4-BE49-F238E27FC236}">
                      <a16:creationId xmlns:a16="http://schemas.microsoft.com/office/drawing/2014/main" id="{0A377D15-232F-A5D9-AF5F-4AF4FC2789CA}"/>
                    </a:ext>
                  </a:extLst>
                </p:cNvPr>
                <p:cNvPicPr/>
                <p:nvPr/>
              </p:nvPicPr>
              <p:blipFill>
                <a:blip r:embed="rId181"/>
                <a:stretch>
                  <a:fillRect/>
                </a:stretch>
              </p:blipFill>
              <p:spPr>
                <a:xfrm>
                  <a:off x="6197860" y="2521660"/>
                  <a:ext cx="167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5877" name="Ink 35876">
                  <a:extLst>
                    <a:ext uri="{FF2B5EF4-FFF2-40B4-BE49-F238E27FC236}">
                      <a16:creationId xmlns:a16="http://schemas.microsoft.com/office/drawing/2014/main" id="{733D875E-5CA8-34E0-3F6A-6F3266F1D428}"/>
                    </a:ext>
                  </a:extLst>
                </p14:cNvPr>
                <p14:cNvContentPartPr/>
                <p14:nvPr/>
              </p14:nvContentPartPr>
              <p14:xfrm>
                <a:off x="6402340" y="2513380"/>
                <a:ext cx="110880" cy="101880"/>
              </p14:xfrm>
            </p:contentPart>
          </mc:Choice>
          <mc:Fallback xmlns="">
            <p:pic>
              <p:nvPicPr>
                <p:cNvPr id="35877" name="Ink 35876">
                  <a:extLst>
                    <a:ext uri="{FF2B5EF4-FFF2-40B4-BE49-F238E27FC236}">
                      <a16:creationId xmlns:a16="http://schemas.microsoft.com/office/drawing/2014/main" id="{733D875E-5CA8-34E0-3F6A-6F3266F1D428}"/>
                    </a:ext>
                  </a:extLst>
                </p:cNvPr>
                <p:cNvPicPr/>
                <p:nvPr/>
              </p:nvPicPr>
              <p:blipFill>
                <a:blip r:embed="rId183"/>
                <a:stretch>
                  <a:fillRect/>
                </a:stretch>
              </p:blipFill>
              <p:spPr>
                <a:xfrm>
                  <a:off x="6384700" y="2495740"/>
                  <a:ext cx="146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5878" name="Ink 35877">
                  <a:extLst>
                    <a:ext uri="{FF2B5EF4-FFF2-40B4-BE49-F238E27FC236}">
                      <a16:creationId xmlns:a16="http://schemas.microsoft.com/office/drawing/2014/main" id="{252E6F82-7BEF-0EE4-C915-2F095D154F14}"/>
                    </a:ext>
                  </a:extLst>
                </p14:cNvPr>
                <p14:cNvContentPartPr/>
                <p14:nvPr/>
              </p14:nvContentPartPr>
              <p14:xfrm>
                <a:off x="6573340" y="2492140"/>
                <a:ext cx="95040" cy="118440"/>
              </p14:xfrm>
            </p:contentPart>
          </mc:Choice>
          <mc:Fallback xmlns="">
            <p:pic>
              <p:nvPicPr>
                <p:cNvPr id="35878" name="Ink 35877">
                  <a:extLst>
                    <a:ext uri="{FF2B5EF4-FFF2-40B4-BE49-F238E27FC236}">
                      <a16:creationId xmlns:a16="http://schemas.microsoft.com/office/drawing/2014/main" id="{252E6F82-7BEF-0EE4-C915-2F095D154F14}"/>
                    </a:ext>
                  </a:extLst>
                </p:cNvPr>
                <p:cNvPicPr/>
                <p:nvPr/>
              </p:nvPicPr>
              <p:blipFill>
                <a:blip r:embed="rId185"/>
                <a:stretch>
                  <a:fillRect/>
                </a:stretch>
              </p:blipFill>
              <p:spPr>
                <a:xfrm>
                  <a:off x="6555700" y="2474140"/>
                  <a:ext cx="130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5879" name="Ink 35878">
                  <a:extLst>
                    <a:ext uri="{FF2B5EF4-FFF2-40B4-BE49-F238E27FC236}">
                      <a16:creationId xmlns:a16="http://schemas.microsoft.com/office/drawing/2014/main" id="{A850AC26-4528-27B8-E63E-0706817FDDF8}"/>
                    </a:ext>
                  </a:extLst>
                </p14:cNvPr>
                <p14:cNvContentPartPr/>
                <p14:nvPr/>
              </p14:nvContentPartPr>
              <p14:xfrm>
                <a:off x="6821740" y="2574940"/>
                <a:ext cx="87480" cy="49680"/>
              </p14:xfrm>
            </p:contentPart>
          </mc:Choice>
          <mc:Fallback xmlns="">
            <p:pic>
              <p:nvPicPr>
                <p:cNvPr id="35879" name="Ink 35878">
                  <a:extLst>
                    <a:ext uri="{FF2B5EF4-FFF2-40B4-BE49-F238E27FC236}">
                      <a16:creationId xmlns:a16="http://schemas.microsoft.com/office/drawing/2014/main" id="{A850AC26-4528-27B8-E63E-0706817FDDF8}"/>
                    </a:ext>
                  </a:extLst>
                </p:cNvPr>
                <p:cNvPicPr/>
                <p:nvPr/>
              </p:nvPicPr>
              <p:blipFill>
                <a:blip r:embed="rId187"/>
                <a:stretch>
                  <a:fillRect/>
                </a:stretch>
              </p:blipFill>
              <p:spPr>
                <a:xfrm>
                  <a:off x="6804100" y="2557300"/>
                  <a:ext cx="123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5880" name="Ink 35879">
                  <a:extLst>
                    <a:ext uri="{FF2B5EF4-FFF2-40B4-BE49-F238E27FC236}">
                      <a16:creationId xmlns:a16="http://schemas.microsoft.com/office/drawing/2014/main" id="{25EC2CD6-08DB-F5AD-199D-F74834648BF1}"/>
                    </a:ext>
                  </a:extLst>
                </p14:cNvPr>
                <p14:cNvContentPartPr/>
                <p14:nvPr/>
              </p14:nvContentPartPr>
              <p14:xfrm>
                <a:off x="6966460" y="2587540"/>
                <a:ext cx="145440" cy="66960"/>
              </p14:xfrm>
            </p:contentPart>
          </mc:Choice>
          <mc:Fallback xmlns="">
            <p:pic>
              <p:nvPicPr>
                <p:cNvPr id="35880" name="Ink 35879">
                  <a:extLst>
                    <a:ext uri="{FF2B5EF4-FFF2-40B4-BE49-F238E27FC236}">
                      <a16:creationId xmlns:a16="http://schemas.microsoft.com/office/drawing/2014/main" id="{25EC2CD6-08DB-F5AD-199D-F74834648BF1}"/>
                    </a:ext>
                  </a:extLst>
                </p:cNvPr>
                <p:cNvPicPr/>
                <p:nvPr/>
              </p:nvPicPr>
              <p:blipFill>
                <a:blip r:embed="rId189"/>
                <a:stretch>
                  <a:fillRect/>
                </a:stretch>
              </p:blipFill>
              <p:spPr>
                <a:xfrm>
                  <a:off x="6948820" y="2569540"/>
                  <a:ext cx="18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5881" name="Ink 35880">
                  <a:extLst>
                    <a:ext uri="{FF2B5EF4-FFF2-40B4-BE49-F238E27FC236}">
                      <a16:creationId xmlns:a16="http://schemas.microsoft.com/office/drawing/2014/main" id="{F6C6FAB0-EC81-E6CA-3BAA-2656CC1200AF}"/>
                    </a:ext>
                  </a:extLst>
                </p14:cNvPr>
                <p14:cNvContentPartPr/>
                <p14:nvPr/>
              </p14:nvContentPartPr>
              <p14:xfrm>
                <a:off x="7181380" y="2598700"/>
                <a:ext cx="68760" cy="86400"/>
              </p14:xfrm>
            </p:contentPart>
          </mc:Choice>
          <mc:Fallback xmlns="">
            <p:pic>
              <p:nvPicPr>
                <p:cNvPr id="35881" name="Ink 35880">
                  <a:extLst>
                    <a:ext uri="{FF2B5EF4-FFF2-40B4-BE49-F238E27FC236}">
                      <a16:creationId xmlns:a16="http://schemas.microsoft.com/office/drawing/2014/main" id="{F6C6FAB0-EC81-E6CA-3BAA-2656CC1200AF}"/>
                    </a:ext>
                  </a:extLst>
                </p:cNvPr>
                <p:cNvPicPr/>
                <p:nvPr/>
              </p:nvPicPr>
              <p:blipFill>
                <a:blip r:embed="rId191"/>
                <a:stretch>
                  <a:fillRect/>
                </a:stretch>
              </p:blipFill>
              <p:spPr>
                <a:xfrm>
                  <a:off x="7163380" y="2580700"/>
                  <a:ext cx="104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5882" name="Ink 35881">
                  <a:extLst>
                    <a:ext uri="{FF2B5EF4-FFF2-40B4-BE49-F238E27FC236}">
                      <a16:creationId xmlns:a16="http://schemas.microsoft.com/office/drawing/2014/main" id="{D2279004-4A14-275E-C83A-3F372C809814}"/>
                    </a:ext>
                  </a:extLst>
                </p14:cNvPr>
                <p14:cNvContentPartPr/>
                <p14:nvPr/>
              </p14:nvContentPartPr>
              <p14:xfrm>
                <a:off x="7319980" y="2614900"/>
                <a:ext cx="91800" cy="80280"/>
              </p14:xfrm>
            </p:contentPart>
          </mc:Choice>
          <mc:Fallback xmlns="">
            <p:pic>
              <p:nvPicPr>
                <p:cNvPr id="35882" name="Ink 35881">
                  <a:extLst>
                    <a:ext uri="{FF2B5EF4-FFF2-40B4-BE49-F238E27FC236}">
                      <a16:creationId xmlns:a16="http://schemas.microsoft.com/office/drawing/2014/main" id="{D2279004-4A14-275E-C83A-3F372C809814}"/>
                    </a:ext>
                  </a:extLst>
                </p:cNvPr>
                <p:cNvPicPr/>
                <p:nvPr/>
              </p:nvPicPr>
              <p:blipFill>
                <a:blip r:embed="rId193"/>
                <a:stretch>
                  <a:fillRect/>
                </a:stretch>
              </p:blipFill>
              <p:spPr>
                <a:xfrm>
                  <a:off x="7302340" y="2596900"/>
                  <a:ext cx="127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84" name="Ink 35883">
                  <a:extLst>
                    <a:ext uri="{FF2B5EF4-FFF2-40B4-BE49-F238E27FC236}">
                      <a16:creationId xmlns:a16="http://schemas.microsoft.com/office/drawing/2014/main" id="{48306C65-3E7D-8DD8-89F4-F6336018C8EE}"/>
                    </a:ext>
                  </a:extLst>
                </p14:cNvPr>
                <p14:cNvContentPartPr/>
                <p14:nvPr/>
              </p14:nvContentPartPr>
              <p14:xfrm>
                <a:off x="7490260" y="2613820"/>
                <a:ext cx="84600" cy="70200"/>
              </p14:xfrm>
            </p:contentPart>
          </mc:Choice>
          <mc:Fallback xmlns="">
            <p:pic>
              <p:nvPicPr>
                <p:cNvPr id="35884" name="Ink 35883">
                  <a:extLst>
                    <a:ext uri="{FF2B5EF4-FFF2-40B4-BE49-F238E27FC236}">
                      <a16:creationId xmlns:a16="http://schemas.microsoft.com/office/drawing/2014/main" id="{48306C65-3E7D-8DD8-89F4-F6336018C8EE}"/>
                    </a:ext>
                  </a:extLst>
                </p:cNvPr>
                <p:cNvPicPr/>
                <p:nvPr/>
              </p:nvPicPr>
              <p:blipFill>
                <a:blip r:embed="rId195"/>
                <a:stretch>
                  <a:fillRect/>
                </a:stretch>
              </p:blipFill>
              <p:spPr>
                <a:xfrm>
                  <a:off x="7472620" y="2596180"/>
                  <a:ext cx="120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5886" name="Ink 35885">
                  <a:extLst>
                    <a:ext uri="{FF2B5EF4-FFF2-40B4-BE49-F238E27FC236}">
                      <a16:creationId xmlns:a16="http://schemas.microsoft.com/office/drawing/2014/main" id="{E1777975-45C3-6343-3632-227BC0F535EB}"/>
                    </a:ext>
                  </a:extLst>
                </p14:cNvPr>
                <p14:cNvContentPartPr/>
                <p14:nvPr/>
              </p14:nvContentPartPr>
              <p14:xfrm>
                <a:off x="7626700" y="2503660"/>
                <a:ext cx="13680" cy="192960"/>
              </p14:xfrm>
            </p:contentPart>
          </mc:Choice>
          <mc:Fallback xmlns="">
            <p:pic>
              <p:nvPicPr>
                <p:cNvPr id="35886" name="Ink 35885">
                  <a:extLst>
                    <a:ext uri="{FF2B5EF4-FFF2-40B4-BE49-F238E27FC236}">
                      <a16:creationId xmlns:a16="http://schemas.microsoft.com/office/drawing/2014/main" id="{E1777975-45C3-6343-3632-227BC0F535EB}"/>
                    </a:ext>
                  </a:extLst>
                </p:cNvPr>
                <p:cNvPicPr/>
                <p:nvPr/>
              </p:nvPicPr>
              <p:blipFill>
                <a:blip r:embed="rId197"/>
                <a:stretch>
                  <a:fillRect/>
                </a:stretch>
              </p:blipFill>
              <p:spPr>
                <a:xfrm>
                  <a:off x="7609060" y="2485660"/>
                  <a:ext cx="49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5887" name="Ink 35886">
                  <a:extLst>
                    <a:ext uri="{FF2B5EF4-FFF2-40B4-BE49-F238E27FC236}">
                      <a16:creationId xmlns:a16="http://schemas.microsoft.com/office/drawing/2014/main" id="{0ACD783E-6898-B412-7874-73EE41C02EB7}"/>
                    </a:ext>
                  </a:extLst>
                </p14:cNvPr>
                <p14:cNvContentPartPr/>
                <p14:nvPr/>
              </p14:nvContentPartPr>
              <p14:xfrm>
                <a:off x="7628500" y="2546140"/>
                <a:ext cx="61560" cy="26640"/>
              </p14:xfrm>
            </p:contentPart>
          </mc:Choice>
          <mc:Fallback xmlns="">
            <p:pic>
              <p:nvPicPr>
                <p:cNvPr id="35887" name="Ink 35886">
                  <a:extLst>
                    <a:ext uri="{FF2B5EF4-FFF2-40B4-BE49-F238E27FC236}">
                      <a16:creationId xmlns:a16="http://schemas.microsoft.com/office/drawing/2014/main" id="{0ACD783E-6898-B412-7874-73EE41C02EB7}"/>
                    </a:ext>
                  </a:extLst>
                </p:cNvPr>
                <p:cNvPicPr/>
                <p:nvPr/>
              </p:nvPicPr>
              <p:blipFill>
                <a:blip r:embed="rId199"/>
                <a:stretch>
                  <a:fillRect/>
                </a:stretch>
              </p:blipFill>
              <p:spPr>
                <a:xfrm>
                  <a:off x="7610500" y="2528140"/>
                  <a:ext cx="97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5889" name="Ink 35888">
                  <a:extLst>
                    <a:ext uri="{FF2B5EF4-FFF2-40B4-BE49-F238E27FC236}">
                      <a16:creationId xmlns:a16="http://schemas.microsoft.com/office/drawing/2014/main" id="{3099659B-F776-D729-2345-D6E8A66F2319}"/>
                    </a:ext>
                  </a:extLst>
                </p14:cNvPr>
                <p14:cNvContentPartPr/>
                <p14:nvPr/>
              </p14:nvContentPartPr>
              <p14:xfrm>
                <a:off x="7859620" y="2521300"/>
                <a:ext cx="48960" cy="247680"/>
              </p14:xfrm>
            </p:contentPart>
          </mc:Choice>
          <mc:Fallback xmlns="">
            <p:pic>
              <p:nvPicPr>
                <p:cNvPr id="35889" name="Ink 35888">
                  <a:extLst>
                    <a:ext uri="{FF2B5EF4-FFF2-40B4-BE49-F238E27FC236}">
                      <a16:creationId xmlns:a16="http://schemas.microsoft.com/office/drawing/2014/main" id="{3099659B-F776-D729-2345-D6E8A66F2319}"/>
                    </a:ext>
                  </a:extLst>
                </p:cNvPr>
                <p:cNvPicPr/>
                <p:nvPr/>
              </p:nvPicPr>
              <p:blipFill>
                <a:blip r:embed="rId201"/>
                <a:stretch>
                  <a:fillRect/>
                </a:stretch>
              </p:blipFill>
              <p:spPr>
                <a:xfrm>
                  <a:off x="7841980" y="2503300"/>
                  <a:ext cx="84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5890" name="Ink 35889">
                  <a:extLst>
                    <a:ext uri="{FF2B5EF4-FFF2-40B4-BE49-F238E27FC236}">
                      <a16:creationId xmlns:a16="http://schemas.microsoft.com/office/drawing/2014/main" id="{9905D922-3AED-8F7C-5152-BA70B83D1132}"/>
                    </a:ext>
                  </a:extLst>
                </p14:cNvPr>
                <p14:cNvContentPartPr/>
                <p14:nvPr/>
              </p14:nvContentPartPr>
              <p14:xfrm>
                <a:off x="7859260" y="2689780"/>
                <a:ext cx="47160" cy="14760"/>
              </p14:xfrm>
            </p:contentPart>
          </mc:Choice>
          <mc:Fallback xmlns="">
            <p:pic>
              <p:nvPicPr>
                <p:cNvPr id="35890" name="Ink 35889">
                  <a:extLst>
                    <a:ext uri="{FF2B5EF4-FFF2-40B4-BE49-F238E27FC236}">
                      <a16:creationId xmlns:a16="http://schemas.microsoft.com/office/drawing/2014/main" id="{9905D922-3AED-8F7C-5152-BA70B83D1132}"/>
                    </a:ext>
                  </a:extLst>
                </p:cNvPr>
                <p:cNvPicPr/>
                <p:nvPr/>
              </p:nvPicPr>
              <p:blipFill>
                <a:blip r:embed="rId203"/>
                <a:stretch>
                  <a:fillRect/>
                </a:stretch>
              </p:blipFill>
              <p:spPr>
                <a:xfrm>
                  <a:off x="7841620" y="2672140"/>
                  <a:ext cx="82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5891" name="Ink 35890">
                  <a:extLst>
                    <a:ext uri="{FF2B5EF4-FFF2-40B4-BE49-F238E27FC236}">
                      <a16:creationId xmlns:a16="http://schemas.microsoft.com/office/drawing/2014/main" id="{C172EBD7-43B4-B9F0-FD37-48B8EDD3E403}"/>
                    </a:ext>
                  </a:extLst>
                </p14:cNvPr>
                <p14:cNvContentPartPr/>
                <p14:nvPr/>
              </p14:nvContentPartPr>
              <p14:xfrm>
                <a:off x="7977700" y="2703100"/>
                <a:ext cx="90360" cy="58320"/>
              </p14:xfrm>
            </p:contentPart>
          </mc:Choice>
          <mc:Fallback xmlns="">
            <p:pic>
              <p:nvPicPr>
                <p:cNvPr id="35891" name="Ink 35890">
                  <a:extLst>
                    <a:ext uri="{FF2B5EF4-FFF2-40B4-BE49-F238E27FC236}">
                      <a16:creationId xmlns:a16="http://schemas.microsoft.com/office/drawing/2014/main" id="{C172EBD7-43B4-B9F0-FD37-48B8EDD3E403}"/>
                    </a:ext>
                  </a:extLst>
                </p:cNvPr>
                <p:cNvPicPr/>
                <p:nvPr/>
              </p:nvPicPr>
              <p:blipFill>
                <a:blip r:embed="rId205"/>
                <a:stretch>
                  <a:fillRect/>
                </a:stretch>
              </p:blipFill>
              <p:spPr>
                <a:xfrm>
                  <a:off x="7959700" y="2685460"/>
                  <a:ext cx="126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5892" name="Ink 35891">
                  <a:extLst>
                    <a:ext uri="{FF2B5EF4-FFF2-40B4-BE49-F238E27FC236}">
                      <a16:creationId xmlns:a16="http://schemas.microsoft.com/office/drawing/2014/main" id="{59538B21-3447-A1C2-BDC9-C7A9EA940495}"/>
                    </a:ext>
                  </a:extLst>
                </p14:cNvPr>
                <p14:cNvContentPartPr/>
                <p14:nvPr/>
              </p14:nvContentPartPr>
              <p14:xfrm>
                <a:off x="8105500" y="2682940"/>
                <a:ext cx="43920" cy="71280"/>
              </p14:xfrm>
            </p:contentPart>
          </mc:Choice>
          <mc:Fallback xmlns="">
            <p:pic>
              <p:nvPicPr>
                <p:cNvPr id="35892" name="Ink 35891">
                  <a:extLst>
                    <a:ext uri="{FF2B5EF4-FFF2-40B4-BE49-F238E27FC236}">
                      <a16:creationId xmlns:a16="http://schemas.microsoft.com/office/drawing/2014/main" id="{59538B21-3447-A1C2-BDC9-C7A9EA940495}"/>
                    </a:ext>
                  </a:extLst>
                </p:cNvPr>
                <p:cNvPicPr/>
                <p:nvPr/>
              </p:nvPicPr>
              <p:blipFill>
                <a:blip r:embed="rId207"/>
                <a:stretch>
                  <a:fillRect/>
                </a:stretch>
              </p:blipFill>
              <p:spPr>
                <a:xfrm>
                  <a:off x="8087500" y="2664940"/>
                  <a:ext cx="79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5893" name="Ink 35892">
                  <a:extLst>
                    <a:ext uri="{FF2B5EF4-FFF2-40B4-BE49-F238E27FC236}">
                      <a16:creationId xmlns:a16="http://schemas.microsoft.com/office/drawing/2014/main" id="{362C2810-345E-6D04-A288-BA97DD2BDB20}"/>
                    </a:ext>
                  </a:extLst>
                </p14:cNvPr>
                <p14:cNvContentPartPr/>
                <p14:nvPr/>
              </p14:nvContentPartPr>
              <p14:xfrm>
                <a:off x="8221420" y="2571700"/>
                <a:ext cx="43560" cy="186840"/>
              </p14:xfrm>
            </p:contentPart>
          </mc:Choice>
          <mc:Fallback xmlns="">
            <p:pic>
              <p:nvPicPr>
                <p:cNvPr id="35893" name="Ink 35892">
                  <a:extLst>
                    <a:ext uri="{FF2B5EF4-FFF2-40B4-BE49-F238E27FC236}">
                      <a16:creationId xmlns:a16="http://schemas.microsoft.com/office/drawing/2014/main" id="{362C2810-345E-6D04-A288-BA97DD2BDB20}"/>
                    </a:ext>
                  </a:extLst>
                </p:cNvPr>
                <p:cNvPicPr/>
                <p:nvPr/>
              </p:nvPicPr>
              <p:blipFill>
                <a:blip r:embed="rId209"/>
                <a:stretch>
                  <a:fillRect/>
                </a:stretch>
              </p:blipFill>
              <p:spPr>
                <a:xfrm>
                  <a:off x="8203420" y="2553700"/>
                  <a:ext cx="79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5894" name="Ink 35893">
                  <a:extLst>
                    <a:ext uri="{FF2B5EF4-FFF2-40B4-BE49-F238E27FC236}">
                      <a16:creationId xmlns:a16="http://schemas.microsoft.com/office/drawing/2014/main" id="{53C21CA6-DC76-A700-C5BA-D97BB72188A6}"/>
                    </a:ext>
                  </a:extLst>
                </p14:cNvPr>
                <p14:cNvContentPartPr/>
                <p14:nvPr/>
              </p14:nvContentPartPr>
              <p14:xfrm>
                <a:off x="8240140" y="2618860"/>
                <a:ext cx="66600" cy="23760"/>
              </p14:xfrm>
            </p:contentPart>
          </mc:Choice>
          <mc:Fallback xmlns="">
            <p:pic>
              <p:nvPicPr>
                <p:cNvPr id="35894" name="Ink 35893">
                  <a:extLst>
                    <a:ext uri="{FF2B5EF4-FFF2-40B4-BE49-F238E27FC236}">
                      <a16:creationId xmlns:a16="http://schemas.microsoft.com/office/drawing/2014/main" id="{53C21CA6-DC76-A700-C5BA-D97BB72188A6}"/>
                    </a:ext>
                  </a:extLst>
                </p:cNvPr>
                <p:cNvPicPr/>
                <p:nvPr/>
              </p:nvPicPr>
              <p:blipFill>
                <a:blip r:embed="rId211"/>
                <a:stretch>
                  <a:fillRect/>
                </a:stretch>
              </p:blipFill>
              <p:spPr>
                <a:xfrm>
                  <a:off x="8222500" y="2600860"/>
                  <a:ext cx="102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5895" name="Ink 35894">
                  <a:extLst>
                    <a:ext uri="{FF2B5EF4-FFF2-40B4-BE49-F238E27FC236}">
                      <a16:creationId xmlns:a16="http://schemas.microsoft.com/office/drawing/2014/main" id="{53423CBD-CEB9-2781-1D61-6E423E9502EE}"/>
                    </a:ext>
                  </a:extLst>
                </p14:cNvPr>
                <p14:cNvContentPartPr/>
                <p14:nvPr/>
              </p14:nvContentPartPr>
              <p14:xfrm>
                <a:off x="8356780" y="2731540"/>
                <a:ext cx="52560" cy="41040"/>
              </p14:xfrm>
            </p:contentPart>
          </mc:Choice>
          <mc:Fallback xmlns="">
            <p:pic>
              <p:nvPicPr>
                <p:cNvPr id="35895" name="Ink 35894">
                  <a:extLst>
                    <a:ext uri="{FF2B5EF4-FFF2-40B4-BE49-F238E27FC236}">
                      <a16:creationId xmlns:a16="http://schemas.microsoft.com/office/drawing/2014/main" id="{53423CBD-CEB9-2781-1D61-6E423E9502EE}"/>
                    </a:ext>
                  </a:extLst>
                </p:cNvPr>
                <p:cNvPicPr/>
                <p:nvPr/>
              </p:nvPicPr>
              <p:blipFill>
                <a:blip r:embed="rId213"/>
                <a:stretch>
                  <a:fillRect/>
                </a:stretch>
              </p:blipFill>
              <p:spPr>
                <a:xfrm>
                  <a:off x="8339140" y="2713540"/>
                  <a:ext cx="88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5897" name="Ink 35896">
                  <a:extLst>
                    <a:ext uri="{FF2B5EF4-FFF2-40B4-BE49-F238E27FC236}">
                      <a16:creationId xmlns:a16="http://schemas.microsoft.com/office/drawing/2014/main" id="{D3A35ADE-155A-B34B-D220-E74C71C748A8}"/>
                    </a:ext>
                  </a:extLst>
                </p14:cNvPr>
                <p14:cNvContentPartPr/>
                <p14:nvPr/>
              </p14:nvContentPartPr>
              <p14:xfrm>
                <a:off x="8452540" y="2639380"/>
                <a:ext cx="91440" cy="106920"/>
              </p14:xfrm>
            </p:contentPart>
          </mc:Choice>
          <mc:Fallback xmlns="">
            <p:pic>
              <p:nvPicPr>
                <p:cNvPr id="35897" name="Ink 35896">
                  <a:extLst>
                    <a:ext uri="{FF2B5EF4-FFF2-40B4-BE49-F238E27FC236}">
                      <a16:creationId xmlns:a16="http://schemas.microsoft.com/office/drawing/2014/main" id="{D3A35ADE-155A-B34B-D220-E74C71C748A8}"/>
                    </a:ext>
                  </a:extLst>
                </p:cNvPr>
                <p:cNvPicPr/>
                <p:nvPr/>
              </p:nvPicPr>
              <p:blipFill>
                <a:blip r:embed="rId215"/>
                <a:stretch>
                  <a:fillRect/>
                </a:stretch>
              </p:blipFill>
              <p:spPr>
                <a:xfrm>
                  <a:off x="8434900" y="2621740"/>
                  <a:ext cx="127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5938" name="Ink 35937">
                  <a:extLst>
                    <a:ext uri="{FF2B5EF4-FFF2-40B4-BE49-F238E27FC236}">
                      <a16:creationId xmlns:a16="http://schemas.microsoft.com/office/drawing/2014/main" id="{C539E8BA-266C-D5EF-C295-6A049A29DFE7}"/>
                    </a:ext>
                  </a:extLst>
                </p14:cNvPr>
                <p14:cNvContentPartPr/>
                <p14:nvPr/>
              </p14:nvContentPartPr>
              <p14:xfrm>
                <a:off x="6725980" y="372460"/>
                <a:ext cx="63720" cy="161640"/>
              </p14:xfrm>
            </p:contentPart>
          </mc:Choice>
          <mc:Fallback xmlns="">
            <p:pic>
              <p:nvPicPr>
                <p:cNvPr id="35938" name="Ink 35937">
                  <a:extLst>
                    <a:ext uri="{FF2B5EF4-FFF2-40B4-BE49-F238E27FC236}">
                      <a16:creationId xmlns:a16="http://schemas.microsoft.com/office/drawing/2014/main" id="{C539E8BA-266C-D5EF-C295-6A049A29DFE7}"/>
                    </a:ext>
                  </a:extLst>
                </p:cNvPr>
                <p:cNvPicPr/>
                <p:nvPr/>
              </p:nvPicPr>
              <p:blipFill>
                <a:blip r:embed="rId217"/>
                <a:stretch>
                  <a:fillRect/>
                </a:stretch>
              </p:blipFill>
              <p:spPr>
                <a:xfrm>
                  <a:off x="6708340" y="354460"/>
                  <a:ext cx="99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5939" name="Ink 35938">
                  <a:extLst>
                    <a:ext uri="{FF2B5EF4-FFF2-40B4-BE49-F238E27FC236}">
                      <a16:creationId xmlns:a16="http://schemas.microsoft.com/office/drawing/2014/main" id="{F184F374-2167-C46F-B404-04109FC17BF2}"/>
                    </a:ext>
                  </a:extLst>
                </p14:cNvPr>
                <p14:cNvContentPartPr/>
                <p14:nvPr/>
              </p14:nvContentPartPr>
              <p14:xfrm>
                <a:off x="6776020" y="298660"/>
                <a:ext cx="3240" cy="9000"/>
              </p14:xfrm>
            </p:contentPart>
          </mc:Choice>
          <mc:Fallback xmlns="">
            <p:pic>
              <p:nvPicPr>
                <p:cNvPr id="35939" name="Ink 35938">
                  <a:extLst>
                    <a:ext uri="{FF2B5EF4-FFF2-40B4-BE49-F238E27FC236}">
                      <a16:creationId xmlns:a16="http://schemas.microsoft.com/office/drawing/2014/main" id="{F184F374-2167-C46F-B404-04109FC17BF2}"/>
                    </a:ext>
                  </a:extLst>
                </p:cNvPr>
                <p:cNvPicPr/>
                <p:nvPr/>
              </p:nvPicPr>
              <p:blipFill>
                <a:blip r:embed="rId219"/>
                <a:stretch>
                  <a:fillRect/>
                </a:stretch>
              </p:blipFill>
              <p:spPr>
                <a:xfrm>
                  <a:off x="6758380" y="280660"/>
                  <a:ext cx="38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5940" name="Ink 35939">
                  <a:extLst>
                    <a:ext uri="{FF2B5EF4-FFF2-40B4-BE49-F238E27FC236}">
                      <a16:creationId xmlns:a16="http://schemas.microsoft.com/office/drawing/2014/main" id="{0C70592C-92C9-F668-34D1-58718BDE6E14}"/>
                    </a:ext>
                  </a:extLst>
                </p14:cNvPr>
                <p14:cNvContentPartPr/>
                <p14:nvPr/>
              </p14:nvContentPartPr>
              <p14:xfrm>
                <a:off x="6940180" y="441940"/>
                <a:ext cx="83520" cy="9000"/>
              </p14:xfrm>
            </p:contentPart>
          </mc:Choice>
          <mc:Fallback xmlns="">
            <p:pic>
              <p:nvPicPr>
                <p:cNvPr id="35940" name="Ink 35939">
                  <a:extLst>
                    <a:ext uri="{FF2B5EF4-FFF2-40B4-BE49-F238E27FC236}">
                      <a16:creationId xmlns:a16="http://schemas.microsoft.com/office/drawing/2014/main" id="{0C70592C-92C9-F668-34D1-58718BDE6E14}"/>
                    </a:ext>
                  </a:extLst>
                </p:cNvPr>
                <p:cNvPicPr/>
                <p:nvPr/>
              </p:nvPicPr>
              <p:blipFill>
                <a:blip r:embed="rId221"/>
                <a:stretch>
                  <a:fillRect/>
                </a:stretch>
              </p:blipFill>
              <p:spPr>
                <a:xfrm>
                  <a:off x="6922540" y="424300"/>
                  <a:ext cx="119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5941" name="Ink 35940">
                  <a:extLst>
                    <a:ext uri="{FF2B5EF4-FFF2-40B4-BE49-F238E27FC236}">
                      <a16:creationId xmlns:a16="http://schemas.microsoft.com/office/drawing/2014/main" id="{81E45E20-5EF4-7993-8A7B-CAA0CB3EDCAE}"/>
                    </a:ext>
                  </a:extLst>
                </p14:cNvPr>
                <p14:cNvContentPartPr/>
                <p14:nvPr/>
              </p14:nvContentPartPr>
              <p14:xfrm>
                <a:off x="6956020" y="545980"/>
                <a:ext cx="78120" cy="3240"/>
              </p14:xfrm>
            </p:contentPart>
          </mc:Choice>
          <mc:Fallback xmlns="">
            <p:pic>
              <p:nvPicPr>
                <p:cNvPr id="35941" name="Ink 35940">
                  <a:extLst>
                    <a:ext uri="{FF2B5EF4-FFF2-40B4-BE49-F238E27FC236}">
                      <a16:creationId xmlns:a16="http://schemas.microsoft.com/office/drawing/2014/main" id="{81E45E20-5EF4-7993-8A7B-CAA0CB3EDCAE}"/>
                    </a:ext>
                  </a:extLst>
                </p:cNvPr>
                <p:cNvPicPr/>
                <p:nvPr/>
              </p:nvPicPr>
              <p:blipFill>
                <a:blip r:embed="rId223"/>
                <a:stretch>
                  <a:fillRect/>
                </a:stretch>
              </p:blipFill>
              <p:spPr>
                <a:xfrm>
                  <a:off x="6938020" y="528340"/>
                  <a:ext cx="113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5942" name="Ink 35941">
                  <a:extLst>
                    <a:ext uri="{FF2B5EF4-FFF2-40B4-BE49-F238E27FC236}">
                      <a16:creationId xmlns:a16="http://schemas.microsoft.com/office/drawing/2014/main" id="{4B99131D-83C7-15B8-567E-B6A190AAE0DD}"/>
                    </a:ext>
                  </a:extLst>
                </p14:cNvPr>
                <p14:cNvContentPartPr/>
                <p14:nvPr/>
              </p14:nvContentPartPr>
              <p14:xfrm>
                <a:off x="7136380" y="361660"/>
                <a:ext cx="103320" cy="213840"/>
              </p14:xfrm>
            </p:contentPart>
          </mc:Choice>
          <mc:Fallback xmlns="">
            <p:pic>
              <p:nvPicPr>
                <p:cNvPr id="35942" name="Ink 35941">
                  <a:extLst>
                    <a:ext uri="{FF2B5EF4-FFF2-40B4-BE49-F238E27FC236}">
                      <a16:creationId xmlns:a16="http://schemas.microsoft.com/office/drawing/2014/main" id="{4B99131D-83C7-15B8-567E-B6A190AAE0DD}"/>
                    </a:ext>
                  </a:extLst>
                </p:cNvPr>
                <p:cNvPicPr/>
                <p:nvPr/>
              </p:nvPicPr>
              <p:blipFill>
                <a:blip r:embed="rId225"/>
                <a:stretch>
                  <a:fillRect/>
                </a:stretch>
              </p:blipFill>
              <p:spPr>
                <a:xfrm>
                  <a:off x="7118380" y="343660"/>
                  <a:ext cx="138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5943" name="Ink 35942">
                  <a:extLst>
                    <a:ext uri="{FF2B5EF4-FFF2-40B4-BE49-F238E27FC236}">
                      <a16:creationId xmlns:a16="http://schemas.microsoft.com/office/drawing/2014/main" id="{5AD678BB-A597-43B9-68F6-2AF591F57940}"/>
                    </a:ext>
                  </a:extLst>
                </p14:cNvPr>
                <p14:cNvContentPartPr/>
                <p14:nvPr/>
              </p14:nvContentPartPr>
              <p14:xfrm>
                <a:off x="7324300" y="420340"/>
                <a:ext cx="88200" cy="135000"/>
              </p14:xfrm>
            </p:contentPart>
          </mc:Choice>
          <mc:Fallback xmlns="">
            <p:pic>
              <p:nvPicPr>
                <p:cNvPr id="35943" name="Ink 35942">
                  <a:extLst>
                    <a:ext uri="{FF2B5EF4-FFF2-40B4-BE49-F238E27FC236}">
                      <a16:creationId xmlns:a16="http://schemas.microsoft.com/office/drawing/2014/main" id="{5AD678BB-A597-43B9-68F6-2AF591F57940}"/>
                    </a:ext>
                  </a:extLst>
                </p:cNvPr>
                <p:cNvPicPr/>
                <p:nvPr/>
              </p:nvPicPr>
              <p:blipFill>
                <a:blip r:embed="rId227"/>
                <a:stretch>
                  <a:fillRect/>
                </a:stretch>
              </p:blipFill>
              <p:spPr>
                <a:xfrm>
                  <a:off x="7306300" y="402340"/>
                  <a:ext cx="123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5944" name="Ink 35943">
                  <a:extLst>
                    <a:ext uri="{FF2B5EF4-FFF2-40B4-BE49-F238E27FC236}">
                      <a16:creationId xmlns:a16="http://schemas.microsoft.com/office/drawing/2014/main" id="{BE8132C3-F511-15CE-9C23-8532796C003B}"/>
                    </a:ext>
                  </a:extLst>
                </p14:cNvPr>
                <p14:cNvContentPartPr/>
                <p14:nvPr/>
              </p14:nvContentPartPr>
              <p14:xfrm>
                <a:off x="7513300" y="381100"/>
                <a:ext cx="52560" cy="160920"/>
              </p14:xfrm>
            </p:contentPart>
          </mc:Choice>
          <mc:Fallback xmlns="">
            <p:pic>
              <p:nvPicPr>
                <p:cNvPr id="35944" name="Ink 35943">
                  <a:extLst>
                    <a:ext uri="{FF2B5EF4-FFF2-40B4-BE49-F238E27FC236}">
                      <a16:creationId xmlns:a16="http://schemas.microsoft.com/office/drawing/2014/main" id="{BE8132C3-F511-15CE-9C23-8532796C003B}"/>
                    </a:ext>
                  </a:extLst>
                </p:cNvPr>
                <p:cNvPicPr/>
                <p:nvPr/>
              </p:nvPicPr>
              <p:blipFill>
                <a:blip r:embed="rId229"/>
                <a:stretch>
                  <a:fillRect/>
                </a:stretch>
              </p:blipFill>
              <p:spPr>
                <a:xfrm>
                  <a:off x="7495300" y="363100"/>
                  <a:ext cx="88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5945" name="Ink 35944">
                  <a:extLst>
                    <a:ext uri="{FF2B5EF4-FFF2-40B4-BE49-F238E27FC236}">
                      <a16:creationId xmlns:a16="http://schemas.microsoft.com/office/drawing/2014/main" id="{8ADEA5BD-C6E6-7FFC-41FC-BCF78479BAA2}"/>
                    </a:ext>
                  </a:extLst>
                </p14:cNvPr>
                <p14:cNvContentPartPr/>
                <p14:nvPr/>
              </p14:nvContentPartPr>
              <p14:xfrm>
                <a:off x="7478020" y="380740"/>
                <a:ext cx="360" cy="360"/>
              </p14:xfrm>
            </p:contentPart>
          </mc:Choice>
          <mc:Fallback xmlns="">
            <p:pic>
              <p:nvPicPr>
                <p:cNvPr id="35945" name="Ink 35944">
                  <a:extLst>
                    <a:ext uri="{FF2B5EF4-FFF2-40B4-BE49-F238E27FC236}">
                      <a16:creationId xmlns:a16="http://schemas.microsoft.com/office/drawing/2014/main" id="{8ADEA5BD-C6E6-7FFC-41FC-BCF78479BAA2}"/>
                    </a:ext>
                  </a:extLst>
                </p:cNvPr>
                <p:cNvPicPr/>
                <p:nvPr/>
              </p:nvPicPr>
              <p:blipFill>
                <a:blip r:embed="rId123"/>
                <a:stretch>
                  <a:fillRect/>
                </a:stretch>
              </p:blipFill>
              <p:spPr>
                <a:xfrm>
                  <a:off x="7460020" y="3631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5946" name="Ink 35945">
                  <a:extLst>
                    <a:ext uri="{FF2B5EF4-FFF2-40B4-BE49-F238E27FC236}">
                      <a16:creationId xmlns:a16="http://schemas.microsoft.com/office/drawing/2014/main" id="{5A389729-5C70-ECB1-75C1-4FB0362520AF}"/>
                    </a:ext>
                  </a:extLst>
                </p14:cNvPr>
                <p14:cNvContentPartPr/>
                <p14:nvPr/>
              </p14:nvContentPartPr>
              <p14:xfrm>
                <a:off x="7647940" y="549940"/>
                <a:ext cx="360" cy="11880"/>
              </p14:xfrm>
            </p:contentPart>
          </mc:Choice>
          <mc:Fallback xmlns="">
            <p:pic>
              <p:nvPicPr>
                <p:cNvPr id="35946" name="Ink 35945">
                  <a:extLst>
                    <a:ext uri="{FF2B5EF4-FFF2-40B4-BE49-F238E27FC236}">
                      <a16:creationId xmlns:a16="http://schemas.microsoft.com/office/drawing/2014/main" id="{5A389729-5C70-ECB1-75C1-4FB0362520AF}"/>
                    </a:ext>
                  </a:extLst>
                </p:cNvPr>
                <p:cNvPicPr/>
                <p:nvPr/>
              </p:nvPicPr>
              <p:blipFill>
                <a:blip r:embed="rId232"/>
                <a:stretch>
                  <a:fillRect/>
                </a:stretch>
              </p:blipFill>
              <p:spPr>
                <a:xfrm>
                  <a:off x="7629940" y="532300"/>
                  <a:ext cx="36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5948" name="Ink 35947">
                  <a:extLst>
                    <a:ext uri="{FF2B5EF4-FFF2-40B4-BE49-F238E27FC236}">
                      <a16:creationId xmlns:a16="http://schemas.microsoft.com/office/drawing/2014/main" id="{33510256-F315-6BF6-1627-D90BFCCE8606}"/>
                    </a:ext>
                  </a:extLst>
                </p14:cNvPr>
                <p14:cNvContentPartPr/>
                <p14:nvPr/>
              </p14:nvContentPartPr>
              <p14:xfrm>
                <a:off x="8309260" y="591700"/>
                <a:ext cx="1505880" cy="1927440"/>
              </p14:xfrm>
            </p:contentPart>
          </mc:Choice>
          <mc:Fallback xmlns="">
            <p:pic>
              <p:nvPicPr>
                <p:cNvPr id="35948" name="Ink 35947">
                  <a:extLst>
                    <a:ext uri="{FF2B5EF4-FFF2-40B4-BE49-F238E27FC236}">
                      <a16:creationId xmlns:a16="http://schemas.microsoft.com/office/drawing/2014/main" id="{33510256-F315-6BF6-1627-D90BFCCE8606}"/>
                    </a:ext>
                  </a:extLst>
                </p:cNvPr>
                <p:cNvPicPr/>
                <p:nvPr/>
              </p:nvPicPr>
              <p:blipFill>
                <a:blip r:embed="rId234"/>
                <a:stretch>
                  <a:fillRect/>
                </a:stretch>
              </p:blipFill>
              <p:spPr>
                <a:xfrm>
                  <a:off x="8291260" y="573700"/>
                  <a:ext cx="1541520" cy="1963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949" name="Ink 35948">
                  <a:extLst>
                    <a:ext uri="{FF2B5EF4-FFF2-40B4-BE49-F238E27FC236}">
                      <a16:creationId xmlns:a16="http://schemas.microsoft.com/office/drawing/2014/main" id="{85F21A92-B190-3044-976B-E577CD2E6CE5}"/>
                    </a:ext>
                  </a:extLst>
                </p14:cNvPr>
                <p14:cNvContentPartPr/>
                <p14:nvPr/>
              </p14:nvContentPartPr>
              <p14:xfrm>
                <a:off x="9441100" y="509620"/>
                <a:ext cx="112680" cy="218880"/>
              </p14:xfrm>
            </p:contentPart>
          </mc:Choice>
          <mc:Fallback xmlns="">
            <p:pic>
              <p:nvPicPr>
                <p:cNvPr id="35949" name="Ink 35948">
                  <a:extLst>
                    <a:ext uri="{FF2B5EF4-FFF2-40B4-BE49-F238E27FC236}">
                      <a16:creationId xmlns:a16="http://schemas.microsoft.com/office/drawing/2014/main" id="{85F21A92-B190-3044-976B-E577CD2E6CE5}"/>
                    </a:ext>
                  </a:extLst>
                </p:cNvPr>
                <p:cNvPicPr/>
                <p:nvPr/>
              </p:nvPicPr>
              <p:blipFill>
                <a:blip r:embed="rId236"/>
                <a:stretch>
                  <a:fillRect/>
                </a:stretch>
              </p:blipFill>
              <p:spPr>
                <a:xfrm>
                  <a:off x="9423460" y="491620"/>
                  <a:ext cx="1483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5951" name="Ink 35950">
                  <a:extLst>
                    <a:ext uri="{FF2B5EF4-FFF2-40B4-BE49-F238E27FC236}">
                      <a16:creationId xmlns:a16="http://schemas.microsoft.com/office/drawing/2014/main" id="{6725AF6A-56F2-1433-EC86-B5244CD46EF0}"/>
                    </a:ext>
                  </a:extLst>
                </p14:cNvPr>
                <p14:cNvContentPartPr/>
                <p14:nvPr/>
              </p14:nvContentPartPr>
              <p14:xfrm>
                <a:off x="7788340" y="410980"/>
                <a:ext cx="98280" cy="3240"/>
              </p14:xfrm>
            </p:contentPart>
          </mc:Choice>
          <mc:Fallback xmlns="">
            <p:pic>
              <p:nvPicPr>
                <p:cNvPr id="35951" name="Ink 35950">
                  <a:extLst>
                    <a:ext uri="{FF2B5EF4-FFF2-40B4-BE49-F238E27FC236}">
                      <a16:creationId xmlns:a16="http://schemas.microsoft.com/office/drawing/2014/main" id="{6725AF6A-56F2-1433-EC86-B5244CD46EF0}"/>
                    </a:ext>
                  </a:extLst>
                </p:cNvPr>
                <p:cNvPicPr/>
                <p:nvPr/>
              </p:nvPicPr>
              <p:blipFill>
                <a:blip r:embed="rId238"/>
                <a:stretch>
                  <a:fillRect/>
                </a:stretch>
              </p:blipFill>
              <p:spPr>
                <a:xfrm>
                  <a:off x="7770700" y="393340"/>
                  <a:ext cx="133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5952" name="Ink 35951">
                  <a:extLst>
                    <a:ext uri="{FF2B5EF4-FFF2-40B4-BE49-F238E27FC236}">
                      <a16:creationId xmlns:a16="http://schemas.microsoft.com/office/drawing/2014/main" id="{A27ACACC-8EAF-4A62-A231-E9329124C8C3}"/>
                    </a:ext>
                  </a:extLst>
                </p14:cNvPr>
                <p14:cNvContentPartPr/>
                <p14:nvPr/>
              </p14:nvContentPartPr>
              <p14:xfrm>
                <a:off x="7854940" y="504220"/>
                <a:ext cx="94680" cy="6120"/>
              </p14:xfrm>
            </p:contentPart>
          </mc:Choice>
          <mc:Fallback xmlns="">
            <p:pic>
              <p:nvPicPr>
                <p:cNvPr id="35952" name="Ink 35951">
                  <a:extLst>
                    <a:ext uri="{FF2B5EF4-FFF2-40B4-BE49-F238E27FC236}">
                      <a16:creationId xmlns:a16="http://schemas.microsoft.com/office/drawing/2014/main" id="{A27ACACC-8EAF-4A62-A231-E9329124C8C3}"/>
                    </a:ext>
                  </a:extLst>
                </p:cNvPr>
                <p:cNvPicPr/>
                <p:nvPr/>
              </p:nvPicPr>
              <p:blipFill>
                <a:blip r:embed="rId240"/>
                <a:stretch>
                  <a:fillRect/>
                </a:stretch>
              </p:blipFill>
              <p:spPr>
                <a:xfrm>
                  <a:off x="7837300" y="486220"/>
                  <a:ext cx="130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5953" name="Ink 35952">
                  <a:extLst>
                    <a:ext uri="{FF2B5EF4-FFF2-40B4-BE49-F238E27FC236}">
                      <a16:creationId xmlns:a16="http://schemas.microsoft.com/office/drawing/2014/main" id="{6112A9EE-FE84-140D-3E01-5CD8CC194C12}"/>
                    </a:ext>
                  </a:extLst>
                </p14:cNvPr>
                <p14:cNvContentPartPr/>
                <p14:nvPr/>
              </p14:nvContentPartPr>
              <p14:xfrm>
                <a:off x="8082460" y="342580"/>
                <a:ext cx="76680" cy="187200"/>
              </p14:xfrm>
            </p:contentPart>
          </mc:Choice>
          <mc:Fallback xmlns="">
            <p:pic>
              <p:nvPicPr>
                <p:cNvPr id="35953" name="Ink 35952">
                  <a:extLst>
                    <a:ext uri="{FF2B5EF4-FFF2-40B4-BE49-F238E27FC236}">
                      <a16:creationId xmlns:a16="http://schemas.microsoft.com/office/drawing/2014/main" id="{6112A9EE-FE84-140D-3E01-5CD8CC194C12}"/>
                    </a:ext>
                  </a:extLst>
                </p:cNvPr>
                <p:cNvPicPr/>
                <p:nvPr/>
              </p:nvPicPr>
              <p:blipFill>
                <a:blip r:embed="rId242"/>
                <a:stretch>
                  <a:fillRect/>
                </a:stretch>
              </p:blipFill>
              <p:spPr>
                <a:xfrm>
                  <a:off x="8064820" y="324940"/>
                  <a:ext cx="112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5954" name="Ink 35953">
                  <a:extLst>
                    <a:ext uri="{FF2B5EF4-FFF2-40B4-BE49-F238E27FC236}">
                      <a16:creationId xmlns:a16="http://schemas.microsoft.com/office/drawing/2014/main" id="{638DF8AD-E644-6970-2120-7040858CAE76}"/>
                    </a:ext>
                  </a:extLst>
                </p14:cNvPr>
                <p14:cNvContentPartPr/>
                <p14:nvPr/>
              </p14:nvContentPartPr>
              <p14:xfrm>
                <a:off x="8152300" y="457420"/>
                <a:ext cx="55440" cy="6120"/>
              </p14:xfrm>
            </p:contentPart>
          </mc:Choice>
          <mc:Fallback xmlns="">
            <p:pic>
              <p:nvPicPr>
                <p:cNvPr id="35954" name="Ink 35953">
                  <a:extLst>
                    <a:ext uri="{FF2B5EF4-FFF2-40B4-BE49-F238E27FC236}">
                      <a16:creationId xmlns:a16="http://schemas.microsoft.com/office/drawing/2014/main" id="{638DF8AD-E644-6970-2120-7040858CAE76}"/>
                    </a:ext>
                  </a:extLst>
                </p:cNvPr>
                <p:cNvPicPr/>
                <p:nvPr/>
              </p:nvPicPr>
              <p:blipFill>
                <a:blip r:embed="rId244"/>
                <a:stretch>
                  <a:fillRect/>
                </a:stretch>
              </p:blipFill>
              <p:spPr>
                <a:xfrm>
                  <a:off x="8134300" y="439420"/>
                  <a:ext cx="91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5956" name="Ink 35955">
                  <a:extLst>
                    <a:ext uri="{FF2B5EF4-FFF2-40B4-BE49-F238E27FC236}">
                      <a16:creationId xmlns:a16="http://schemas.microsoft.com/office/drawing/2014/main" id="{F3EB1EB3-6782-C583-B8F1-2183D3F72A68}"/>
                    </a:ext>
                  </a:extLst>
                </p14:cNvPr>
                <p14:cNvContentPartPr/>
                <p14:nvPr/>
              </p14:nvContentPartPr>
              <p14:xfrm>
                <a:off x="8272540" y="514660"/>
                <a:ext cx="360" cy="360"/>
              </p14:xfrm>
            </p:contentPart>
          </mc:Choice>
          <mc:Fallback xmlns="">
            <p:pic>
              <p:nvPicPr>
                <p:cNvPr id="35956" name="Ink 35955">
                  <a:extLst>
                    <a:ext uri="{FF2B5EF4-FFF2-40B4-BE49-F238E27FC236}">
                      <a16:creationId xmlns:a16="http://schemas.microsoft.com/office/drawing/2014/main" id="{F3EB1EB3-6782-C583-B8F1-2183D3F72A68}"/>
                    </a:ext>
                  </a:extLst>
                </p:cNvPr>
                <p:cNvPicPr/>
                <p:nvPr/>
              </p:nvPicPr>
              <p:blipFill>
                <a:blip r:embed="rId123"/>
                <a:stretch>
                  <a:fillRect/>
                </a:stretch>
              </p:blipFill>
              <p:spPr>
                <a:xfrm>
                  <a:off x="8254900" y="4970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5957" name="Ink 35956">
                  <a:extLst>
                    <a:ext uri="{FF2B5EF4-FFF2-40B4-BE49-F238E27FC236}">
                      <a16:creationId xmlns:a16="http://schemas.microsoft.com/office/drawing/2014/main" id="{D0644311-E83C-6572-A229-7EB89C752740}"/>
                    </a:ext>
                  </a:extLst>
                </p14:cNvPr>
                <p14:cNvContentPartPr/>
                <p14:nvPr/>
              </p14:nvContentPartPr>
              <p14:xfrm>
                <a:off x="8359660" y="372460"/>
                <a:ext cx="81000" cy="90000"/>
              </p14:xfrm>
            </p:contentPart>
          </mc:Choice>
          <mc:Fallback xmlns="">
            <p:pic>
              <p:nvPicPr>
                <p:cNvPr id="35957" name="Ink 35956">
                  <a:extLst>
                    <a:ext uri="{FF2B5EF4-FFF2-40B4-BE49-F238E27FC236}">
                      <a16:creationId xmlns:a16="http://schemas.microsoft.com/office/drawing/2014/main" id="{D0644311-E83C-6572-A229-7EB89C752740}"/>
                    </a:ext>
                  </a:extLst>
                </p:cNvPr>
                <p:cNvPicPr/>
                <p:nvPr/>
              </p:nvPicPr>
              <p:blipFill>
                <a:blip r:embed="rId247"/>
                <a:stretch>
                  <a:fillRect/>
                </a:stretch>
              </p:blipFill>
              <p:spPr>
                <a:xfrm>
                  <a:off x="8342020" y="354460"/>
                  <a:ext cx="116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5958" name="Ink 35957">
                  <a:extLst>
                    <a:ext uri="{FF2B5EF4-FFF2-40B4-BE49-F238E27FC236}">
                      <a16:creationId xmlns:a16="http://schemas.microsoft.com/office/drawing/2014/main" id="{8F87F493-0A08-794D-F85C-963115FD27EF}"/>
                    </a:ext>
                  </a:extLst>
                </p14:cNvPr>
                <p14:cNvContentPartPr/>
                <p14:nvPr/>
              </p14:nvContentPartPr>
              <p14:xfrm>
                <a:off x="8428780" y="400900"/>
                <a:ext cx="3240" cy="119880"/>
              </p14:xfrm>
            </p:contentPart>
          </mc:Choice>
          <mc:Fallback xmlns="">
            <p:pic>
              <p:nvPicPr>
                <p:cNvPr id="35958" name="Ink 35957">
                  <a:extLst>
                    <a:ext uri="{FF2B5EF4-FFF2-40B4-BE49-F238E27FC236}">
                      <a16:creationId xmlns:a16="http://schemas.microsoft.com/office/drawing/2014/main" id="{8F87F493-0A08-794D-F85C-963115FD27EF}"/>
                    </a:ext>
                  </a:extLst>
                </p:cNvPr>
                <p:cNvPicPr/>
                <p:nvPr/>
              </p:nvPicPr>
              <p:blipFill>
                <a:blip r:embed="rId249"/>
                <a:stretch>
                  <a:fillRect/>
                </a:stretch>
              </p:blipFill>
              <p:spPr>
                <a:xfrm>
                  <a:off x="8411140" y="383260"/>
                  <a:ext cx="38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5959" name="Ink 35958">
                  <a:extLst>
                    <a:ext uri="{FF2B5EF4-FFF2-40B4-BE49-F238E27FC236}">
                      <a16:creationId xmlns:a16="http://schemas.microsoft.com/office/drawing/2014/main" id="{07B13A7D-BF72-0C10-6310-8115EE34C826}"/>
                    </a:ext>
                  </a:extLst>
                </p14:cNvPr>
                <p14:cNvContentPartPr/>
                <p14:nvPr/>
              </p14:nvContentPartPr>
              <p14:xfrm>
                <a:off x="8525620" y="380380"/>
                <a:ext cx="92880" cy="73080"/>
              </p14:xfrm>
            </p:contentPart>
          </mc:Choice>
          <mc:Fallback xmlns="">
            <p:pic>
              <p:nvPicPr>
                <p:cNvPr id="35959" name="Ink 35958">
                  <a:extLst>
                    <a:ext uri="{FF2B5EF4-FFF2-40B4-BE49-F238E27FC236}">
                      <a16:creationId xmlns:a16="http://schemas.microsoft.com/office/drawing/2014/main" id="{07B13A7D-BF72-0C10-6310-8115EE34C826}"/>
                    </a:ext>
                  </a:extLst>
                </p:cNvPr>
                <p:cNvPicPr/>
                <p:nvPr/>
              </p:nvPicPr>
              <p:blipFill>
                <a:blip r:embed="rId251"/>
                <a:stretch>
                  <a:fillRect/>
                </a:stretch>
              </p:blipFill>
              <p:spPr>
                <a:xfrm>
                  <a:off x="8507980" y="362740"/>
                  <a:ext cx="128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5960" name="Ink 35959">
                  <a:extLst>
                    <a:ext uri="{FF2B5EF4-FFF2-40B4-BE49-F238E27FC236}">
                      <a16:creationId xmlns:a16="http://schemas.microsoft.com/office/drawing/2014/main" id="{84B92046-CE14-BAA8-A0C2-547352C49F05}"/>
                    </a:ext>
                  </a:extLst>
                </p14:cNvPr>
                <p14:cNvContentPartPr/>
                <p14:nvPr/>
              </p14:nvContentPartPr>
              <p14:xfrm>
                <a:off x="8583220" y="398020"/>
                <a:ext cx="11880" cy="109800"/>
              </p14:xfrm>
            </p:contentPart>
          </mc:Choice>
          <mc:Fallback xmlns="">
            <p:pic>
              <p:nvPicPr>
                <p:cNvPr id="35960" name="Ink 35959">
                  <a:extLst>
                    <a:ext uri="{FF2B5EF4-FFF2-40B4-BE49-F238E27FC236}">
                      <a16:creationId xmlns:a16="http://schemas.microsoft.com/office/drawing/2014/main" id="{84B92046-CE14-BAA8-A0C2-547352C49F05}"/>
                    </a:ext>
                  </a:extLst>
                </p:cNvPr>
                <p:cNvPicPr/>
                <p:nvPr/>
              </p:nvPicPr>
              <p:blipFill>
                <a:blip r:embed="rId253"/>
                <a:stretch>
                  <a:fillRect/>
                </a:stretch>
              </p:blipFill>
              <p:spPr>
                <a:xfrm>
                  <a:off x="8565580" y="380020"/>
                  <a:ext cx="47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5961" name="Ink 35960">
                  <a:extLst>
                    <a:ext uri="{FF2B5EF4-FFF2-40B4-BE49-F238E27FC236}">
                      <a16:creationId xmlns:a16="http://schemas.microsoft.com/office/drawing/2014/main" id="{7672A20B-8162-C3BF-C335-F785EF46DCC5}"/>
                    </a:ext>
                  </a:extLst>
                </p14:cNvPr>
                <p14:cNvContentPartPr/>
                <p14:nvPr/>
              </p14:nvContentPartPr>
              <p14:xfrm>
                <a:off x="8720020" y="367420"/>
                <a:ext cx="3240" cy="85320"/>
              </p14:xfrm>
            </p:contentPart>
          </mc:Choice>
          <mc:Fallback xmlns="">
            <p:pic>
              <p:nvPicPr>
                <p:cNvPr id="35961" name="Ink 35960">
                  <a:extLst>
                    <a:ext uri="{FF2B5EF4-FFF2-40B4-BE49-F238E27FC236}">
                      <a16:creationId xmlns:a16="http://schemas.microsoft.com/office/drawing/2014/main" id="{7672A20B-8162-C3BF-C335-F785EF46DCC5}"/>
                    </a:ext>
                  </a:extLst>
                </p:cNvPr>
                <p:cNvPicPr/>
                <p:nvPr/>
              </p:nvPicPr>
              <p:blipFill>
                <a:blip r:embed="rId255"/>
                <a:stretch>
                  <a:fillRect/>
                </a:stretch>
              </p:blipFill>
              <p:spPr>
                <a:xfrm>
                  <a:off x="8702020" y="349780"/>
                  <a:ext cx="38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5962" name="Ink 35961">
                  <a:extLst>
                    <a:ext uri="{FF2B5EF4-FFF2-40B4-BE49-F238E27FC236}">
                      <a16:creationId xmlns:a16="http://schemas.microsoft.com/office/drawing/2014/main" id="{55E6D48A-7565-634B-8518-0CCD0170D7E7}"/>
                    </a:ext>
                  </a:extLst>
                </p14:cNvPr>
                <p14:cNvContentPartPr/>
                <p14:nvPr/>
              </p14:nvContentPartPr>
              <p14:xfrm>
                <a:off x="8860060" y="345820"/>
                <a:ext cx="90000" cy="148320"/>
              </p14:xfrm>
            </p:contentPart>
          </mc:Choice>
          <mc:Fallback xmlns="">
            <p:pic>
              <p:nvPicPr>
                <p:cNvPr id="35962" name="Ink 35961">
                  <a:extLst>
                    <a:ext uri="{FF2B5EF4-FFF2-40B4-BE49-F238E27FC236}">
                      <a16:creationId xmlns:a16="http://schemas.microsoft.com/office/drawing/2014/main" id="{55E6D48A-7565-634B-8518-0CCD0170D7E7}"/>
                    </a:ext>
                  </a:extLst>
                </p:cNvPr>
                <p:cNvPicPr/>
                <p:nvPr/>
              </p:nvPicPr>
              <p:blipFill>
                <a:blip r:embed="rId257"/>
                <a:stretch>
                  <a:fillRect/>
                </a:stretch>
              </p:blipFill>
              <p:spPr>
                <a:xfrm>
                  <a:off x="8842060" y="327820"/>
                  <a:ext cx="125640" cy="183960"/>
                </a:xfrm>
                <a:prstGeom prst="rect">
                  <a:avLst/>
                </a:prstGeom>
              </p:spPr>
            </p:pic>
          </mc:Fallback>
        </mc:AlternateContent>
      </p:grpSp>
      <p:grpSp>
        <p:nvGrpSpPr>
          <p:cNvPr id="35975" name="Group 35974">
            <a:extLst>
              <a:ext uri="{FF2B5EF4-FFF2-40B4-BE49-F238E27FC236}">
                <a16:creationId xmlns:a16="http://schemas.microsoft.com/office/drawing/2014/main" id="{4131DD2C-363B-985A-64AE-70C7B8F2528F}"/>
              </a:ext>
            </a:extLst>
          </p:cNvPr>
          <p:cNvGrpSpPr/>
          <p:nvPr/>
        </p:nvGrpSpPr>
        <p:grpSpPr>
          <a:xfrm>
            <a:off x="7023700" y="778900"/>
            <a:ext cx="661320" cy="220680"/>
            <a:chOff x="7023700" y="778900"/>
            <a:chExt cx="661320" cy="220680"/>
          </a:xfrm>
        </p:grpSpPr>
        <mc:AlternateContent xmlns:mc="http://schemas.openxmlformats.org/markup-compatibility/2006" xmlns:p14="http://schemas.microsoft.com/office/powerpoint/2010/main">
          <mc:Choice Requires="p14">
            <p:contentPart p14:bwMode="auto" r:id="rId258">
              <p14:nvContentPartPr>
                <p14:cNvPr id="35964" name="Ink 35963">
                  <a:extLst>
                    <a:ext uri="{FF2B5EF4-FFF2-40B4-BE49-F238E27FC236}">
                      <a16:creationId xmlns:a16="http://schemas.microsoft.com/office/drawing/2014/main" id="{654B759C-49A9-AAC3-D810-19B8653ABB7A}"/>
                    </a:ext>
                  </a:extLst>
                </p14:cNvPr>
                <p14:cNvContentPartPr/>
                <p14:nvPr/>
              </p14:nvContentPartPr>
              <p14:xfrm>
                <a:off x="7170220" y="778900"/>
                <a:ext cx="139680" cy="175680"/>
              </p14:xfrm>
            </p:contentPart>
          </mc:Choice>
          <mc:Fallback xmlns="">
            <p:pic>
              <p:nvPicPr>
                <p:cNvPr id="35964" name="Ink 35963">
                  <a:extLst>
                    <a:ext uri="{FF2B5EF4-FFF2-40B4-BE49-F238E27FC236}">
                      <a16:creationId xmlns:a16="http://schemas.microsoft.com/office/drawing/2014/main" id="{654B759C-49A9-AAC3-D810-19B8653ABB7A}"/>
                    </a:ext>
                  </a:extLst>
                </p:cNvPr>
                <p:cNvPicPr/>
                <p:nvPr/>
              </p:nvPicPr>
              <p:blipFill>
                <a:blip r:embed="rId259"/>
                <a:stretch>
                  <a:fillRect/>
                </a:stretch>
              </p:blipFill>
              <p:spPr>
                <a:xfrm>
                  <a:off x="7152220" y="761260"/>
                  <a:ext cx="175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5965" name="Ink 35964">
                  <a:extLst>
                    <a:ext uri="{FF2B5EF4-FFF2-40B4-BE49-F238E27FC236}">
                      <a16:creationId xmlns:a16="http://schemas.microsoft.com/office/drawing/2014/main" id="{923C63DC-F984-C55B-B763-CD8677AC09EB}"/>
                    </a:ext>
                  </a:extLst>
                </p14:cNvPr>
                <p14:cNvContentPartPr/>
                <p14:nvPr/>
              </p14:nvContentPartPr>
              <p14:xfrm>
                <a:off x="7411060" y="785380"/>
                <a:ext cx="66960" cy="176760"/>
              </p14:xfrm>
            </p:contentPart>
          </mc:Choice>
          <mc:Fallback xmlns="">
            <p:pic>
              <p:nvPicPr>
                <p:cNvPr id="35965" name="Ink 35964">
                  <a:extLst>
                    <a:ext uri="{FF2B5EF4-FFF2-40B4-BE49-F238E27FC236}">
                      <a16:creationId xmlns:a16="http://schemas.microsoft.com/office/drawing/2014/main" id="{923C63DC-F984-C55B-B763-CD8677AC09EB}"/>
                    </a:ext>
                  </a:extLst>
                </p:cNvPr>
                <p:cNvPicPr/>
                <p:nvPr/>
              </p:nvPicPr>
              <p:blipFill>
                <a:blip r:embed="rId261"/>
                <a:stretch>
                  <a:fillRect/>
                </a:stretch>
              </p:blipFill>
              <p:spPr>
                <a:xfrm>
                  <a:off x="7393060" y="767380"/>
                  <a:ext cx="102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5967" name="Ink 35966">
                  <a:extLst>
                    <a:ext uri="{FF2B5EF4-FFF2-40B4-BE49-F238E27FC236}">
                      <a16:creationId xmlns:a16="http://schemas.microsoft.com/office/drawing/2014/main" id="{22B1EA5B-C826-E4D3-BC2E-AA641CDE3109}"/>
                    </a:ext>
                  </a:extLst>
                </p14:cNvPr>
                <p14:cNvContentPartPr/>
                <p14:nvPr/>
              </p14:nvContentPartPr>
              <p14:xfrm>
                <a:off x="7601500" y="790780"/>
                <a:ext cx="33120" cy="174240"/>
              </p14:xfrm>
            </p:contentPart>
          </mc:Choice>
          <mc:Fallback xmlns="">
            <p:pic>
              <p:nvPicPr>
                <p:cNvPr id="35967" name="Ink 35966">
                  <a:extLst>
                    <a:ext uri="{FF2B5EF4-FFF2-40B4-BE49-F238E27FC236}">
                      <a16:creationId xmlns:a16="http://schemas.microsoft.com/office/drawing/2014/main" id="{22B1EA5B-C826-E4D3-BC2E-AA641CDE3109}"/>
                    </a:ext>
                  </a:extLst>
                </p:cNvPr>
                <p:cNvPicPr/>
                <p:nvPr/>
              </p:nvPicPr>
              <p:blipFill>
                <a:blip r:embed="rId263"/>
                <a:stretch>
                  <a:fillRect/>
                </a:stretch>
              </p:blipFill>
              <p:spPr>
                <a:xfrm>
                  <a:off x="7583500" y="772780"/>
                  <a:ext cx="68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5968" name="Ink 35967">
                  <a:extLst>
                    <a:ext uri="{FF2B5EF4-FFF2-40B4-BE49-F238E27FC236}">
                      <a16:creationId xmlns:a16="http://schemas.microsoft.com/office/drawing/2014/main" id="{0DAF0FDD-140A-E7C3-CC26-D6CB2A64124A}"/>
                    </a:ext>
                  </a:extLst>
                </p14:cNvPr>
                <p14:cNvContentPartPr/>
                <p14:nvPr/>
              </p14:nvContentPartPr>
              <p14:xfrm>
                <a:off x="7583140" y="830020"/>
                <a:ext cx="360" cy="360"/>
              </p14:xfrm>
            </p:contentPart>
          </mc:Choice>
          <mc:Fallback xmlns="">
            <p:pic>
              <p:nvPicPr>
                <p:cNvPr id="35968" name="Ink 35967">
                  <a:extLst>
                    <a:ext uri="{FF2B5EF4-FFF2-40B4-BE49-F238E27FC236}">
                      <a16:creationId xmlns:a16="http://schemas.microsoft.com/office/drawing/2014/main" id="{0DAF0FDD-140A-E7C3-CC26-D6CB2A64124A}"/>
                    </a:ext>
                  </a:extLst>
                </p:cNvPr>
                <p:cNvPicPr/>
                <p:nvPr/>
              </p:nvPicPr>
              <p:blipFill>
                <a:blip r:embed="rId123"/>
                <a:stretch>
                  <a:fillRect/>
                </a:stretch>
              </p:blipFill>
              <p:spPr>
                <a:xfrm>
                  <a:off x="7565500" y="8123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5969" name="Ink 35968">
                  <a:extLst>
                    <a:ext uri="{FF2B5EF4-FFF2-40B4-BE49-F238E27FC236}">
                      <a16:creationId xmlns:a16="http://schemas.microsoft.com/office/drawing/2014/main" id="{1A9CC2E8-11C7-4F24-EF78-57D99EA17A15}"/>
                    </a:ext>
                  </a:extLst>
                </p14:cNvPr>
                <p14:cNvContentPartPr/>
                <p14:nvPr/>
              </p14:nvContentPartPr>
              <p14:xfrm>
                <a:off x="7681780" y="986980"/>
                <a:ext cx="3240" cy="3240"/>
              </p14:xfrm>
            </p:contentPart>
          </mc:Choice>
          <mc:Fallback xmlns="">
            <p:pic>
              <p:nvPicPr>
                <p:cNvPr id="35969" name="Ink 35968">
                  <a:extLst>
                    <a:ext uri="{FF2B5EF4-FFF2-40B4-BE49-F238E27FC236}">
                      <a16:creationId xmlns:a16="http://schemas.microsoft.com/office/drawing/2014/main" id="{1A9CC2E8-11C7-4F24-EF78-57D99EA17A15}"/>
                    </a:ext>
                  </a:extLst>
                </p:cNvPr>
                <p:cNvPicPr/>
                <p:nvPr/>
              </p:nvPicPr>
              <p:blipFill>
                <a:blip r:embed="rId266"/>
                <a:stretch>
                  <a:fillRect/>
                </a:stretch>
              </p:blipFill>
              <p:spPr>
                <a:xfrm>
                  <a:off x="7664140" y="968980"/>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5970" name="Ink 35969">
                  <a:extLst>
                    <a:ext uri="{FF2B5EF4-FFF2-40B4-BE49-F238E27FC236}">
                      <a16:creationId xmlns:a16="http://schemas.microsoft.com/office/drawing/2014/main" id="{1A028B6D-64FA-C855-0A5B-1A0020712091}"/>
                    </a:ext>
                  </a:extLst>
                </p14:cNvPr>
                <p14:cNvContentPartPr/>
                <p14:nvPr/>
              </p14:nvContentPartPr>
              <p14:xfrm>
                <a:off x="7042060" y="878620"/>
                <a:ext cx="49680" cy="20520"/>
              </p14:xfrm>
            </p:contentPart>
          </mc:Choice>
          <mc:Fallback xmlns="">
            <p:pic>
              <p:nvPicPr>
                <p:cNvPr id="35970" name="Ink 35969">
                  <a:extLst>
                    <a:ext uri="{FF2B5EF4-FFF2-40B4-BE49-F238E27FC236}">
                      <a16:creationId xmlns:a16="http://schemas.microsoft.com/office/drawing/2014/main" id="{1A028B6D-64FA-C855-0A5B-1A0020712091}"/>
                    </a:ext>
                  </a:extLst>
                </p:cNvPr>
                <p:cNvPicPr/>
                <p:nvPr/>
              </p:nvPicPr>
              <p:blipFill>
                <a:blip r:embed="rId268"/>
                <a:stretch>
                  <a:fillRect/>
                </a:stretch>
              </p:blipFill>
              <p:spPr>
                <a:xfrm>
                  <a:off x="7024060" y="860980"/>
                  <a:ext cx="85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5971" name="Ink 35970">
                  <a:extLst>
                    <a:ext uri="{FF2B5EF4-FFF2-40B4-BE49-F238E27FC236}">
                      <a16:creationId xmlns:a16="http://schemas.microsoft.com/office/drawing/2014/main" id="{920A089E-00CF-1954-2FAA-9DCC7A757FE8}"/>
                    </a:ext>
                  </a:extLst>
                </p14:cNvPr>
                <p14:cNvContentPartPr/>
                <p14:nvPr/>
              </p14:nvContentPartPr>
              <p14:xfrm>
                <a:off x="7023700" y="984820"/>
                <a:ext cx="78840" cy="14760"/>
              </p14:xfrm>
            </p:contentPart>
          </mc:Choice>
          <mc:Fallback xmlns="">
            <p:pic>
              <p:nvPicPr>
                <p:cNvPr id="35971" name="Ink 35970">
                  <a:extLst>
                    <a:ext uri="{FF2B5EF4-FFF2-40B4-BE49-F238E27FC236}">
                      <a16:creationId xmlns:a16="http://schemas.microsoft.com/office/drawing/2014/main" id="{920A089E-00CF-1954-2FAA-9DCC7A757FE8}"/>
                    </a:ext>
                  </a:extLst>
                </p:cNvPr>
                <p:cNvPicPr/>
                <p:nvPr/>
              </p:nvPicPr>
              <p:blipFill>
                <a:blip r:embed="rId270"/>
                <a:stretch>
                  <a:fillRect/>
                </a:stretch>
              </p:blipFill>
              <p:spPr>
                <a:xfrm>
                  <a:off x="7006060" y="966820"/>
                  <a:ext cx="11448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35972" name="Ink 35971">
                <a:extLst>
                  <a:ext uri="{FF2B5EF4-FFF2-40B4-BE49-F238E27FC236}">
                    <a16:creationId xmlns:a16="http://schemas.microsoft.com/office/drawing/2014/main" id="{7898374C-315A-7211-C459-E143C3D1B7FD}"/>
                  </a:ext>
                </a:extLst>
              </p14:cNvPr>
              <p14:cNvContentPartPr/>
              <p14:nvPr/>
            </p14:nvContentPartPr>
            <p14:xfrm>
              <a:off x="6665500" y="870340"/>
              <a:ext cx="55440" cy="142920"/>
            </p14:xfrm>
          </p:contentPart>
        </mc:Choice>
        <mc:Fallback xmlns="">
          <p:pic>
            <p:nvPicPr>
              <p:cNvPr id="35972" name="Ink 35971">
                <a:extLst>
                  <a:ext uri="{FF2B5EF4-FFF2-40B4-BE49-F238E27FC236}">
                    <a16:creationId xmlns:a16="http://schemas.microsoft.com/office/drawing/2014/main" id="{7898374C-315A-7211-C459-E143C3D1B7FD}"/>
                  </a:ext>
                </a:extLst>
              </p:cNvPr>
              <p:cNvPicPr/>
              <p:nvPr/>
            </p:nvPicPr>
            <p:blipFill>
              <a:blip r:embed="rId272"/>
              <a:stretch>
                <a:fillRect/>
              </a:stretch>
            </p:blipFill>
            <p:spPr>
              <a:xfrm>
                <a:off x="6647860" y="852700"/>
                <a:ext cx="9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5973" name="Ink 35972">
                <a:extLst>
                  <a:ext uri="{FF2B5EF4-FFF2-40B4-BE49-F238E27FC236}">
                    <a16:creationId xmlns:a16="http://schemas.microsoft.com/office/drawing/2014/main" id="{7DDDDC11-CBCB-D292-0EA5-307B4CD6DB12}"/>
                  </a:ext>
                </a:extLst>
              </p14:cNvPr>
              <p14:cNvContentPartPr/>
              <p14:nvPr/>
            </p14:nvContentPartPr>
            <p14:xfrm>
              <a:off x="6715180" y="754780"/>
              <a:ext cx="3240" cy="3240"/>
            </p14:xfrm>
          </p:contentPart>
        </mc:Choice>
        <mc:Fallback xmlns="">
          <p:pic>
            <p:nvPicPr>
              <p:cNvPr id="35973" name="Ink 35972">
                <a:extLst>
                  <a:ext uri="{FF2B5EF4-FFF2-40B4-BE49-F238E27FC236}">
                    <a16:creationId xmlns:a16="http://schemas.microsoft.com/office/drawing/2014/main" id="{7DDDDC11-CBCB-D292-0EA5-307B4CD6DB12}"/>
                  </a:ext>
                </a:extLst>
              </p:cNvPr>
              <p:cNvPicPr/>
              <p:nvPr/>
            </p:nvPicPr>
            <p:blipFill>
              <a:blip r:embed="rId274"/>
              <a:stretch>
                <a:fillRect/>
              </a:stretch>
            </p:blipFill>
            <p:spPr>
              <a:xfrm>
                <a:off x="6697180" y="736780"/>
                <a:ext cx="38880" cy="38880"/>
              </a:xfrm>
              <a:prstGeom prst="rect">
                <a:avLst/>
              </a:prstGeom>
            </p:spPr>
          </p:pic>
        </mc:Fallback>
      </mc:AlternateContent>
      <p:grpSp>
        <p:nvGrpSpPr>
          <p:cNvPr id="35978" name="Group 35977">
            <a:extLst>
              <a:ext uri="{FF2B5EF4-FFF2-40B4-BE49-F238E27FC236}">
                <a16:creationId xmlns:a16="http://schemas.microsoft.com/office/drawing/2014/main" id="{0D38EA13-96A6-708C-46AE-3D36FF0F3206}"/>
              </a:ext>
            </a:extLst>
          </p:cNvPr>
          <p:cNvGrpSpPr/>
          <p:nvPr/>
        </p:nvGrpSpPr>
        <p:grpSpPr>
          <a:xfrm>
            <a:off x="7809220" y="842620"/>
            <a:ext cx="84240" cy="86760"/>
            <a:chOff x="7809220" y="842620"/>
            <a:chExt cx="84240" cy="86760"/>
          </a:xfrm>
        </p:grpSpPr>
        <mc:AlternateContent xmlns:mc="http://schemas.openxmlformats.org/markup-compatibility/2006" xmlns:p14="http://schemas.microsoft.com/office/powerpoint/2010/main">
          <mc:Choice Requires="p14">
            <p:contentPart p14:bwMode="auto" r:id="rId275">
              <p14:nvContentPartPr>
                <p14:cNvPr id="35976" name="Ink 35975">
                  <a:extLst>
                    <a:ext uri="{FF2B5EF4-FFF2-40B4-BE49-F238E27FC236}">
                      <a16:creationId xmlns:a16="http://schemas.microsoft.com/office/drawing/2014/main" id="{0EC24C04-D88E-A7B5-9805-00472515810F}"/>
                    </a:ext>
                  </a:extLst>
                </p14:cNvPr>
                <p14:cNvContentPartPr/>
                <p14:nvPr/>
              </p14:nvContentPartPr>
              <p14:xfrm>
                <a:off x="7812820" y="915700"/>
                <a:ext cx="80640" cy="13680"/>
              </p14:xfrm>
            </p:contentPart>
          </mc:Choice>
          <mc:Fallback xmlns="">
            <p:pic>
              <p:nvPicPr>
                <p:cNvPr id="35976" name="Ink 35975">
                  <a:extLst>
                    <a:ext uri="{FF2B5EF4-FFF2-40B4-BE49-F238E27FC236}">
                      <a16:creationId xmlns:a16="http://schemas.microsoft.com/office/drawing/2014/main" id="{0EC24C04-D88E-A7B5-9805-00472515810F}"/>
                    </a:ext>
                  </a:extLst>
                </p:cNvPr>
                <p:cNvPicPr/>
                <p:nvPr/>
              </p:nvPicPr>
              <p:blipFill>
                <a:blip r:embed="rId276"/>
                <a:stretch>
                  <a:fillRect/>
                </a:stretch>
              </p:blipFill>
              <p:spPr>
                <a:xfrm>
                  <a:off x="7795180" y="898060"/>
                  <a:ext cx="116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5977" name="Ink 35976">
                  <a:extLst>
                    <a:ext uri="{FF2B5EF4-FFF2-40B4-BE49-F238E27FC236}">
                      <a16:creationId xmlns:a16="http://schemas.microsoft.com/office/drawing/2014/main" id="{79806FAB-AB67-9265-BC82-15B524DF6D5E}"/>
                    </a:ext>
                  </a:extLst>
                </p14:cNvPr>
                <p14:cNvContentPartPr/>
                <p14:nvPr/>
              </p14:nvContentPartPr>
              <p14:xfrm>
                <a:off x="7809220" y="842620"/>
                <a:ext cx="43920" cy="3240"/>
              </p14:xfrm>
            </p:contentPart>
          </mc:Choice>
          <mc:Fallback xmlns="">
            <p:pic>
              <p:nvPicPr>
                <p:cNvPr id="35977" name="Ink 35976">
                  <a:extLst>
                    <a:ext uri="{FF2B5EF4-FFF2-40B4-BE49-F238E27FC236}">
                      <a16:creationId xmlns:a16="http://schemas.microsoft.com/office/drawing/2014/main" id="{79806FAB-AB67-9265-BC82-15B524DF6D5E}"/>
                    </a:ext>
                  </a:extLst>
                </p:cNvPr>
                <p:cNvPicPr/>
                <p:nvPr/>
              </p:nvPicPr>
              <p:blipFill>
                <a:blip r:embed="rId278"/>
                <a:stretch>
                  <a:fillRect/>
                </a:stretch>
              </p:blipFill>
              <p:spPr>
                <a:xfrm>
                  <a:off x="7791580" y="824620"/>
                  <a:ext cx="79560" cy="38880"/>
                </a:xfrm>
                <a:prstGeom prst="rect">
                  <a:avLst/>
                </a:prstGeom>
              </p:spPr>
            </p:pic>
          </mc:Fallback>
        </mc:AlternateContent>
      </p:grpSp>
      <p:grpSp>
        <p:nvGrpSpPr>
          <p:cNvPr id="35990" name="Group 35989">
            <a:extLst>
              <a:ext uri="{FF2B5EF4-FFF2-40B4-BE49-F238E27FC236}">
                <a16:creationId xmlns:a16="http://schemas.microsoft.com/office/drawing/2014/main" id="{6D48FD37-512A-4730-91CD-43FAFB99F5B2}"/>
              </a:ext>
            </a:extLst>
          </p:cNvPr>
          <p:cNvGrpSpPr/>
          <p:nvPr/>
        </p:nvGrpSpPr>
        <p:grpSpPr>
          <a:xfrm>
            <a:off x="8079220" y="783940"/>
            <a:ext cx="653760" cy="235440"/>
            <a:chOff x="8079220" y="783940"/>
            <a:chExt cx="653760" cy="235440"/>
          </a:xfrm>
        </p:grpSpPr>
        <mc:AlternateContent xmlns:mc="http://schemas.openxmlformats.org/markup-compatibility/2006" xmlns:p14="http://schemas.microsoft.com/office/powerpoint/2010/main">
          <mc:Choice Requires="p14">
            <p:contentPart p14:bwMode="auto" r:id="rId279">
              <p14:nvContentPartPr>
                <p14:cNvPr id="35979" name="Ink 35978">
                  <a:extLst>
                    <a:ext uri="{FF2B5EF4-FFF2-40B4-BE49-F238E27FC236}">
                      <a16:creationId xmlns:a16="http://schemas.microsoft.com/office/drawing/2014/main" id="{95F9807B-021B-7322-BB66-AA84C063EE92}"/>
                    </a:ext>
                  </a:extLst>
                </p14:cNvPr>
                <p14:cNvContentPartPr/>
                <p14:nvPr/>
              </p14:nvContentPartPr>
              <p14:xfrm>
                <a:off x="8079220" y="783940"/>
                <a:ext cx="100440" cy="235440"/>
              </p14:xfrm>
            </p:contentPart>
          </mc:Choice>
          <mc:Fallback xmlns="">
            <p:pic>
              <p:nvPicPr>
                <p:cNvPr id="35979" name="Ink 35978">
                  <a:extLst>
                    <a:ext uri="{FF2B5EF4-FFF2-40B4-BE49-F238E27FC236}">
                      <a16:creationId xmlns:a16="http://schemas.microsoft.com/office/drawing/2014/main" id="{95F9807B-021B-7322-BB66-AA84C063EE92}"/>
                    </a:ext>
                  </a:extLst>
                </p:cNvPr>
                <p:cNvPicPr/>
                <p:nvPr/>
              </p:nvPicPr>
              <p:blipFill>
                <a:blip r:embed="rId280"/>
                <a:stretch>
                  <a:fillRect/>
                </a:stretch>
              </p:blipFill>
              <p:spPr>
                <a:xfrm>
                  <a:off x="8061580" y="765940"/>
                  <a:ext cx="136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5980" name="Ink 35979">
                  <a:extLst>
                    <a:ext uri="{FF2B5EF4-FFF2-40B4-BE49-F238E27FC236}">
                      <a16:creationId xmlns:a16="http://schemas.microsoft.com/office/drawing/2014/main" id="{379BDE19-C120-E6CA-BDA0-EF0CB3695588}"/>
                    </a:ext>
                  </a:extLst>
                </p14:cNvPr>
                <p14:cNvContentPartPr/>
                <p14:nvPr/>
              </p14:nvContentPartPr>
              <p14:xfrm>
                <a:off x="8251300" y="927220"/>
                <a:ext cx="360" cy="360"/>
              </p14:xfrm>
            </p:contentPart>
          </mc:Choice>
          <mc:Fallback xmlns="">
            <p:pic>
              <p:nvPicPr>
                <p:cNvPr id="35980" name="Ink 35979">
                  <a:extLst>
                    <a:ext uri="{FF2B5EF4-FFF2-40B4-BE49-F238E27FC236}">
                      <a16:creationId xmlns:a16="http://schemas.microsoft.com/office/drawing/2014/main" id="{379BDE19-C120-E6CA-BDA0-EF0CB3695588}"/>
                    </a:ext>
                  </a:extLst>
                </p:cNvPr>
                <p:cNvPicPr/>
                <p:nvPr/>
              </p:nvPicPr>
              <p:blipFill>
                <a:blip r:embed="rId123"/>
                <a:stretch>
                  <a:fillRect/>
                </a:stretch>
              </p:blipFill>
              <p:spPr>
                <a:xfrm>
                  <a:off x="8233300" y="909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5982" name="Ink 35981">
                  <a:extLst>
                    <a:ext uri="{FF2B5EF4-FFF2-40B4-BE49-F238E27FC236}">
                      <a16:creationId xmlns:a16="http://schemas.microsoft.com/office/drawing/2014/main" id="{C7B9B0A4-6DC5-23FF-38F9-CDEF6E239D12}"/>
                    </a:ext>
                  </a:extLst>
                </p14:cNvPr>
                <p14:cNvContentPartPr/>
                <p14:nvPr/>
              </p14:nvContentPartPr>
              <p14:xfrm>
                <a:off x="8358940" y="828940"/>
                <a:ext cx="70560" cy="158400"/>
              </p14:xfrm>
            </p:contentPart>
          </mc:Choice>
          <mc:Fallback xmlns="">
            <p:pic>
              <p:nvPicPr>
                <p:cNvPr id="35982" name="Ink 35981">
                  <a:extLst>
                    <a:ext uri="{FF2B5EF4-FFF2-40B4-BE49-F238E27FC236}">
                      <a16:creationId xmlns:a16="http://schemas.microsoft.com/office/drawing/2014/main" id="{C7B9B0A4-6DC5-23FF-38F9-CDEF6E239D12}"/>
                    </a:ext>
                  </a:extLst>
                </p:cNvPr>
                <p:cNvPicPr/>
                <p:nvPr/>
              </p:nvPicPr>
              <p:blipFill>
                <a:blip r:embed="rId283"/>
                <a:stretch>
                  <a:fillRect/>
                </a:stretch>
              </p:blipFill>
              <p:spPr>
                <a:xfrm>
                  <a:off x="8340940" y="810940"/>
                  <a:ext cx="106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5984" name="Ink 35983">
                  <a:extLst>
                    <a:ext uri="{FF2B5EF4-FFF2-40B4-BE49-F238E27FC236}">
                      <a16:creationId xmlns:a16="http://schemas.microsoft.com/office/drawing/2014/main" id="{624B8D7B-C8E4-B0C9-7AFC-2CD1CE85E7D0}"/>
                    </a:ext>
                  </a:extLst>
                </p14:cNvPr>
                <p14:cNvContentPartPr/>
                <p14:nvPr/>
              </p14:nvContentPartPr>
              <p14:xfrm>
                <a:off x="8502220" y="856300"/>
                <a:ext cx="84600" cy="111600"/>
              </p14:xfrm>
            </p:contentPart>
          </mc:Choice>
          <mc:Fallback xmlns="">
            <p:pic>
              <p:nvPicPr>
                <p:cNvPr id="35984" name="Ink 35983">
                  <a:extLst>
                    <a:ext uri="{FF2B5EF4-FFF2-40B4-BE49-F238E27FC236}">
                      <a16:creationId xmlns:a16="http://schemas.microsoft.com/office/drawing/2014/main" id="{624B8D7B-C8E4-B0C9-7AFC-2CD1CE85E7D0}"/>
                    </a:ext>
                  </a:extLst>
                </p:cNvPr>
                <p:cNvPicPr/>
                <p:nvPr/>
              </p:nvPicPr>
              <p:blipFill>
                <a:blip r:embed="rId285"/>
                <a:stretch>
                  <a:fillRect/>
                </a:stretch>
              </p:blipFill>
              <p:spPr>
                <a:xfrm>
                  <a:off x="8484580" y="838300"/>
                  <a:ext cx="120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5986" name="Ink 35985">
                  <a:extLst>
                    <a:ext uri="{FF2B5EF4-FFF2-40B4-BE49-F238E27FC236}">
                      <a16:creationId xmlns:a16="http://schemas.microsoft.com/office/drawing/2014/main" id="{05A716DC-92E9-33E8-4EAD-5E6F83770AB7}"/>
                    </a:ext>
                  </a:extLst>
                </p14:cNvPr>
                <p14:cNvContentPartPr/>
                <p14:nvPr/>
              </p14:nvContentPartPr>
              <p14:xfrm>
                <a:off x="8680420" y="824980"/>
                <a:ext cx="36360" cy="176760"/>
              </p14:xfrm>
            </p:contentPart>
          </mc:Choice>
          <mc:Fallback xmlns="">
            <p:pic>
              <p:nvPicPr>
                <p:cNvPr id="35986" name="Ink 35985">
                  <a:extLst>
                    <a:ext uri="{FF2B5EF4-FFF2-40B4-BE49-F238E27FC236}">
                      <a16:creationId xmlns:a16="http://schemas.microsoft.com/office/drawing/2014/main" id="{05A716DC-92E9-33E8-4EAD-5E6F83770AB7}"/>
                    </a:ext>
                  </a:extLst>
                </p:cNvPr>
                <p:cNvPicPr/>
                <p:nvPr/>
              </p:nvPicPr>
              <p:blipFill>
                <a:blip r:embed="rId287"/>
                <a:stretch>
                  <a:fillRect/>
                </a:stretch>
              </p:blipFill>
              <p:spPr>
                <a:xfrm>
                  <a:off x="8662420" y="806980"/>
                  <a:ext cx="72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5987" name="Ink 35986">
                  <a:extLst>
                    <a:ext uri="{FF2B5EF4-FFF2-40B4-BE49-F238E27FC236}">
                      <a16:creationId xmlns:a16="http://schemas.microsoft.com/office/drawing/2014/main" id="{434664A5-554F-36EE-D147-2720388FF1DB}"/>
                    </a:ext>
                  </a:extLst>
                </p14:cNvPr>
                <p14:cNvContentPartPr/>
                <p14:nvPr/>
              </p14:nvContentPartPr>
              <p14:xfrm>
                <a:off x="8681860" y="911380"/>
                <a:ext cx="51120" cy="10800"/>
              </p14:xfrm>
            </p:contentPart>
          </mc:Choice>
          <mc:Fallback xmlns="">
            <p:pic>
              <p:nvPicPr>
                <p:cNvPr id="35987" name="Ink 35986">
                  <a:extLst>
                    <a:ext uri="{FF2B5EF4-FFF2-40B4-BE49-F238E27FC236}">
                      <a16:creationId xmlns:a16="http://schemas.microsoft.com/office/drawing/2014/main" id="{434664A5-554F-36EE-D147-2720388FF1DB}"/>
                    </a:ext>
                  </a:extLst>
                </p:cNvPr>
                <p:cNvPicPr/>
                <p:nvPr/>
              </p:nvPicPr>
              <p:blipFill>
                <a:blip r:embed="rId289"/>
                <a:stretch>
                  <a:fillRect/>
                </a:stretch>
              </p:blipFill>
              <p:spPr>
                <a:xfrm>
                  <a:off x="8664220" y="893380"/>
                  <a:ext cx="86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5989" name="Ink 35988">
                  <a:extLst>
                    <a:ext uri="{FF2B5EF4-FFF2-40B4-BE49-F238E27FC236}">
                      <a16:creationId xmlns:a16="http://schemas.microsoft.com/office/drawing/2014/main" id="{842D67EF-9CEF-C107-41CE-5538695BEA1C}"/>
                    </a:ext>
                  </a:extLst>
                </p14:cNvPr>
                <p14:cNvContentPartPr/>
                <p14:nvPr/>
              </p14:nvContentPartPr>
              <p14:xfrm>
                <a:off x="8649100" y="820660"/>
                <a:ext cx="43920" cy="3240"/>
              </p14:xfrm>
            </p:contentPart>
          </mc:Choice>
          <mc:Fallback xmlns="">
            <p:pic>
              <p:nvPicPr>
                <p:cNvPr id="35989" name="Ink 35988">
                  <a:extLst>
                    <a:ext uri="{FF2B5EF4-FFF2-40B4-BE49-F238E27FC236}">
                      <a16:creationId xmlns:a16="http://schemas.microsoft.com/office/drawing/2014/main" id="{842D67EF-9CEF-C107-41CE-5538695BEA1C}"/>
                    </a:ext>
                  </a:extLst>
                </p:cNvPr>
                <p:cNvPicPr/>
                <p:nvPr/>
              </p:nvPicPr>
              <p:blipFill>
                <a:blip r:embed="rId291"/>
                <a:stretch>
                  <a:fillRect/>
                </a:stretch>
              </p:blipFill>
              <p:spPr>
                <a:xfrm>
                  <a:off x="8631460" y="802660"/>
                  <a:ext cx="7956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2">
            <p14:nvContentPartPr>
              <p14:cNvPr id="35991" name="Ink 35990">
                <a:extLst>
                  <a:ext uri="{FF2B5EF4-FFF2-40B4-BE49-F238E27FC236}">
                    <a16:creationId xmlns:a16="http://schemas.microsoft.com/office/drawing/2014/main" id="{7057F2FF-D1A9-9C3C-A8F5-D81E8B999209}"/>
                  </a:ext>
                </a:extLst>
              </p14:cNvPr>
              <p14:cNvContentPartPr/>
              <p14:nvPr/>
            </p14:nvContentPartPr>
            <p14:xfrm>
              <a:off x="-157940" y="3927100"/>
              <a:ext cx="64080" cy="186480"/>
            </p14:xfrm>
          </p:contentPart>
        </mc:Choice>
        <mc:Fallback xmlns="">
          <p:pic>
            <p:nvPicPr>
              <p:cNvPr id="35991" name="Ink 35990">
                <a:extLst>
                  <a:ext uri="{FF2B5EF4-FFF2-40B4-BE49-F238E27FC236}">
                    <a16:creationId xmlns:a16="http://schemas.microsoft.com/office/drawing/2014/main" id="{7057F2FF-D1A9-9C3C-A8F5-D81E8B999209}"/>
                  </a:ext>
                </a:extLst>
              </p:cNvPr>
              <p:cNvPicPr/>
              <p:nvPr/>
            </p:nvPicPr>
            <p:blipFill>
              <a:blip r:embed="rId293"/>
              <a:stretch>
                <a:fillRect/>
              </a:stretch>
            </p:blipFill>
            <p:spPr>
              <a:xfrm>
                <a:off x="-175940" y="3909100"/>
                <a:ext cx="99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5992" name="Ink 35991">
                <a:extLst>
                  <a:ext uri="{FF2B5EF4-FFF2-40B4-BE49-F238E27FC236}">
                    <a16:creationId xmlns:a16="http://schemas.microsoft.com/office/drawing/2014/main" id="{B51680E5-8F99-4979-9857-3834D320C6E3}"/>
                  </a:ext>
                </a:extLst>
              </p14:cNvPr>
              <p14:cNvContentPartPr/>
              <p14:nvPr/>
            </p14:nvContentPartPr>
            <p14:xfrm>
              <a:off x="-152900" y="3836740"/>
              <a:ext cx="360" cy="360"/>
            </p14:xfrm>
          </p:contentPart>
        </mc:Choice>
        <mc:Fallback xmlns="">
          <p:pic>
            <p:nvPicPr>
              <p:cNvPr id="35992" name="Ink 35991">
                <a:extLst>
                  <a:ext uri="{FF2B5EF4-FFF2-40B4-BE49-F238E27FC236}">
                    <a16:creationId xmlns:a16="http://schemas.microsoft.com/office/drawing/2014/main" id="{B51680E5-8F99-4979-9857-3834D320C6E3}"/>
                  </a:ext>
                </a:extLst>
              </p:cNvPr>
              <p:cNvPicPr/>
              <p:nvPr/>
            </p:nvPicPr>
            <p:blipFill>
              <a:blip r:embed="rId123"/>
              <a:stretch>
                <a:fillRect/>
              </a:stretch>
            </p:blipFill>
            <p:spPr>
              <a:xfrm>
                <a:off x="-170900" y="38187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5993" name="Ink 35992">
                <a:extLst>
                  <a:ext uri="{FF2B5EF4-FFF2-40B4-BE49-F238E27FC236}">
                    <a16:creationId xmlns:a16="http://schemas.microsoft.com/office/drawing/2014/main" id="{E505286A-F438-B33C-8BBD-86ABEA36DB26}"/>
                  </a:ext>
                </a:extLst>
              </p14:cNvPr>
              <p14:cNvContentPartPr/>
              <p14:nvPr/>
            </p14:nvContentPartPr>
            <p14:xfrm>
              <a:off x="-598220" y="3888580"/>
              <a:ext cx="234720" cy="175320"/>
            </p14:xfrm>
          </p:contentPart>
        </mc:Choice>
        <mc:Fallback xmlns="">
          <p:pic>
            <p:nvPicPr>
              <p:cNvPr id="35993" name="Ink 35992">
                <a:extLst>
                  <a:ext uri="{FF2B5EF4-FFF2-40B4-BE49-F238E27FC236}">
                    <a16:creationId xmlns:a16="http://schemas.microsoft.com/office/drawing/2014/main" id="{E505286A-F438-B33C-8BBD-86ABEA36DB26}"/>
                  </a:ext>
                </a:extLst>
              </p:cNvPr>
              <p:cNvPicPr/>
              <p:nvPr/>
            </p:nvPicPr>
            <p:blipFill>
              <a:blip r:embed="rId296"/>
              <a:stretch>
                <a:fillRect/>
              </a:stretch>
            </p:blipFill>
            <p:spPr>
              <a:xfrm>
                <a:off x="-616220" y="3870580"/>
                <a:ext cx="270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5994" name="Ink 35993">
                <a:extLst>
                  <a:ext uri="{FF2B5EF4-FFF2-40B4-BE49-F238E27FC236}">
                    <a16:creationId xmlns:a16="http://schemas.microsoft.com/office/drawing/2014/main" id="{F4D9A748-0E38-6ADB-06AB-CB466E7F7711}"/>
                  </a:ext>
                </a:extLst>
              </p14:cNvPr>
              <p14:cNvContentPartPr/>
              <p14:nvPr/>
            </p14:nvContentPartPr>
            <p14:xfrm>
              <a:off x="-1082780" y="3879220"/>
              <a:ext cx="113040" cy="182160"/>
            </p14:xfrm>
          </p:contentPart>
        </mc:Choice>
        <mc:Fallback xmlns="">
          <p:pic>
            <p:nvPicPr>
              <p:cNvPr id="35994" name="Ink 35993">
                <a:extLst>
                  <a:ext uri="{FF2B5EF4-FFF2-40B4-BE49-F238E27FC236}">
                    <a16:creationId xmlns:a16="http://schemas.microsoft.com/office/drawing/2014/main" id="{F4D9A748-0E38-6ADB-06AB-CB466E7F7711}"/>
                  </a:ext>
                </a:extLst>
              </p:cNvPr>
              <p:cNvPicPr/>
              <p:nvPr/>
            </p:nvPicPr>
            <p:blipFill>
              <a:blip r:embed="rId298"/>
              <a:stretch>
                <a:fillRect/>
              </a:stretch>
            </p:blipFill>
            <p:spPr>
              <a:xfrm>
                <a:off x="-1100420" y="3861580"/>
                <a:ext cx="148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5995" name="Ink 35994">
                <a:extLst>
                  <a:ext uri="{FF2B5EF4-FFF2-40B4-BE49-F238E27FC236}">
                    <a16:creationId xmlns:a16="http://schemas.microsoft.com/office/drawing/2014/main" id="{FCB47EDD-A09C-6EF6-A76E-1E1817A16A77}"/>
                  </a:ext>
                </a:extLst>
              </p14:cNvPr>
              <p14:cNvContentPartPr/>
              <p14:nvPr/>
            </p14:nvContentPartPr>
            <p14:xfrm>
              <a:off x="-887300" y="3938980"/>
              <a:ext cx="43920" cy="117000"/>
            </p14:xfrm>
          </p:contentPart>
        </mc:Choice>
        <mc:Fallback xmlns="">
          <p:pic>
            <p:nvPicPr>
              <p:cNvPr id="35995" name="Ink 35994">
                <a:extLst>
                  <a:ext uri="{FF2B5EF4-FFF2-40B4-BE49-F238E27FC236}">
                    <a16:creationId xmlns:a16="http://schemas.microsoft.com/office/drawing/2014/main" id="{FCB47EDD-A09C-6EF6-A76E-1E1817A16A77}"/>
                  </a:ext>
                </a:extLst>
              </p:cNvPr>
              <p:cNvPicPr/>
              <p:nvPr/>
            </p:nvPicPr>
            <p:blipFill>
              <a:blip r:embed="rId300"/>
              <a:stretch>
                <a:fillRect/>
              </a:stretch>
            </p:blipFill>
            <p:spPr>
              <a:xfrm>
                <a:off x="-905300" y="3920980"/>
                <a:ext cx="79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5996" name="Ink 35995">
                <a:extLst>
                  <a:ext uri="{FF2B5EF4-FFF2-40B4-BE49-F238E27FC236}">
                    <a16:creationId xmlns:a16="http://schemas.microsoft.com/office/drawing/2014/main" id="{3E8D00CF-80DB-81F3-B14C-EFF14BC36723}"/>
                  </a:ext>
                </a:extLst>
              </p14:cNvPr>
              <p14:cNvContentPartPr/>
              <p14:nvPr/>
            </p14:nvContentPartPr>
            <p14:xfrm>
              <a:off x="-796580" y="3848260"/>
              <a:ext cx="76320" cy="423720"/>
            </p14:xfrm>
          </p:contentPart>
        </mc:Choice>
        <mc:Fallback xmlns="">
          <p:pic>
            <p:nvPicPr>
              <p:cNvPr id="35996" name="Ink 35995">
                <a:extLst>
                  <a:ext uri="{FF2B5EF4-FFF2-40B4-BE49-F238E27FC236}">
                    <a16:creationId xmlns:a16="http://schemas.microsoft.com/office/drawing/2014/main" id="{3E8D00CF-80DB-81F3-B14C-EFF14BC36723}"/>
                  </a:ext>
                </a:extLst>
              </p:cNvPr>
              <p:cNvPicPr/>
              <p:nvPr/>
            </p:nvPicPr>
            <p:blipFill>
              <a:blip r:embed="rId302"/>
              <a:stretch>
                <a:fillRect/>
              </a:stretch>
            </p:blipFill>
            <p:spPr>
              <a:xfrm>
                <a:off x="-814580" y="3830620"/>
                <a:ext cx="11196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5997" name="Ink 35996">
                <a:extLst>
                  <a:ext uri="{FF2B5EF4-FFF2-40B4-BE49-F238E27FC236}">
                    <a16:creationId xmlns:a16="http://schemas.microsoft.com/office/drawing/2014/main" id="{FB1046D9-265C-3629-C04C-49CE1C43C7BD}"/>
                  </a:ext>
                </a:extLst>
              </p14:cNvPr>
              <p14:cNvContentPartPr/>
              <p14:nvPr/>
            </p14:nvContentPartPr>
            <p14:xfrm>
              <a:off x="-855260" y="3823420"/>
              <a:ext cx="360" cy="360"/>
            </p14:xfrm>
          </p:contentPart>
        </mc:Choice>
        <mc:Fallback xmlns="">
          <p:pic>
            <p:nvPicPr>
              <p:cNvPr id="35997" name="Ink 35996">
                <a:extLst>
                  <a:ext uri="{FF2B5EF4-FFF2-40B4-BE49-F238E27FC236}">
                    <a16:creationId xmlns:a16="http://schemas.microsoft.com/office/drawing/2014/main" id="{FB1046D9-265C-3629-C04C-49CE1C43C7BD}"/>
                  </a:ext>
                </a:extLst>
              </p:cNvPr>
              <p:cNvPicPr/>
              <p:nvPr/>
            </p:nvPicPr>
            <p:blipFill>
              <a:blip r:embed="rId123"/>
              <a:stretch>
                <a:fillRect/>
              </a:stretch>
            </p:blipFill>
            <p:spPr>
              <a:xfrm>
                <a:off x="-872900" y="38054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5998" name="Ink 35997">
                <a:extLst>
                  <a:ext uri="{FF2B5EF4-FFF2-40B4-BE49-F238E27FC236}">
                    <a16:creationId xmlns:a16="http://schemas.microsoft.com/office/drawing/2014/main" id="{199C4F9B-85D8-8C44-523A-649BF417A327}"/>
                  </a:ext>
                </a:extLst>
              </p14:cNvPr>
              <p14:cNvContentPartPr/>
              <p14:nvPr/>
            </p14:nvContentPartPr>
            <p14:xfrm>
              <a:off x="-684260" y="4300780"/>
              <a:ext cx="360" cy="360"/>
            </p14:xfrm>
          </p:contentPart>
        </mc:Choice>
        <mc:Fallback xmlns="">
          <p:pic>
            <p:nvPicPr>
              <p:cNvPr id="35998" name="Ink 35997">
                <a:extLst>
                  <a:ext uri="{FF2B5EF4-FFF2-40B4-BE49-F238E27FC236}">
                    <a16:creationId xmlns:a16="http://schemas.microsoft.com/office/drawing/2014/main" id="{199C4F9B-85D8-8C44-523A-649BF417A327}"/>
                  </a:ext>
                </a:extLst>
              </p:cNvPr>
              <p:cNvPicPr/>
              <p:nvPr/>
            </p:nvPicPr>
            <p:blipFill>
              <a:blip r:embed="rId123"/>
              <a:stretch>
                <a:fillRect/>
              </a:stretch>
            </p:blipFill>
            <p:spPr>
              <a:xfrm>
                <a:off x="-701900" y="42827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5999" name="Ink 35998">
                <a:extLst>
                  <a:ext uri="{FF2B5EF4-FFF2-40B4-BE49-F238E27FC236}">
                    <a16:creationId xmlns:a16="http://schemas.microsoft.com/office/drawing/2014/main" id="{31B60FD4-698D-DC76-85AC-A6D8C77378D7}"/>
                  </a:ext>
                </a:extLst>
              </p14:cNvPr>
              <p14:cNvContentPartPr/>
              <p14:nvPr/>
            </p14:nvContentPartPr>
            <p14:xfrm>
              <a:off x="19900" y="3911980"/>
              <a:ext cx="177480" cy="179640"/>
            </p14:xfrm>
          </p:contentPart>
        </mc:Choice>
        <mc:Fallback xmlns="">
          <p:pic>
            <p:nvPicPr>
              <p:cNvPr id="35999" name="Ink 35998">
                <a:extLst>
                  <a:ext uri="{FF2B5EF4-FFF2-40B4-BE49-F238E27FC236}">
                    <a16:creationId xmlns:a16="http://schemas.microsoft.com/office/drawing/2014/main" id="{31B60FD4-698D-DC76-85AC-A6D8C77378D7}"/>
                  </a:ext>
                </a:extLst>
              </p:cNvPr>
              <p:cNvPicPr/>
              <p:nvPr/>
            </p:nvPicPr>
            <p:blipFill>
              <a:blip r:embed="rId306"/>
              <a:stretch>
                <a:fillRect/>
              </a:stretch>
            </p:blipFill>
            <p:spPr>
              <a:xfrm>
                <a:off x="1900" y="3894340"/>
                <a:ext cx="213120" cy="215280"/>
              </a:xfrm>
              <a:prstGeom prst="rect">
                <a:avLst/>
              </a:prstGeom>
            </p:spPr>
          </p:pic>
        </mc:Fallback>
      </mc:AlternateContent>
      <p:grpSp>
        <p:nvGrpSpPr>
          <p:cNvPr id="36002" name="Group 36001">
            <a:extLst>
              <a:ext uri="{FF2B5EF4-FFF2-40B4-BE49-F238E27FC236}">
                <a16:creationId xmlns:a16="http://schemas.microsoft.com/office/drawing/2014/main" id="{47CDBC7C-D1C6-F236-FE72-E7AA12467C28}"/>
              </a:ext>
            </a:extLst>
          </p:cNvPr>
          <p:cNvGrpSpPr/>
          <p:nvPr/>
        </p:nvGrpSpPr>
        <p:grpSpPr>
          <a:xfrm>
            <a:off x="417340" y="3872740"/>
            <a:ext cx="298080" cy="235800"/>
            <a:chOff x="417340" y="3872740"/>
            <a:chExt cx="298080" cy="235800"/>
          </a:xfrm>
        </p:grpSpPr>
        <mc:AlternateContent xmlns:mc="http://schemas.openxmlformats.org/markup-compatibility/2006" xmlns:p14="http://schemas.microsoft.com/office/powerpoint/2010/main">
          <mc:Choice Requires="p14">
            <p:contentPart p14:bwMode="auto" r:id="rId307">
              <p14:nvContentPartPr>
                <p14:cNvPr id="36000" name="Ink 35999">
                  <a:extLst>
                    <a:ext uri="{FF2B5EF4-FFF2-40B4-BE49-F238E27FC236}">
                      <a16:creationId xmlns:a16="http://schemas.microsoft.com/office/drawing/2014/main" id="{0F3D110A-1104-8030-420A-1FF5ED3D33D4}"/>
                    </a:ext>
                  </a:extLst>
                </p14:cNvPr>
                <p14:cNvContentPartPr/>
                <p14:nvPr/>
              </p14:nvContentPartPr>
              <p14:xfrm>
                <a:off x="417340" y="3872740"/>
                <a:ext cx="137520" cy="235800"/>
              </p14:xfrm>
            </p:contentPart>
          </mc:Choice>
          <mc:Fallback xmlns="">
            <p:pic>
              <p:nvPicPr>
                <p:cNvPr id="36000" name="Ink 35999">
                  <a:extLst>
                    <a:ext uri="{FF2B5EF4-FFF2-40B4-BE49-F238E27FC236}">
                      <a16:creationId xmlns:a16="http://schemas.microsoft.com/office/drawing/2014/main" id="{0F3D110A-1104-8030-420A-1FF5ED3D33D4}"/>
                    </a:ext>
                  </a:extLst>
                </p:cNvPr>
                <p:cNvPicPr/>
                <p:nvPr/>
              </p:nvPicPr>
              <p:blipFill>
                <a:blip r:embed="rId308"/>
                <a:stretch>
                  <a:fillRect/>
                </a:stretch>
              </p:blipFill>
              <p:spPr>
                <a:xfrm>
                  <a:off x="399340" y="3854740"/>
                  <a:ext cx="1731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6001" name="Ink 36000">
                  <a:extLst>
                    <a:ext uri="{FF2B5EF4-FFF2-40B4-BE49-F238E27FC236}">
                      <a16:creationId xmlns:a16="http://schemas.microsoft.com/office/drawing/2014/main" id="{BC467346-6218-0AFA-E10D-6CD38C350FDA}"/>
                    </a:ext>
                  </a:extLst>
                </p14:cNvPr>
                <p14:cNvContentPartPr/>
                <p14:nvPr/>
              </p14:nvContentPartPr>
              <p14:xfrm>
                <a:off x="599500" y="3894700"/>
                <a:ext cx="115920" cy="177840"/>
              </p14:xfrm>
            </p:contentPart>
          </mc:Choice>
          <mc:Fallback xmlns="">
            <p:pic>
              <p:nvPicPr>
                <p:cNvPr id="36001" name="Ink 36000">
                  <a:extLst>
                    <a:ext uri="{FF2B5EF4-FFF2-40B4-BE49-F238E27FC236}">
                      <a16:creationId xmlns:a16="http://schemas.microsoft.com/office/drawing/2014/main" id="{BC467346-6218-0AFA-E10D-6CD38C350FDA}"/>
                    </a:ext>
                  </a:extLst>
                </p:cNvPr>
                <p:cNvPicPr/>
                <p:nvPr/>
              </p:nvPicPr>
              <p:blipFill>
                <a:blip r:embed="rId310"/>
                <a:stretch>
                  <a:fillRect/>
                </a:stretch>
              </p:blipFill>
              <p:spPr>
                <a:xfrm>
                  <a:off x="581500" y="3876700"/>
                  <a:ext cx="151560"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1">
            <p14:nvContentPartPr>
              <p14:cNvPr id="36003" name="Ink 36002">
                <a:extLst>
                  <a:ext uri="{FF2B5EF4-FFF2-40B4-BE49-F238E27FC236}">
                    <a16:creationId xmlns:a16="http://schemas.microsoft.com/office/drawing/2014/main" id="{6A63E034-576D-9050-52CA-2EDFD6F5307A}"/>
                  </a:ext>
                </a:extLst>
              </p14:cNvPr>
              <p14:cNvContentPartPr/>
              <p14:nvPr/>
            </p14:nvContentPartPr>
            <p14:xfrm>
              <a:off x="-376820" y="4570420"/>
              <a:ext cx="110160" cy="181080"/>
            </p14:xfrm>
          </p:contentPart>
        </mc:Choice>
        <mc:Fallback xmlns="">
          <p:pic>
            <p:nvPicPr>
              <p:cNvPr id="36003" name="Ink 36002">
                <a:extLst>
                  <a:ext uri="{FF2B5EF4-FFF2-40B4-BE49-F238E27FC236}">
                    <a16:creationId xmlns:a16="http://schemas.microsoft.com/office/drawing/2014/main" id="{6A63E034-576D-9050-52CA-2EDFD6F5307A}"/>
                  </a:ext>
                </a:extLst>
              </p:cNvPr>
              <p:cNvPicPr/>
              <p:nvPr/>
            </p:nvPicPr>
            <p:blipFill>
              <a:blip r:embed="rId312"/>
              <a:stretch>
                <a:fillRect/>
              </a:stretch>
            </p:blipFill>
            <p:spPr>
              <a:xfrm>
                <a:off x="-394820" y="4552780"/>
                <a:ext cx="145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6004" name="Ink 36003">
                <a:extLst>
                  <a:ext uri="{FF2B5EF4-FFF2-40B4-BE49-F238E27FC236}">
                    <a16:creationId xmlns:a16="http://schemas.microsoft.com/office/drawing/2014/main" id="{A25638E2-A7F6-C056-5856-6C900544ACFA}"/>
                  </a:ext>
                </a:extLst>
              </p14:cNvPr>
              <p14:cNvContentPartPr/>
              <p14:nvPr/>
            </p14:nvContentPartPr>
            <p14:xfrm>
              <a:off x="-225620" y="4572220"/>
              <a:ext cx="81000" cy="183600"/>
            </p14:xfrm>
          </p:contentPart>
        </mc:Choice>
        <mc:Fallback xmlns="">
          <p:pic>
            <p:nvPicPr>
              <p:cNvPr id="36004" name="Ink 36003">
                <a:extLst>
                  <a:ext uri="{FF2B5EF4-FFF2-40B4-BE49-F238E27FC236}">
                    <a16:creationId xmlns:a16="http://schemas.microsoft.com/office/drawing/2014/main" id="{A25638E2-A7F6-C056-5856-6C900544ACFA}"/>
                  </a:ext>
                </a:extLst>
              </p:cNvPr>
              <p:cNvPicPr/>
              <p:nvPr/>
            </p:nvPicPr>
            <p:blipFill>
              <a:blip r:embed="rId314"/>
              <a:stretch>
                <a:fillRect/>
              </a:stretch>
            </p:blipFill>
            <p:spPr>
              <a:xfrm>
                <a:off x="-243260" y="4554580"/>
                <a:ext cx="116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6006" name="Ink 36005">
                <a:extLst>
                  <a:ext uri="{FF2B5EF4-FFF2-40B4-BE49-F238E27FC236}">
                    <a16:creationId xmlns:a16="http://schemas.microsoft.com/office/drawing/2014/main" id="{58E3FF5A-1A8F-5FB4-517E-AD8DB275B09F}"/>
                  </a:ext>
                </a:extLst>
              </p14:cNvPr>
              <p14:cNvContentPartPr/>
              <p14:nvPr/>
            </p14:nvContentPartPr>
            <p14:xfrm>
              <a:off x="-92780" y="4572580"/>
              <a:ext cx="360" cy="360"/>
            </p14:xfrm>
          </p:contentPart>
        </mc:Choice>
        <mc:Fallback xmlns="">
          <p:pic>
            <p:nvPicPr>
              <p:cNvPr id="36006" name="Ink 36005">
                <a:extLst>
                  <a:ext uri="{FF2B5EF4-FFF2-40B4-BE49-F238E27FC236}">
                    <a16:creationId xmlns:a16="http://schemas.microsoft.com/office/drawing/2014/main" id="{58E3FF5A-1A8F-5FB4-517E-AD8DB275B09F}"/>
                  </a:ext>
                </a:extLst>
              </p:cNvPr>
              <p:cNvPicPr/>
              <p:nvPr/>
            </p:nvPicPr>
            <p:blipFill>
              <a:blip r:embed="rId123"/>
              <a:stretch>
                <a:fillRect/>
              </a:stretch>
            </p:blipFill>
            <p:spPr>
              <a:xfrm>
                <a:off x="-110420" y="4554580"/>
                <a:ext cx="36000" cy="36000"/>
              </a:xfrm>
              <a:prstGeom prst="rect">
                <a:avLst/>
              </a:prstGeom>
            </p:spPr>
          </p:pic>
        </mc:Fallback>
      </mc:AlternateContent>
      <p:grpSp>
        <p:nvGrpSpPr>
          <p:cNvPr id="36008" name="Group 36007">
            <a:extLst>
              <a:ext uri="{FF2B5EF4-FFF2-40B4-BE49-F238E27FC236}">
                <a16:creationId xmlns:a16="http://schemas.microsoft.com/office/drawing/2014/main" id="{46A73FD2-EF62-274E-BEEB-0003BEE40BD7}"/>
              </a:ext>
            </a:extLst>
          </p:cNvPr>
          <p:cNvGrpSpPr/>
          <p:nvPr/>
        </p:nvGrpSpPr>
        <p:grpSpPr>
          <a:xfrm>
            <a:off x="-57500" y="4557100"/>
            <a:ext cx="109800" cy="326880"/>
            <a:chOff x="-57500" y="4557100"/>
            <a:chExt cx="109800" cy="326880"/>
          </a:xfrm>
        </p:grpSpPr>
        <mc:AlternateContent xmlns:mc="http://schemas.openxmlformats.org/markup-compatibility/2006" xmlns:p14="http://schemas.microsoft.com/office/powerpoint/2010/main">
          <mc:Choice Requires="p14">
            <p:contentPart p14:bwMode="auto" r:id="rId316">
              <p14:nvContentPartPr>
                <p14:cNvPr id="36005" name="Ink 36004">
                  <a:extLst>
                    <a:ext uri="{FF2B5EF4-FFF2-40B4-BE49-F238E27FC236}">
                      <a16:creationId xmlns:a16="http://schemas.microsoft.com/office/drawing/2014/main" id="{4AF804EF-A1A6-42A9-52D9-1EA8C9A467F8}"/>
                    </a:ext>
                  </a:extLst>
                </p14:cNvPr>
                <p14:cNvContentPartPr/>
                <p14:nvPr/>
              </p14:nvContentPartPr>
              <p14:xfrm>
                <a:off x="-57500" y="4557100"/>
                <a:ext cx="41040" cy="262800"/>
              </p14:xfrm>
            </p:contentPart>
          </mc:Choice>
          <mc:Fallback xmlns="">
            <p:pic>
              <p:nvPicPr>
                <p:cNvPr id="36005" name="Ink 36004">
                  <a:extLst>
                    <a:ext uri="{FF2B5EF4-FFF2-40B4-BE49-F238E27FC236}">
                      <a16:creationId xmlns:a16="http://schemas.microsoft.com/office/drawing/2014/main" id="{4AF804EF-A1A6-42A9-52D9-1EA8C9A467F8}"/>
                    </a:ext>
                  </a:extLst>
                </p:cNvPr>
                <p:cNvPicPr/>
                <p:nvPr/>
              </p:nvPicPr>
              <p:blipFill>
                <a:blip r:embed="rId317"/>
                <a:stretch>
                  <a:fillRect/>
                </a:stretch>
              </p:blipFill>
              <p:spPr>
                <a:xfrm>
                  <a:off x="-75140" y="4539460"/>
                  <a:ext cx="766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007" name="Ink 36006">
                  <a:extLst>
                    <a:ext uri="{FF2B5EF4-FFF2-40B4-BE49-F238E27FC236}">
                      <a16:creationId xmlns:a16="http://schemas.microsoft.com/office/drawing/2014/main" id="{B639A5C7-2165-6FB0-FBC0-484C185B294E}"/>
                    </a:ext>
                  </a:extLst>
                </p14:cNvPr>
                <p14:cNvContentPartPr/>
                <p14:nvPr/>
              </p14:nvContentPartPr>
              <p14:xfrm>
                <a:off x="46180" y="4877860"/>
                <a:ext cx="6120" cy="6120"/>
              </p14:xfrm>
            </p:contentPart>
          </mc:Choice>
          <mc:Fallback xmlns="">
            <p:pic>
              <p:nvPicPr>
                <p:cNvPr id="36007" name="Ink 36006">
                  <a:extLst>
                    <a:ext uri="{FF2B5EF4-FFF2-40B4-BE49-F238E27FC236}">
                      <a16:creationId xmlns:a16="http://schemas.microsoft.com/office/drawing/2014/main" id="{B639A5C7-2165-6FB0-FBC0-484C185B294E}"/>
                    </a:ext>
                  </a:extLst>
                </p:cNvPr>
                <p:cNvPicPr/>
                <p:nvPr/>
              </p:nvPicPr>
              <p:blipFill>
                <a:blip r:embed="rId319"/>
                <a:stretch>
                  <a:fillRect/>
                </a:stretch>
              </p:blipFill>
              <p:spPr>
                <a:xfrm>
                  <a:off x="28180" y="4860220"/>
                  <a:ext cx="41760" cy="41760"/>
                </a:xfrm>
                <a:prstGeom prst="rect">
                  <a:avLst/>
                </a:prstGeom>
              </p:spPr>
            </p:pic>
          </mc:Fallback>
        </mc:AlternateContent>
      </p:grpSp>
      <p:grpSp>
        <p:nvGrpSpPr>
          <p:cNvPr id="36011" name="Group 36010">
            <a:extLst>
              <a:ext uri="{FF2B5EF4-FFF2-40B4-BE49-F238E27FC236}">
                <a16:creationId xmlns:a16="http://schemas.microsoft.com/office/drawing/2014/main" id="{6D6BD7F3-B8AA-AA5C-CE64-3A6E12FED465}"/>
              </a:ext>
            </a:extLst>
          </p:cNvPr>
          <p:cNvGrpSpPr/>
          <p:nvPr/>
        </p:nvGrpSpPr>
        <p:grpSpPr>
          <a:xfrm>
            <a:off x="555220" y="4451620"/>
            <a:ext cx="920520" cy="546120"/>
            <a:chOff x="555220" y="4451620"/>
            <a:chExt cx="920520" cy="546120"/>
          </a:xfrm>
        </p:grpSpPr>
        <mc:AlternateContent xmlns:mc="http://schemas.openxmlformats.org/markup-compatibility/2006" xmlns:p14="http://schemas.microsoft.com/office/powerpoint/2010/main">
          <mc:Choice Requires="p14">
            <p:contentPart p14:bwMode="auto" r:id="rId320">
              <p14:nvContentPartPr>
                <p14:cNvPr id="36009" name="Ink 36008">
                  <a:extLst>
                    <a:ext uri="{FF2B5EF4-FFF2-40B4-BE49-F238E27FC236}">
                      <a16:creationId xmlns:a16="http://schemas.microsoft.com/office/drawing/2014/main" id="{CAFABF4E-1CC0-2DF5-B6A2-6195911A98EF}"/>
                    </a:ext>
                  </a:extLst>
                </p14:cNvPr>
                <p14:cNvContentPartPr/>
                <p14:nvPr/>
              </p14:nvContentPartPr>
              <p14:xfrm>
                <a:off x="623980" y="4451620"/>
                <a:ext cx="851760" cy="473760"/>
              </p14:xfrm>
            </p:contentPart>
          </mc:Choice>
          <mc:Fallback xmlns="">
            <p:pic>
              <p:nvPicPr>
                <p:cNvPr id="36009" name="Ink 36008">
                  <a:extLst>
                    <a:ext uri="{FF2B5EF4-FFF2-40B4-BE49-F238E27FC236}">
                      <a16:creationId xmlns:a16="http://schemas.microsoft.com/office/drawing/2014/main" id="{CAFABF4E-1CC0-2DF5-B6A2-6195911A98EF}"/>
                    </a:ext>
                  </a:extLst>
                </p:cNvPr>
                <p:cNvPicPr/>
                <p:nvPr/>
              </p:nvPicPr>
              <p:blipFill>
                <a:blip r:embed="rId321"/>
                <a:stretch>
                  <a:fillRect/>
                </a:stretch>
              </p:blipFill>
              <p:spPr>
                <a:xfrm>
                  <a:off x="605980" y="4433620"/>
                  <a:ext cx="8874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010" name="Ink 36009">
                  <a:extLst>
                    <a:ext uri="{FF2B5EF4-FFF2-40B4-BE49-F238E27FC236}">
                      <a16:creationId xmlns:a16="http://schemas.microsoft.com/office/drawing/2014/main" id="{682DFBF4-8506-2903-DE34-72155DF84B11}"/>
                    </a:ext>
                  </a:extLst>
                </p14:cNvPr>
                <p14:cNvContentPartPr/>
                <p14:nvPr/>
              </p14:nvContentPartPr>
              <p14:xfrm>
                <a:off x="555220" y="4840780"/>
                <a:ext cx="152280" cy="156960"/>
              </p14:xfrm>
            </p:contentPart>
          </mc:Choice>
          <mc:Fallback xmlns="">
            <p:pic>
              <p:nvPicPr>
                <p:cNvPr id="36010" name="Ink 36009">
                  <a:extLst>
                    <a:ext uri="{FF2B5EF4-FFF2-40B4-BE49-F238E27FC236}">
                      <a16:creationId xmlns:a16="http://schemas.microsoft.com/office/drawing/2014/main" id="{682DFBF4-8506-2903-DE34-72155DF84B11}"/>
                    </a:ext>
                  </a:extLst>
                </p:cNvPr>
                <p:cNvPicPr/>
                <p:nvPr/>
              </p:nvPicPr>
              <p:blipFill>
                <a:blip r:embed="rId323"/>
                <a:stretch>
                  <a:fillRect/>
                </a:stretch>
              </p:blipFill>
              <p:spPr>
                <a:xfrm>
                  <a:off x="537580" y="4823140"/>
                  <a:ext cx="18792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4">
            <p14:nvContentPartPr>
              <p14:cNvPr id="36012" name="Ink 36011">
                <a:extLst>
                  <a:ext uri="{FF2B5EF4-FFF2-40B4-BE49-F238E27FC236}">
                    <a16:creationId xmlns:a16="http://schemas.microsoft.com/office/drawing/2014/main" id="{2DE4B0ED-1036-7C80-3775-289B857FF6B5}"/>
                  </a:ext>
                </a:extLst>
              </p14:cNvPr>
              <p14:cNvContentPartPr/>
              <p14:nvPr/>
            </p14:nvContentPartPr>
            <p14:xfrm>
              <a:off x="-703340" y="5340820"/>
              <a:ext cx="115200" cy="17640"/>
            </p14:xfrm>
          </p:contentPart>
        </mc:Choice>
        <mc:Fallback xmlns="">
          <p:pic>
            <p:nvPicPr>
              <p:cNvPr id="36012" name="Ink 36011">
                <a:extLst>
                  <a:ext uri="{FF2B5EF4-FFF2-40B4-BE49-F238E27FC236}">
                    <a16:creationId xmlns:a16="http://schemas.microsoft.com/office/drawing/2014/main" id="{2DE4B0ED-1036-7C80-3775-289B857FF6B5}"/>
                  </a:ext>
                </a:extLst>
              </p:cNvPr>
              <p:cNvPicPr/>
              <p:nvPr/>
            </p:nvPicPr>
            <p:blipFill>
              <a:blip r:embed="rId325"/>
              <a:stretch>
                <a:fillRect/>
              </a:stretch>
            </p:blipFill>
            <p:spPr>
              <a:xfrm>
                <a:off x="-720980" y="5322820"/>
                <a:ext cx="150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6013" name="Ink 36012">
                <a:extLst>
                  <a:ext uri="{FF2B5EF4-FFF2-40B4-BE49-F238E27FC236}">
                    <a16:creationId xmlns:a16="http://schemas.microsoft.com/office/drawing/2014/main" id="{F1718501-3009-4A6F-03D5-EA43C5961613}"/>
                  </a:ext>
                </a:extLst>
              </p14:cNvPr>
              <p14:cNvContentPartPr/>
              <p14:nvPr/>
            </p14:nvContentPartPr>
            <p14:xfrm>
              <a:off x="-664100" y="5474020"/>
              <a:ext cx="89280" cy="360"/>
            </p14:xfrm>
          </p:contentPart>
        </mc:Choice>
        <mc:Fallback xmlns="">
          <p:pic>
            <p:nvPicPr>
              <p:cNvPr id="36013" name="Ink 36012">
                <a:extLst>
                  <a:ext uri="{FF2B5EF4-FFF2-40B4-BE49-F238E27FC236}">
                    <a16:creationId xmlns:a16="http://schemas.microsoft.com/office/drawing/2014/main" id="{F1718501-3009-4A6F-03D5-EA43C5961613}"/>
                  </a:ext>
                </a:extLst>
              </p:cNvPr>
              <p:cNvPicPr/>
              <p:nvPr/>
            </p:nvPicPr>
            <p:blipFill>
              <a:blip r:embed="rId327"/>
              <a:stretch>
                <a:fillRect/>
              </a:stretch>
            </p:blipFill>
            <p:spPr>
              <a:xfrm>
                <a:off x="-681740" y="5456020"/>
                <a:ext cx="124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6014" name="Ink 36013">
                <a:extLst>
                  <a:ext uri="{FF2B5EF4-FFF2-40B4-BE49-F238E27FC236}">
                    <a16:creationId xmlns:a16="http://schemas.microsoft.com/office/drawing/2014/main" id="{65BD4328-1AD0-7E19-9704-D9EAB6B44AEE}"/>
                  </a:ext>
                </a:extLst>
              </p14:cNvPr>
              <p14:cNvContentPartPr/>
              <p14:nvPr/>
            </p14:nvContentPartPr>
            <p14:xfrm>
              <a:off x="-567260" y="4414180"/>
              <a:ext cx="743040" cy="724320"/>
            </p14:xfrm>
          </p:contentPart>
        </mc:Choice>
        <mc:Fallback xmlns="">
          <p:pic>
            <p:nvPicPr>
              <p:cNvPr id="36014" name="Ink 36013">
                <a:extLst>
                  <a:ext uri="{FF2B5EF4-FFF2-40B4-BE49-F238E27FC236}">
                    <a16:creationId xmlns:a16="http://schemas.microsoft.com/office/drawing/2014/main" id="{65BD4328-1AD0-7E19-9704-D9EAB6B44AEE}"/>
                  </a:ext>
                </a:extLst>
              </p:cNvPr>
              <p:cNvPicPr/>
              <p:nvPr/>
            </p:nvPicPr>
            <p:blipFill>
              <a:blip r:embed="rId329"/>
              <a:stretch>
                <a:fillRect/>
              </a:stretch>
            </p:blipFill>
            <p:spPr>
              <a:xfrm>
                <a:off x="-585260" y="4396540"/>
                <a:ext cx="778680" cy="759960"/>
              </a:xfrm>
              <a:prstGeom prst="rect">
                <a:avLst/>
              </a:prstGeom>
            </p:spPr>
          </p:pic>
        </mc:Fallback>
      </mc:AlternateContent>
      <p:grpSp>
        <p:nvGrpSpPr>
          <p:cNvPr id="36047" name="Group 36046">
            <a:extLst>
              <a:ext uri="{FF2B5EF4-FFF2-40B4-BE49-F238E27FC236}">
                <a16:creationId xmlns:a16="http://schemas.microsoft.com/office/drawing/2014/main" id="{CE314B67-B2D0-20C7-2F5E-3FD169E74314}"/>
              </a:ext>
            </a:extLst>
          </p:cNvPr>
          <p:cNvGrpSpPr/>
          <p:nvPr/>
        </p:nvGrpSpPr>
        <p:grpSpPr>
          <a:xfrm>
            <a:off x="8089300" y="3660340"/>
            <a:ext cx="2069640" cy="1135440"/>
            <a:chOff x="8089300" y="3660340"/>
            <a:chExt cx="2069640" cy="1135440"/>
          </a:xfrm>
        </p:grpSpPr>
        <mc:AlternateContent xmlns:mc="http://schemas.openxmlformats.org/markup-compatibility/2006" xmlns:p14="http://schemas.microsoft.com/office/powerpoint/2010/main">
          <mc:Choice Requires="p14">
            <p:contentPart p14:bwMode="auto" r:id="rId330">
              <p14:nvContentPartPr>
                <p14:cNvPr id="35917" name="Ink 35916">
                  <a:extLst>
                    <a:ext uri="{FF2B5EF4-FFF2-40B4-BE49-F238E27FC236}">
                      <a16:creationId xmlns:a16="http://schemas.microsoft.com/office/drawing/2014/main" id="{C349074E-46BD-78FF-1CC7-F1477449EB82}"/>
                    </a:ext>
                  </a:extLst>
                </p14:cNvPr>
                <p14:cNvContentPartPr/>
                <p14:nvPr/>
              </p14:nvContentPartPr>
              <p14:xfrm>
                <a:off x="8089300" y="3951940"/>
                <a:ext cx="111960" cy="3240"/>
              </p14:xfrm>
            </p:contentPart>
          </mc:Choice>
          <mc:Fallback xmlns="">
            <p:pic>
              <p:nvPicPr>
                <p:cNvPr id="35917" name="Ink 35916">
                  <a:extLst>
                    <a:ext uri="{FF2B5EF4-FFF2-40B4-BE49-F238E27FC236}">
                      <a16:creationId xmlns:a16="http://schemas.microsoft.com/office/drawing/2014/main" id="{C349074E-46BD-78FF-1CC7-F1477449EB82}"/>
                    </a:ext>
                  </a:extLst>
                </p:cNvPr>
                <p:cNvPicPr/>
                <p:nvPr/>
              </p:nvPicPr>
              <p:blipFill>
                <a:blip r:embed="rId331"/>
                <a:stretch>
                  <a:fillRect/>
                </a:stretch>
              </p:blipFill>
              <p:spPr>
                <a:xfrm>
                  <a:off x="8071660" y="3933940"/>
                  <a:ext cx="147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5918" name="Ink 35917">
                  <a:extLst>
                    <a:ext uri="{FF2B5EF4-FFF2-40B4-BE49-F238E27FC236}">
                      <a16:creationId xmlns:a16="http://schemas.microsoft.com/office/drawing/2014/main" id="{DF89F4CA-695A-46AC-113E-C837E08A3F44}"/>
                    </a:ext>
                  </a:extLst>
                </p14:cNvPr>
                <p14:cNvContentPartPr/>
                <p14:nvPr/>
              </p14:nvContentPartPr>
              <p14:xfrm>
                <a:off x="8102620" y="4044100"/>
                <a:ext cx="100080" cy="6840"/>
              </p14:xfrm>
            </p:contentPart>
          </mc:Choice>
          <mc:Fallback xmlns="">
            <p:pic>
              <p:nvPicPr>
                <p:cNvPr id="35918" name="Ink 35917">
                  <a:extLst>
                    <a:ext uri="{FF2B5EF4-FFF2-40B4-BE49-F238E27FC236}">
                      <a16:creationId xmlns:a16="http://schemas.microsoft.com/office/drawing/2014/main" id="{DF89F4CA-695A-46AC-113E-C837E08A3F44}"/>
                    </a:ext>
                  </a:extLst>
                </p:cNvPr>
                <p:cNvPicPr/>
                <p:nvPr/>
              </p:nvPicPr>
              <p:blipFill>
                <a:blip r:embed="rId333"/>
                <a:stretch>
                  <a:fillRect/>
                </a:stretch>
              </p:blipFill>
              <p:spPr>
                <a:xfrm>
                  <a:off x="8084980" y="4026460"/>
                  <a:ext cx="135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5919" name="Ink 35918">
                  <a:extLst>
                    <a:ext uri="{FF2B5EF4-FFF2-40B4-BE49-F238E27FC236}">
                      <a16:creationId xmlns:a16="http://schemas.microsoft.com/office/drawing/2014/main" id="{0F467D09-1DC1-2739-F4AA-1610A839311A}"/>
                    </a:ext>
                  </a:extLst>
                </p14:cNvPr>
                <p14:cNvContentPartPr/>
                <p14:nvPr/>
              </p14:nvContentPartPr>
              <p14:xfrm>
                <a:off x="8174260" y="3877420"/>
                <a:ext cx="115920" cy="229680"/>
              </p14:xfrm>
            </p:contentPart>
          </mc:Choice>
          <mc:Fallback xmlns="">
            <p:pic>
              <p:nvPicPr>
                <p:cNvPr id="35919" name="Ink 35918">
                  <a:extLst>
                    <a:ext uri="{FF2B5EF4-FFF2-40B4-BE49-F238E27FC236}">
                      <a16:creationId xmlns:a16="http://schemas.microsoft.com/office/drawing/2014/main" id="{0F467D09-1DC1-2739-F4AA-1610A839311A}"/>
                    </a:ext>
                  </a:extLst>
                </p:cNvPr>
                <p:cNvPicPr/>
                <p:nvPr/>
              </p:nvPicPr>
              <p:blipFill>
                <a:blip r:embed="rId335"/>
                <a:stretch>
                  <a:fillRect/>
                </a:stretch>
              </p:blipFill>
              <p:spPr>
                <a:xfrm>
                  <a:off x="8156620" y="3859780"/>
                  <a:ext cx="151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920" name="Ink 35919">
                  <a:extLst>
                    <a:ext uri="{FF2B5EF4-FFF2-40B4-BE49-F238E27FC236}">
                      <a16:creationId xmlns:a16="http://schemas.microsoft.com/office/drawing/2014/main" id="{E8815878-B302-EF83-257A-02A73302F769}"/>
                    </a:ext>
                  </a:extLst>
                </p14:cNvPr>
                <p14:cNvContentPartPr/>
                <p14:nvPr/>
              </p14:nvContentPartPr>
              <p14:xfrm>
                <a:off x="8433460" y="3875260"/>
                <a:ext cx="140400" cy="230400"/>
              </p14:xfrm>
            </p:contentPart>
          </mc:Choice>
          <mc:Fallback xmlns="">
            <p:pic>
              <p:nvPicPr>
                <p:cNvPr id="35920" name="Ink 35919">
                  <a:extLst>
                    <a:ext uri="{FF2B5EF4-FFF2-40B4-BE49-F238E27FC236}">
                      <a16:creationId xmlns:a16="http://schemas.microsoft.com/office/drawing/2014/main" id="{E8815878-B302-EF83-257A-02A73302F769}"/>
                    </a:ext>
                  </a:extLst>
                </p:cNvPr>
                <p:cNvPicPr/>
                <p:nvPr/>
              </p:nvPicPr>
              <p:blipFill>
                <a:blip r:embed="rId337"/>
                <a:stretch>
                  <a:fillRect/>
                </a:stretch>
              </p:blipFill>
              <p:spPr>
                <a:xfrm>
                  <a:off x="8415460" y="3857620"/>
                  <a:ext cx="1760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5921" name="Ink 35920">
                  <a:extLst>
                    <a:ext uri="{FF2B5EF4-FFF2-40B4-BE49-F238E27FC236}">
                      <a16:creationId xmlns:a16="http://schemas.microsoft.com/office/drawing/2014/main" id="{B33650A2-C296-291D-189C-C95410717F4A}"/>
                    </a:ext>
                  </a:extLst>
                </p14:cNvPr>
                <p14:cNvContentPartPr/>
                <p14:nvPr/>
              </p14:nvContentPartPr>
              <p14:xfrm>
                <a:off x="8697340" y="3919900"/>
                <a:ext cx="68040" cy="136440"/>
              </p14:xfrm>
            </p:contentPart>
          </mc:Choice>
          <mc:Fallback xmlns="">
            <p:pic>
              <p:nvPicPr>
                <p:cNvPr id="35921" name="Ink 35920">
                  <a:extLst>
                    <a:ext uri="{FF2B5EF4-FFF2-40B4-BE49-F238E27FC236}">
                      <a16:creationId xmlns:a16="http://schemas.microsoft.com/office/drawing/2014/main" id="{B33650A2-C296-291D-189C-C95410717F4A}"/>
                    </a:ext>
                  </a:extLst>
                </p:cNvPr>
                <p:cNvPicPr/>
                <p:nvPr/>
              </p:nvPicPr>
              <p:blipFill>
                <a:blip r:embed="rId339"/>
                <a:stretch>
                  <a:fillRect/>
                </a:stretch>
              </p:blipFill>
              <p:spPr>
                <a:xfrm>
                  <a:off x="8679700" y="3902260"/>
                  <a:ext cx="103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5922" name="Ink 35921">
                  <a:extLst>
                    <a:ext uri="{FF2B5EF4-FFF2-40B4-BE49-F238E27FC236}">
                      <a16:creationId xmlns:a16="http://schemas.microsoft.com/office/drawing/2014/main" id="{BCE0DFB2-BAA2-3342-BB7A-85B92F894A85}"/>
                    </a:ext>
                  </a:extLst>
                </p14:cNvPr>
                <p14:cNvContentPartPr/>
                <p14:nvPr/>
              </p14:nvContentPartPr>
              <p14:xfrm>
                <a:off x="8730100" y="3778780"/>
                <a:ext cx="360" cy="360"/>
              </p14:xfrm>
            </p:contentPart>
          </mc:Choice>
          <mc:Fallback xmlns="">
            <p:pic>
              <p:nvPicPr>
                <p:cNvPr id="35922" name="Ink 35921">
                  <a:extLst>
                    <a:ext uri="{FF2B5EF4-FFF2-40B4-BE49-F238E27FC236}">
                      <a16:creationId xmlns:a16="http://schemas.microsoft.com/office/drawing/2014/main" id="{BCE0DFB2-BAA2-3342-BB7A-85B92F894A85}"/>
                    </a:ext>
                  </a:extLst>
                </p:cNvPr>
                <p:cNvPicPr/>
                <p:nvPr/>
              </p:nvPicPr>
              <p:blipFill>
                <a:blip r:embed="rId123"/>
                <a:stretch>
                  <a:fillRect/>
                </a:stretch>
              </p:blipFill>
              <p:spPr>
                <a:xfrm>
                  <a:off x="8712100" y="37611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5923" name="Ink 35922">
                  <a:extLst>
                    <a:ext uri="{FF2B5EF4-FFF2-40B4-BE49-F238E27FC236}">
                      <a16:creationId xmlns:a16="http://schemas.microsoft.com/office/drawing/2014/main" id="{C0A62A78-504E-0108-E6C9-6C43349ADC99}"/>
                    </a:ext>
                  </a:extLst>
                </p14:cNvPr>
                <p14:cNvContentPartPr/>
                <p14:nvPr/>
              </p14:nvContentPartPr>
              <p14:xfrm>
                <a:off x="8987500" y="3989020"/>
                <a:ext cx="90000" cy="17640"/>
              </p14:xfrm>
            </p:contentPart>
          </mc:Choice>
          <mc:Fallback xmlns="">
            <p:pic>
              <p:nvPicPr>
                <p:cNvPr id="35923" name="Ink 35922">
                  <a:extLst>
                    <a:ext uri="{FF2B5EF4-FFF2-40B4-BE49-F238E27FC236}">
                      <a16:creationId xmlns:a16="http://schemas.microsoft.com/office/drawing/2014/main" id="{C0A62A78-504E-0108-E6C9-6C43349ADC99}"/>
                    </a:ext>
                  </a:extLst>
                </p:cNvPr>
                <p:cNvPicPr/>
                <p:nvPr/>
              </p:nvPicPr>
              <p:blipFill>
                <a:blip r:embed="rId342"/>
                <a:stretch>
                  <a:fillRect/>
                </a:stretch>
              </p:blipFill>
              <p:spPr>
                <a:xfrm>
                  <a:off x="8969500" y="3971380"/>
                  <a:ext cx="125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5924" name="Ink 35923">
                  <a:extLst>
                    <a:ext uri="{FF2B5EF4-FFF2-40B4-BE49-F238E27FC236}">
                      <a16:creationId xmlns:a16="http://schemas.microsoft.com/office/drawing/2014/main" id="{9E8E95CA-57F7-264C-82FC-173A8FCFFD0B}"/>
                    </a:ext>
                  </a:extLst>
                </p14:cNvPr>
                <p14:cNvContentPartPr/>
                <p14:nvPr/>
              </p14:nvContentPartPr>
              <p14:xfrm>
                <a:off x="9006580" y="4077580"/>
                <a:ext cx="55440" cy="11880"/>
              </p14:xfrm>
            </p:contentPart>
          </mc:Choice>
          <mc:Fallback xmlns="">
            <p:pic>
              <p:nvPicPr>
                <p:cNvPr id="35924" name="Ink 35923">
                  <a:extLst>
                    <a:ext uri="{FF2B5EF4-FFF2-40B4-BE49-F238E27FC236}">
                      <a16:creationId xmlns:a16="http://schemas.microsoft.com/office/drawing/2014/main" id="{9E8E95CA-57F7-264C-82FC-173A8FCFFD0B}"/>
                    </a:ext>
                  </a:extLst>
                </p:cNvPr>
                <p:cNvPicPr/>
                <p:nvPr/>
              </p:nvPicPr>
              <p:blipFill>
                <a:blip r:embed="rId344"/>
                <a:stretch>
                  <a:fillRect/>
                </a:stretch>
              </p:blipFill>
              <p:spPr>
                <a:xfrm>
                  <a:off x="8988580" y="4059580"/>
                  <a:ext cx="91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5925" name="Ink 35924">
                  <a:extLst>
                    <a:ext uri="{FF2B5EF4-FFF2-40B4-BE49-F238E27FC236}">
                      <a16:creationId xmlns:a16="http://schemas.microsoft.com/office/drawing/2014/main" id="{00269646-EB2F-6A2D-8B60-ACC25C793FEC}"/>
                    </a:ext>
                  </a:extLst>
                </p14:cNvPr>
                <p14:cNvContentPartPr/>
                <p14:nvPr/>
              </p14:nvContentPartPr>
              <p14:xfrm>
                <a:off x="9257860" y="3878140"/>
                <a:ext cx="3240" cy="160560"/>
              </p14:xfrm>
            </p:contentPart>
          </mc:Choice>
          <mc:Fallback xmlns="">
            <p:pic>
              <p:nvPicPr>
                <p:cNvPr id="35925" name="Ink 35924">
                  <a:extLst>
                    <a:ext uri="{FF2B5EF4-FFF2-40B4-BE49-F238E27FC236}">
                      <a16:creationId xmlns:a16="http://schemas.microsoft.com/office/drawing/2014/main" id="{00269646-EB2F-6A2D-8B60-ACC25C793FEC}"/>
                    </a:ext>
                  </a:extLst>
                </p:cNvPr>
                <p:cNvPicPr/>
                <p:nvPr/>
              </p:nvPicPr>
              <p:blipFill>
                <a:blip r:embed="rId346"/>
                <a:stretch>
                  <a:fillRect/>
                </a:stretch>
              </p:blipFill>
              <p:spPr>
                <a:xfrm>
                  <a:off x="9240220" y="3860140"/>
                  <a:ext cx="38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5926" name="Ink 35925">
                  <a:extLst>
                    <a:ext uri="{FF2B5EF4-FFF2-40B4-BE49-F238E27FC236}">
                      <a16:creationId xmlns:a16="http://schemas.microsoft.com/office/drawing/2014/main" id="{7983A1F3-0874-DF0A-8AFA-D3AC8DFC5B9B}"/>
                    </a:ext>
                  </a:extLst>
                </p14:cNvPr>
                <p14:cNvContentPartPr/>
                <p14:nvPr/>
              </p14:nvContentPartPr>
              <p14:xfrm>
                <a:off x="9378100" y="3996940"/>
                <a:ext cx="95040" cy="17280"/>
              </p14:xfrm>
            </p:contentPart>
          </mc:Choice>
          <mc:Fallback xmlns="">
            <p:pic>
              <p:nvPicPr>
                <p:cNvPr id="35926" name="Ink 35925">
                  <a:extLst>
                    <a:ext uri="{FF2B5EF4-FFF2-40B4-BE49-F238E27FC236}">
                      <a16:creationId xmlns:a16="http://schemas.microsoft.com/office/drawing/2014/main" id="{7983A1F3-0874-DF0A-8AFA-D3AC8DFC5B9B}"/>
                    </a:ext>
                  </a:extLst>
                </p:cNvPr>
                <p:cNvPicPr/>
                <p:nvPr/>
              </p:nvPicPr>
              <p:blipFill>
                <a:blip r:embed="rId348"/>
                <a:stretch>
                  <a:fillRect/>
                </a:stretch>
              </p:blipFill>
              <p:spPr>
                <a:xfrm>
                  <a:off x="9360100" y="3979300"/>
                  <a:ext cx="130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5927" name="Ink 35926">
                  <a:extLst>
                    <a:ext uri="{FF2B5EF4-FFF2-40B4-BE49-F238E27FC236}">
                      <a16:creationId xmlns:a16="http://schemas.microsoft.com/office/drawing/2014/main" id="{417DAF34-1484-8BDA-DA4D-96EEA7FB9316}"/>
                    </a:ext>
                  </a:extLst>
                </p14:cNvPr>
                <p14:cNvContentPartPr/>
                <p14:nvPr/>
              </p14:nvContentPartPr>
              <p14:xfrm>
                <a:off x="9437860" y="3948340"/>
                <a:ext cx="360" cy="107640"/>
              </p14:xfrm>
            </p:contentPart>
          </mc:Choice>
          <mc:Fallback xmlns="">
            <p:pic>
              <p:nvPicPr>
                <p:cNvPr id="35927" name="Ink 35926">
                  <a:extLst>
                    <a:ext uri="{FF2B5EF4-FFF2-40B4-BE49-F238E27FC236}">
                      <a16:creationId xmlns:a16="http://schemas.microsoft.com/office/drawing/2014/main" id="{417DAF34-1484-8BDA-DA4D-96EEA7FB9316}"/>
                    </a:ext>
                  </a:extLst>
                </p:cNvPr>
                <p:cNvPicPr/>
                <p:nvPr/>
              </p:nvPicPr>
              <p:blipFill>
                <a:blip r:embed="rId350"/>
                <a:stretch>
                  <a:fillRect/>
                </a:stretch>
              </p:blipFill>
              <p:spPr>
                <a:xfrm>
                  <a:off x="9420220" y="3930700"/>
                  <a:ext cx="36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5928" name="Ink 35927">
                  <a:extLst>
                    <a:ext uri="{FF2B5EF4-FFF2-40B4-BE49-F238E27FC236}">
                      <a16:creationId xmlns:a16="http://schemas.microsoft.com/office/drawing/2014/main" id="{29FBD036-E657-D370-6A9A-E0BF2D573DC1}"/>
                    </a:ext>
                  </a:extLst>
                </p14:cNvPr>
                <p14:cNvContentPartPr/>
                <p14:nvPr/>
              </p14:nvContentPartPr>
              <p14:xfrm>
                <a:off x="9583660" y="3963820"/>
                <a:ext cx="58320" cy="100080"/>
              </p14:xfrm>
            </p:contentPart>
          </mc:Choice>
          <mc:Fallback xmlns="">
            <p:pic>
              <p:nvPicPr>
                <p:cNvPr id="35928" name="Ink 35927">
                  <a:extLst>
                    <a:ext uri="{FF2B5EF4-FFF2-40B4-BE49-F238E27FC236}">
                      <a16:creationId xmlns:a16="http://schemas.microsoft.com/office/drawing/2014/main" id="{29FBD036-E657-D370-6A9A-E0BF2D573DC1}"/>
                    </a:ext>
                  </a:extLst>
                </p:cNvPr>
                <p:cNvPicPr/>
                <p:nvPr/>
              </p:nvPicPr>
              <p:blipFill>
                <a:blip r:embed="rId352"/>
                <a:stretch>
                  <a:fillRect/>
                </a:stretch>
              </p:blipFill>
              <p:spPr>
                <a:xfrm>
                  <a:off x="9566020" y="3945820"/>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5929" name="Ink 35928">
                  <a:extLst>
                    <a:ext uri="{FF2B5EF4-FFF2-40B4-BE49-F238E27FC236}">
                      <a16:creationId xmlns:a16="http://schemas.microsoft.com/office/drawing/2014/main" id="{A39D5247-4870-9F51-0E24-6AD8AD4D319B}"/>
                    </a:ext>
                  </a:extLst>
                </p14:cNvPr>
                <p14:cNvContentPartPr/>
                <p14:nvPr/>
              </p14:nvContentPartPr>
              <p14:xfrm>
                <a:off x="9577540" y="3861940"/>
                <a:ext cx="360" cy="360"/>
              </p14:xfrm>
            </p:contentPart>
          </mc:Choice>
          <mc:Fallback xmlns="">
            <p:pic>
              <p:nvPicPr>
                <p:cNvPr id="35929" name="Ink 35928">
                  <a:extLst>
                    <a:ext uri="{FF2B5EF4-FFF2-40B4-BE49-F238E27FC236}">
                      <a16:creationId xmlns:a16="http://schemas.microsoft.com/office/drawing/2014/main" id="{A39D5247-4870-9F51-0E24-6AD8AD4D319B}"/>
                    </a:ext>
                  </a:extLst>
                </p:cNvPr>
                <p:cNvPicPr/>
                <p:nvPr/>
              </p:nvPicPr>
              <p:blipFill>
                <a:blip r:embed="rId123"/>
                <a:stretch>
                  <a:fillRect/>
                </a:stretch>
              </p:blipFill>
              <p:spPr>
                <a:xfrm>
                  <a:off x="9559540" y="38443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5930" name="Ink 35929">
                  <a:extLst>
                    <a:ext uri="{FF2B5EF4-FFF2-40B4-BE49-F238E27FC236}">
                      <a16:creationId xmlns:a16="http://schemas.microsoft.com/office/drawing/2014/main" id="{528BEAE3-8E3F-FDAA-267F-FFEC020A5CF3}"/>
                    </a:ext>
                  </a:extLst>
                </p14:cNvPr>
                <p14:cNvContentPartPr/>
                <p14:nvPr/>
              </p14:nvContentPartPr>
              <p14:xfrm>
                <a:off x="9707140" y="3843220"/>
                <a:ext cx="117000" cy="289440"/>
              </p14:xfrm>
            </p:contentPart>
          </mc:Choice>
          <mc:Fallback xmlns="">
            <p:pic>
              <p:nvPicPr>
                <p:cNvPr id="35930" name="Ink 35929">
                  <a:extLst>
                    <a:ext uri="{FF2B5EF4-FFF2-40B4-BE49-F238E27FC236}">
                      <a16:creationId xmlns:a16="http://schemas.microsoft.com/office/drawing/2014/main" id="{528BEAE3-8E3F-FDAA-267F-FFEC020A5CF3}"/>
                    </a:ext>
                  </a:extLst>
                </p:cNvPr>
                <p:cNvPicPr/>
                <p:nvPr/>
              </p:nvPicPr>
              <p:blipFill>
                <a:blip r:embed="rId355"/>
                <a:stretch>
                  <a:fillRect/>
                </a:stretch>
              </p:blipFill>
              <p:spPr>
                <a:xfrm>
                  <a:off x="9689140" y="3825580"/>
                  <a:ext cx="1526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5931" name="Ink 35930">
                  <a:extLst>
                    <a:ext uri="{FF2B5EF4-FFF2-40B4-BE49-F238E27FC236}">
                      <a16:creationId xmlns:a16="http://schemas.microsoft.com/office/drawing/2014/main" id="{16F3FA9E-71EA-58B6-1AC0-D978B807358F}"/>
                    </a:ext>
                  </a:extLst>
                </p14:cNvPr>
                <p14:cNvContentPartPr/>
                <p14:nvPr/>
              </p14:nvContentPartPr>
              <p14:xfrm>
                <a:off x="9174700" y="3824860"/>
                <a:ext cx="66960" cy="348120"/>
              </p14:xfrm>
            </p:contentPart>
          </mc:Choice>
          <mc:Fallback xmlns="">
            <p:pic>
              <p:nvPicPr>
                <p:cNvPr id="35931" name="Ink 35930">
                  <a:extLst>
                    <a:ext uri="{FF2B5EF4-FFF2-40B4-BE49-F238E27FC236}">
                      <a16:creationId xmlns:a16="http://schemas.microsoft.com/office/drawing/2014/main" id="{16F3FA9E-71EA-58B6-1AC0-D978B807358F}"/>
                    </a:ext>
                  </a:extLst>
                </p:cNvPr>
                <p:cNvPicPr/>
                <p:nvPr/>
              </p:nvPicPr>
              <p:blipFill>
                <a:blip r:embed="rId357"/>
                <a:stretch>
                  <a:fillRect/>
                </a:stretch>
              </p:blipFill>
              <p:spPr>
                <a:xfrm>
                  <a:off x="9157060" y="3807220"/>
                  <a:ext cx="1026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5934" name="Ink 35933">
                  <a:extLst>
                    <a:ext uri="{FF2B5EF4-FFF2-40B4-BE49-F238E27FC236}">
                      <a16:creationId xmlns:a16="http://schemas.microsoft.com/office/drawing/2014/main" id="{128A7F8B-09F9-16A3-564E-500FB431BAED}"/>
                    </a:ext>
                  </a:extLst>
                </p14:cNvPr>
                <p14:cNvContentPartPr/>
                <p14:nvPr/>
              </p14:nvContentPartPr>
              <p14:xfrm>
                <a:off x="9747460" y="3660340"/>
                <a:ext cx="56880" cy="120600"/>
              </p14:xfrm>
            </p:contentPart>
          </mc:Choice>
          <mc:Fallback xmlns="">
            <p:pic>
              <p:nvPicPr>
                <p:cNvPr id="35934" name="Ink 35933">
                  <a:extLst>
                    <a:ext uri="{FF2B5EF4-FFF2-40B4-BE49-F238E27FC236}">
                      <a16:creationId xmlns:a16="http://schemas.microsoft.com/office/drawing/2014/main" id="{128A7F8B-09F9-16A3-564E-500FB431BAED}"/>
                    </a:ext>
                  </a:extLst>
                </p:cNvPr>
                <p:cNvPicPr/>
                <p:nvPr/>
              </p:nvPicPr>
              <p:blipFill>
                <a:blip r:embed="rId359"/>
                <a:stretch>
                  <a:fillRect/>
                </a:stretch>
              </p:blipFill>
              <p:spPr>
                <a:xfrm>
                  <a:off x="9729820" y="3642340"/>
                  <a:ext cx="92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5935" name="Ink 35934">
                  <a:extLst>
                    <a:ext uri="{FF2B5EF4-FFF2-40B4-BE49-F238E27FC236}">
                      <a16:creationId xmlns:a16="http://schemas.microsoft.com/office/drawing/2014/main" id="{FD7BA3DC-4B2A-71E7-8BEE-EBF08376F3AB}"/>
                    </a:ext>
                  </a:extLst>
                </p14:cNvPr>
                <p14:cNvContentPartPr/>
                <p14:nvPr/>
              </p14:nvContentPartPr>
              <p14:xfrm>
                <a:off x="9963460" y="4043740"/>
                <a:ext cx="66960" cy="6120"/>
              </p14:xfrm>
            </p:contentPart>
          </mc:Choice>
          <mc:Fallback xmlns="">
            <p:pic>
              <p:nvPicPr>
                <p:cNvPr id="35935" name="Ink 35934">
                  <a:extLst>
                    <a:ext uri="{FF2B5EF4-FFF2-40B4-BE49-F238E27FC236}">
                      <a16:creationId xmlns:a16="http://schemas.microsoft.com/office/drawing/2014/main" id="{FD7BA3DC-4B2A-71E7-8BEE-EBF08376F3AB}"/>
                    </a:ext>
                  </a:extLst>
                </p:cNvPr>
                <p:cNvPicPr/>
                <p:nvPr/>
              </p:nvPicPr>
              <p:blipFill>
                <a:blip r:embed="rId361"/>
                <a:stretch>
                  <a:fillRect/>
                </a:stretch>
              </p:blipFill>
              <p:spPr>
                <a:xfrm>
                  <a:off x="9945820" y="4026100"/>
                  <a:ext cx="102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5936" name="Ink 35935">
                  <a:extLst>
                    <a:ext uri="{FF2B5EF4-FFF2-40B4-BE49-F238E27FC236}">
                      <a16:creationId xmlns:a16="http://schemas.microsoft.com/office/drawing/2014/main" id="{BEB5E441-B779-7631-76C6-0255CC2A8C98}"/>
                    </a:ext>
                  </a:extLst>
                </p14:cNvPr>
                <p14:cNvContentPartPr/>
                <p14:nvPr/>
              </p14:nvContentPartPr>
              <p14:xfrm>
                <a:off x="10088380" y="3936460"/>
                <a:ext cx="23760" cy="109080"/>
              </p14:xfrm>
            </p:contentPart>
          </mc:Choice>
          <mc:Fallback xmlns="">
            <p:pic>
              <p:nvPicPr>
                <p:cNvPr id="35936" name="Ink 35935">
                  <a:extLst>
                    <a:ext uri="{FF2B5EF4-FFF2-40B4-BE49-F238E27FC236}">
                      <a16:creationId xmlns:a16="http://schemas.microsoft.com/office/drawing/2014/main" id="{BEB5E441-B779-7631-76C6-0255CC2A8C98}"/>
                    </a:ext>
                  </a:extLst>
                </p:cNvPr>
                <p:cNvPicPr/>
                <p:nvPr/>
              </p:nvPicPr>
              <p:blipFill>
                <a:blip r:embed="rId363"/>
                <a:stretch>
                  <a:fillRect/>
                </a:stretch>
              </p:blipFill>
              <p:spPr>
                <a:xfrm>
                  <a:off x="10070380" y="3918820"/>
                  <a:ext cx="59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6015" name="Ink 36014">
                  <a:extLst>
                    <a:ext uri="{FF2B5EF4-FFF2-40B4-BE49-F238E27FC236}">
                      <a16:creationId xmlns:a16="http://schemas.microsoft.com/office/drawing/2014/main" id="{5AED99F0-4207-FD2C-9D10-F2EC6DCA05AE}"/>
                    </a:ext>
                  </a:extLst>
                </p14:cNvPr>
                <p14:cNvContentPartPr/>
                <p14:nvPr/>
              </p14:nvContentPartPr>
              <p14:xfrm>
                <a:off x="8229340" y="4482220"/>
                <a:ext cx="193680" cy="234000"/>
              </p14:xfrm>
            </p:contentPart>
          </mc:Choice>
          <mc:Fallback xmlns="">
            <p:pic>
              <p:nvPicPr>
                <p:cNvPr id="36015" name="Ink 36014">
                  <a:extLst>
                    <a:ext uri="{FF2B5EF4-FFF2-40B4-BE49-F238E27FC236}">
                      <a16:creationId xmlns:a16="http://schemas.microsoft.com/office/drawing/2014/main" id="{5AED99F0-4207-FD2C-9D10-F2EC6DCA05AE}"/>
                    </a:ext>
                  </a:extLst>
                </p:cNvPr>
                <p:cNvPicPr/>
                <p:nvPr/>
              </p:nvPicPr>
              <p:blipFill>
                <a:blip r:embed="rId365"/>
                <a:stretch>
                  <a:fillRect/>
                </a:stretch>
              </p:blipFill>
              <p:spPr>
                <a:xfrm>
                  <a:off x="8211340" y="4464220"/>
                  <a:ext cx="229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6016" name="Ink 36015">
                  <a:extLst>
                    <a:ext uri="{FF2B5EF4-FFF2-40B4-BE49-F238E27FC236}">
                      <a16:creationId xmlns:a16="http://schemas.microsoft.com/office/drawing/2014/main" id="{547D9A44-4403-8428-2739-E8548A501A57}"/>
                    </a:ext>
                  </a:extLst>
                </p14:cNvPr>
                <p14:cNvContentPartPr/>
                <p14:nvPr/>
              </p14:nvContentPartPr>
              <p14:xfrm>
                <a:off x="8493220" y="4458820"/>
                <a:ext cx="72360" cy="254880"/>
              </p14:xfrm>
            </p:contentPart>
          </mc:Choice>
          <mc:Fallback xmlns="">
            <p:pic>
              <p:nvPicPr>
                <p:cNvPr id="36016" name="Ink 36015">
                  <a:extLst>
                    <a:ext uri="{FF2B5EF4-FFF2-40B4-BE49-F238E27FC236}">
                      <a16:creationId xmlns:a16="http://schemas.microsoft.com/office/drawing/2014/main" id="{547D9A44-4403-8428-2739-E8548A501A57}"/>
                    </a:ext>
                  </a:extLst>
                </p:cNvPr>
                <p:cNvPicPr/>
                <p:nvPr/>
              </p:nvPicPr>
              <p:blipFill>
                <a:blip r:embed="rId367"/>
                <a:stretch>
                  <a:fillRect/>
                </a:stretch>
              </p:blipFill>
              <p:spPr>
                <a:xfrm>
                  <a:off x="8475580" y="4440820"/>
                  <a:ext cx="1080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6018" name="Ink 36017">
                  <a:extLst>
                    <a:ext uri="{FF2B5EF4-FFF2-40B4-BE49-F238E27FC236}">
                      <a16:creationId xmlns:a16="http://schemas.microsoft.com/office/drawing/2014/main" id="{B322EC51-A5A5-7F31-981E-E5E1D91116D7}"/>
                    </a:ext>
                  </a:extLst>
                </p14:cNvPr>
                <p14:cNvContentPartPr/>
                <p14:nvPr/>
              </p14:nvContentPartPr>
              <p14:xfrm>
                <a:off x="8619940" y="4539820"/>
                <a:ext cx="70200" cy="90000"/>
              </p14:xfrm>
            </p:contentPart>
          </mc:Choice>
          <mc:Fallback xmlns="">
            <p:pic>
              <p:nvPicPr>
                <p:cNvPr id="36018" name="Ink 36017">
                  <a:extLst>
                    <a:ext uri="{FF2B5EF4-FFF2-40B4-BE49-F238E27FC236}">
                      <a16:creationId xmlns:a16="http://schemas.microsoft.com/office/drawing/2014/main" id="{B322EC51-A5A5-7F31-981E-E5E1D91116D7}"/>
                    </a:ext>
                  </a:extLst>
                </p:cNvPr>
                <p:cNvPicPr/>
                <p:nvPr/>
              </p:nvPicPr>
              <p:blipFill>
                <a:blip r:embed="rId369"/>
                <a:stretch>
                  <a:fillRect/>
                </a:stretch>
              </p:blipFill>
              <p:spPr>
                <a:xfrm>
                  <a:off x="8602300" y="4522180"/>
                  <a:ext cx="10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6020" name="Ink 36019">
                  <a:extLst>
                    <a:ext uri="{FF2B5EF4-FFF2-40B4-BE49-F238E27FC236}">
                      <a16:creationId xmlns:a16="http://schemas.microsoft.com/office/drawing/2014/main" id="{2934E398-DAF7-E3D7-3A79-44C5D1CE98D3}"/>
                    </a:ext>
                  </a:extLst>
                </p14:cNvPr>
                <p14:cNvContentPartPr/>
                <p14:nvPr/>
              </p14:nvContentPartPr>
              <p14:xfrm>
                <a:off x="8766820" y="4635220"/>
                <a:ext cx="360" cy="360"/>
              </p14:xfrm>
            </p:contentPart>
          </mc:Choice>
          <mc:Fallback xmlns="">
            <p:pic>
              <p:nvPicPr>
                <p:cNvPr id="36020" name="Ink 36019">
                  <a:extLst>
                    <a:ext uri="{FF2B5EF4-FFF2-40B4-BE49-F238E27FC236}">
                      <a16:creationId xmlns:a16="http://schemas.microsoft.com/office/drawing/2014/main" id="{2934E398-DAF7-E3D7-3A79-44C5D1CE98D3}"/>
                    </a:ext>
                  </a:extLst>
                </p:cNvPr>
                <p:cNvPicPr/>
                <p:nvPr/>
              </p:nvPicPr>
              <p:blipFill>
                <a:blip r:embed="rId123"/>
                <a:stretch>
                  <a:fillRect/>
                </a:stretch>
              </p:blipFill>
              <p:spPr>
                <a:xfrm>
                  <a:off x="8749180" y="4617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6021" name="Ink 36020">
                  <a:extLst>
                    <a:ext uri="{FF2B5EF4-FFF2-40B4-BE49-F238E27FC236}">
                      <a16:creationId xmlns:a16="http://schemas.microsoft.com/office/drawing/2014/main" id="{4BB7E108-6972-7FC8-24B2-D47398600252}"/>
                    </a:ext>
                  </a:extLst>
                </p14:cNvPr>
                <p14:cNvContentPartPr/>
                <p14:nvPr/>
              </p14:nvContentPartPr>
              <p14:xfrm>
                <a:off x="8810380" y="4546300"/>
                <a:ext cx="92880" cy="184320"/>
              </p14:xfrm>
            </p:contentPart>
          </mc:Choice>
          <mc:Fallback xmlns="">
            <p:pic>
              <p:nvPicPr>
                <p:cNvPr id="36021" name="Ink 36020">
                  <a:extLst>
                    <a:ext uri="{FF2B5EF4-FFF2-40B4-BE49-F238E27FC236}">
                      <a16:creationId xmlns:a16="http://schemas.microsoft.com/office/drawing/2014/main" id="{4BB7E108-6972-7FC8-24B2-D47398600252}"/>
                    </a:ext>
                  </a:extLst>
                </p:cNvPr>
                <p:cNvPicPr/>
                <p:nvPr/>
              </p:nvPicPr>
              <p:blipFill>
                <a:blip r:embed="rId372"/>
                <a:stretch>
                  <a:fillRect/>
                </a:stretch>
              </p:blipFill>
              <p:spPr>
                <a:xfrm>
                  <a:off x="8792740" y="4528660"/>
                  <a:ext cx="128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6022" name="Ink 36021">
                  <a:extLst>
                    <a:ext uri="{FF2B5EF4-FFF2-40B4-BE49-F238E27FC236}">
                      <a16:creationId xmlns:a16="http://schemas.microsoft.com/office/drawing/2014/main" id="{42E07970-5801-3AB9-AAE1-8BD1A6CF4458}"/>
                    </a:ext>
                  </a:extLst>
                </p14:cNvPr>
                <p14:cNvContentPartPr/>
                <p14:nvPr/>
              </p14:nvContentPartPr>
              <p14:xfrm>
                <a:off x="8922700" y="4521100"/>
                <a:ext cx="97920" cy="178200"/>
              </p14:xfrm>
            </p:contentPart>
          </mc:Choice>
          <mc:Fallback xmlns="">
            <p:pic>
              <p:nvPicPr>
                <p:cNvPr id="36022" name="Ink 36021">
                  <a:extLst>
                    <a:ext uri="{FF2B5EF4-FFF2-40B4-BE49-F238E27FC236}">
                      <a16:creationId xmlns:a16="http://schemas.microsoft.com/office/drawing/2014/main" id="{42E07970-5801-3AB9-AAE1-8BD1A6CF4458}"/>
                    </a:ext>
                  </a:extLst>
                </p:cNvPr>
                <p:cNvPicPr/>
                <p:nvPr/>
              </p:nvPicPr>
              <p:blipFill>
                <a:blip r:embed="rId374"/>
                <a:stretch>
                  <a:fillRect/>
                </a:stretch>
              </p:blipFill>
              <p:spPr>
                <a:xfrm>
                  <a:off x="8904700" y="4503100"/>
                  <a:ext cx="133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6023" name="Ink 36022">
                  <a:extLst>
                    <a:ext uri="{FF2B5EF4-FFF2-40B4-BE49-F238E27FC236}">
                      <a16:creationId xmlns:a16="http://schemas.microsoft.com/office/drawing/2014/main" id="{14475FD8-4B4A-1A7A-A6A4-92C4FEF2BEB7}"/>
                    </a:ext>
                  </a:extLst>
                </p14:cNvPr>
                <p14:cNvContentPartPr/>
                <p14:nvPr/>
              </p14:nvContentPartPr>
              <p14:xfrm>
                <a:off x="9018460" y="4440820"/>
                <a:ext cx="104760" cy="338400"/>
              </p14:xfrm>
            </p:contentPart>
          </mc:Choice>
          <mc:Fallback xmlns="">
            <p:pic>
              <p:nvPicPr>
                <p:cNvPr id="36023" name="Ink 36022">
                  <a:extLst>
                    <a:ext uri="{FF2B5EF4-FFF2-40B4-BE49-F238E27FC236}">
                      <a16:creationId xmlns:a16="http://schemas.microsoft.com/office/drawing/2014/main" id="{14475FD8-4B4A-1A7A-A6A4-92C4FEF2BEB7}"/>
                    </a:ext>
                  </a:extLst>
                </p:cNvPr>
                <p:cNvPicPr/>
                <p:nvPr/>
              </p:nvPicPr>
              <p:blipFill>
                <a:blip r:embed="rId376"/>
                <a:stretch>
                  <a:fillRect/>
                </a:stretch>
              </p:blipFill>
              <p:spPr>
                <a:xfrm>
                  <a:off x="9000460" y="4423180"/>
                  <a:ext cx="1404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6024" name="Ink 36023">
                  <a:extLst>
                    <a:ext uri="{FF2B5EF4-FFF2-40B4-BE49-F238E27FC236}">
                      <a16:creationId xmlns:a16="http://schemas.microsoft.com/office/drawing/2014/main" id="{D6085443-4ED4-16B2-F6E1-790C2E531DFC}"/>
                    </a:ext>
                  </a:extLst>
                </p14:cNvPr>
                <p14:cNvContentPartPr/>
                <p14:nvPr/>
              </p14:nvContentPartPr>
              <p14:xfrm>
                <a:off x="9208540" y="4651780"/>
                <a:ext cx="72000" cy="9000"/>
              </p14:xfrm>
            </p:contentPart>
          </mc:Choice>
          <mc:Fallback xmlns="">
            <p:pic>
              <p:nvPicPr>
                <p:cNvPr id="36024" name="Ink 36023">
                  <a:extLst>
                    <a:ext uri="{FF2B5EF4-FFF2-40B4-BE49-F238E27FC236}">
                      <a16:creationId xmlns:a16="http://schemas.microsoft.com/office/drawing/2014/main" id="{D6085443-4ED4-16B2-F6E1-790C2E531DFC}"/>
                    </a:ext>
                  </a:extLst>
                </p:cNvPr>
                <p:cNvPicPr/>
                <p:nvPr/>
              </p:nvPicPr>
              <p:blipFill>
                <a:blip r:embed="rId378"/>
                <a:stretch>
                  <a:fillRect/>
                </a:stretch>
              </p:blipFill>
              <p:spPr>
                <a:xfrm>
                  <a:off x="9190540" y="4634140"/>
                  <a:ext cx="107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6025" name="Ink 36024">
                  <a:extLst>
                    <a:ext uri="{FF2B5EF4-FFF2-40B4-BE49-F238E27FC236}">
                      <a16:creationId xmlns:a16="http://schemas.microsoft.com/office/drawing/2014/main" id="{1077978A-57BA-B7BE-51A4-AE86C09ACD2F}"/>
                    </a:ext>
                  </a:extLst>
                </p14:cNvPr>
                <p14:cNvContentPartPr/>
                <p14:nvPr/>
              </p14:nvContentPartPr>
              <p14:xfrm>
                <a:off x="9226180" y="4565380"/>
                <a:ext cx="63360" cy="9720"/>
              </p14:xfrm>
            </p:contentPart>
          </mc:Choice>
          <mc:Fallback xmlns="">
            <p:pic>
              <p:nvPicPr>
                <p:cNvPr id="36025" name="Ink 36024">
                  <a:extLst>
                    <a:ext uri="{FF2B5EF4-FFF2-40B4-BE49-F238E27FC236}">
                      <a16:creationId xmlns:a16="http://schemas.microsoft.com/office/drawing/2014/main" id="{1077978A-57BA-B7BE-51A4-AE86C09ACD2F}"/>
                    </a:ext>
                  </a:extLst>
                </p:cNvPr>
                <p:cNvPicPr/>
                <p:nvPr/>
              </p:nvPicPr>
              <p:blipFill>
                <a:blip r:embed="rId380"/>
                <a:stretch>
                  <a:fillRect/>
                </a:stretch>
              </p:blipFill>
              <p:spPr>
                <a:xfrm>
                  <a:off x="9208180" y="4547380"/>
                  <a:ext cx="99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6027" name="Ink 36026">
                  <a:extLst>
                    <a:ext uri="{FF2B5EF4-FFF2-40B4-BE49-F238E27FC236}">
                      <a16:creationId xmlns:a16="http://schemas.microsoft.com/office/drawing/2014/main" id="{35A0C467-2F8E-FF8C-1184-42CC02686B3A}"/>
                    </a:ext>
                  </a:extLst>
                </p14:cNvPr>
                <p14:cNvContentPartPr/>
                <p14:nvPr/>
              </p14:nvContentPartPr>
              <p14:xfrm>
                <a:off x="9390700" y="4486900"/>
                <a:ext cx="39600" cy="143640"/>
              </p14:xfrm>
            </p:contentPart>
          </mc:Choice>
          <mc:Fallback xmlns="">
            <p:pic>
              <p:nvPicPr>
                <p:cNvPr id="36027" name="Ink 36026">
                  <a:extLst>
                    <a:ext uri="{FF2B5EF4-FFF2-40B4-BE49-F238E27FC236}">
                      <a16:creationId xmlns:a16="http://schemas.microsoft.com/office/drawing/2014/main" id="{35A0C467-2F8E-FF8C-1184-42CC02686B3A}"/>
                    </a:ext>
                  </a:extLst>
                </p:cNvPr>
                <p:cNvPicPr/>
                <p:nvPr/>
              </p:nvPicPr>
              <p:blipFill>
                <a:blip r:embed="rId382"/>
                <a:stretch>
                  <a:fillRect/>
                </a:stretch>
              </p:blipFill>
              <p:spPr>
                <a:xfrm>
                  <a:off x="9373060" y="4469260"/>
                  <a:ext cx="75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6033" name="Ink 36032">
                  <a:extLst>
                    <a:ext uri="{FF2B5EF4-FFF2-40B4-BE49-F238E27FC236}">
                      <a16:creationId xmlns:a16="http://schemas.microsoft.com/office/drawing/2014/main" id="{1F10F93B-6FFB-3D7A-BD2F-7164327AFD15}"/>
                    </a:ext>
                  </a:extLst>
                </p14:cNvPr>
                <p14:cNvContentPartPr/>
                <p14:nvPr/>
              </p14:nvContentPartPr>
              <p14:xfrm>
                <a:off x="9595900" y="4497700"/>
                <a:ext cx="81720" cy="120960"/>
              </p14:xfrm>
            </p:contentPart>
          </mc:Choice>
          <mc:Fallback xmlns="">
            <p:pic>
              <p:nvPicPr>
                <p:cNvPr id="36033" name="Ink 36032">
                  <a:extLst>
                    <a:ext uri="{FF2B5EF4-FFF2-40B4-BE49-F238E27FC236}">
                      <a16:creationId xmlns:a16="http://schemas.microsoft.com/office/drawing/2014/main" id="{1F10F93B-6FFB-3D7A-BD2F-7164327AFD15}"/>
                    </a:ext>
                  </a:extLst>
                </p:cNvPr>
                <p:cNvPicPr/>
                <p:nvPr/>
              </p:nvPicPr>
              <p:blipFill>
                <a:blip r:embed="rId384"/>
                <a:stretch>
                  <a:fillRect/>
                </a:stretch>
              </p:blipFill>
              <p:spPr>
                <a:xfrm>
                  <a:off x="9577900" y="4480060"/>
                  <a:ext cx="117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6035" name="Ink 36034">
                  <a:extLst>
                    <a:ext uri="{FF2B5EF4-FFF2-40B4-BE49-F238E27FC236}">
                      <a16:creationId xmlns:a16="http://schemas.microsoft.com/office/drawing/2014/main" id="{0C09E39D-FC5B-28CC-D4BA-E00DEE60929A}"/>
                    </a:ext>
                  </a:extLst>
                </p14:cNvPr>
                <p14:cNvContentPartPr/>
                <p14:nvPr/>
              </p14:nvContentPartPr>
              <p14:xfrm>
                <a:off x="9723700" y="4478980"/>
                <a:ext cx="75960" cy="142920"/>
              </p14:xfrm>
            </p:contentPart>
          </mc:Choice>
          <mc:Fallback xmlns="">
            <p:pic>
              <p:nvPicPr>
                <p:cNvPr id="36035" name="Ink 36034">
                  <a:extLst>
                    <a:ext uri="{FF2B5EF4-FFF2-40B4-BE49-F238E27FC236}">
                      <a16:creationId xmlns:a16="http://schemas.microsoft.com/office/drawing/2014/main" id="{0C09E39D-FC5B-28CC-D4BA-E00DEE60929A}"/>
                    </a:ext>
                  </a:extLst>
                </p:cNvPr>
                <p:cNvPicPr/>
                <p:nvPr/>
              </p:nvPicPr>
              <p:blipFill>
                <a:blip r:embed="rId386"/>
                <a:stretch>
                  <a:fillRect/>
                </a:stretch>
              </p:blipFill>
              <p:spPr>
                <a:xfrm>
                  <a:off x="9705700" y="4461340"/>
                  <a:ext cx="111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6037" name="Ink 36036">
                  <a:extLst>
                    <a:ext uri="{FF2B5EF4-FFF2-40B4-BE49-F238E27FC236}">
                      <a16:creationId xmlns:a16="http://schemas.microsoft.com/office/drawing/2014/main" id="{CEA4A3C0-5528-D3C3-1840-628E2D541063}"/>
                    </a:ext>
                  </a:extLst>
                </p14:cNvPr>
                <p14:cNvContentPartPr/>
                <p14:nvPr/>
              </p14:nvContentPartPr>
              <p14:xfrm>
                <a:off x="9845380" y="4425340"/>
                <a:ext cx="58320" cy="281160"/>
              </p14:xfrm>
            </p:contentPart>
          </mc:Choice>
          <mc:Fallback xmlns="">
            <p:pic>
              <p:nvPicPr>
                <p:cNvPr id="36037" name="Ink 36036">
                  <a:extLst>
                    <a:ext uri="{FF2B5EF4-FFF2-40B4-BE49-F238E27FC236}">
                      <a16:creationId xmlns:a16="http://schemas.microsoft.com/office/drawing/2014/main" id="{CEA4A3C0-5528-D3C3-1840-628E2D541063}"/>
                    </a:ext>
                  </a:extLst>
                </p:cNvPr>
                <p:cNvPicPr/>
                <p:nvPr/>
              </p:nvPicPr>
              <p:blipFill>
                <a:blip r:embed="rId388"/>
                <a:stretch>
                  <a:fillRect/>
                </a:stretch>
              </p:blipFill>
              <p:spPr>
                <a:xfrm>
                  <a:off x="9827740" y="4407700"/>
                  <a:ext cx="939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6039" name="Ink 36038">
                  <a:extLst>
                    <a:ext uri="{FF2B5EF4-FFF2-40B4-BE49-F238E27FC236}">
                      <a16:creationId xmlns:a16="http://schemas.microsoft.com/office/drawing/2014/main" id="{8AED4AE2-E34D-EE24-3A64-C0BC20E665C5}"/>
                    </a:ext>
                  </a:extLst>
                </p14:cNvPr>
                <p14:cNvContentPartPr/>
                <p14:nvPr/>
              </p14:nvContentPartPr>
              <p14:xfrm>
                <a:off x="9333820" y="4365220"/>
                <a:ext cx="78840" cy="430560"/>
              </p14:xfrm>
            </p:contentPart>
          </mc:Choice>
          <mc:Fallback xmlns="">
            <p:pic>
              <p:nvPicPr>
                <p:cNvPr id="36039" name="Ink 36038">
                  <a:extLst>
                    <a:ext uri="{FF2B5EF4-FFF2-40B4-BE49-F238E27FC236}">
                      <a16:creationId xmlns:a16="http://schemas.microsoft.com/office/drawing/2014/main" id="{8AED4AE2-E34D-EE24-3A64-C0BC20E665C5}"/>
                    </a:ext>
                  </a:extLst>
                </p:cNvPr>
                <p:cNvPicPr/>
                <p:nvPr/>
              </p:nvPicPr>
              <p:blipFill>
                <a:blip r:embed="rId390"/>
                <a:stretch>
                  <a:fillRect/>
                </a:stretch>
              </p:blipFill>
              <p:spPr>
                <a:xfrm>
                  <a:off x="9315820" y="4347220"/>
                  <a:ext cx="1144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6041" name="Ink 36040">
                  <a:extLst>
                    <a:ext uri="{FF2B5EF4-FFF2-40B4-BE49-F238E27FC236}">
                      <a16:creationId xmlns:a16="http://schemas.microsoft.com/office/drawing/2014/main" id="{746A85F0-883C-0E42-F8DC-A0D08C720E4D}"/>
                    </a:ext>
                  </a:extLst>
                </p14:cNvPr>
                <p14:cNvContentPartPr/>
                <p14:nvPr/>
              </p14:nvContentPartPr>
              <p14:xfrm>
                <a:off x="9837460" y="4200700"/>
                <a:ext cx="74520" cy="126360"/>
              </p14:xfrm>
            </p:contentPart>
          </mc:Choice>
          <mc:Fallback xmlns="">
            <p:pic>
              <p:nvPicPr>
                <p:cNvPr id="36041" name="Ink 36040">
                  <a:extLst>
                    <a:ext uri="{FF2B5EF4-FFF2-40B4-BE49-F238E27FC236}">
                      <a16:creationId xmlns:a16="http://schemas.microsoft.com/office/drawing/2014/main" id="{746A85F0-883C-0E42-F8DC-A0D08C720E4D}"/>
                    </a:ext>
                  </a:extLst>
                </p:cNvPr>
                <p:cNvPicPr/>
                <p:nvPr/>
              </p:nvPicPr>
              <p:blipFill>
                <a:blip r:embed="rId392"/>
                <a:stretch>
                  <a:fillRect/>
                </a:stretch>
              </p:blipFill>
              <p:spPr>
                <a:xfrm>
                  <a:off x="9819820" y="4183060"/>
                  <a:ext cx="110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6042" name="Ink 36041">
                  <a:extLst>
                    <a:ext uri="{FF2B5EF4-FFF2-40B4-BE49-F238E27FC236}">
                      <a16:creationId xmlns:a16="http://schemas.microsoft.com/office/drawing/2014/main" id="{5DA1DC06-277E-AEF1-3577-E5E01888E08B}"/>
                    </a:ext>
                  </a:extLst>
                </p14:cNvPr>
                <p14:cNvContentPartPr/>
                <p14:nvPr/>
              </p14:nvContentPartPr>
              <p14:xfrm>
                <a:off x="9989740" y="4522900"/>
                <a:ext cx="86400" cy="3240"/>
              </p14:xfrm>
            </p:contentPart>
          </mc:Choice>
          <mc:Fallback xmlns="">
            <p:pic>
              <p:nvPicPr>
                <p:cNvPr id="36042" name="Ink 36041">
                  <a:extLst>
                    <a:ext uri="{FF2B5EF4-FFF2-40B4-BE49-F238E27FC236}">
                      <a16:creationId xmlns:a16="http://schemas.microsoft.com/office/drawing/2014/main" id="{5DA1DC06-277E-AEF1-3577-E5E01888E08B}"/>
                    </a:ext>
                  </a:extLst>
                </p:cNvPr>
                <p:cNvPicPr/>
                <p:nvPr/>
              </p:nvPicPr>
              <p:blipFill>
                <a:blip r:embed="rId394"/>
                <a:stretch>
                  <a:fillRect/>
                </a:stretch>
              </p:blipFill>
              <p:spPr>
                <a:xfrm>
                  <a:off x="9971740" y="4504900"/>
                  <a:ext cx="122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6043" name="Ink 36042">
                  <a:extLst>
                    <a:ext uri="{FF2B5EF4-FFF2-40B4-BE49-F238E27FC236}">
                      <a16:creationId xmlns:a16="http://schemas.microsoft.com/office/drawing/2014/main" id="{32C6C64C-D081-AB36-88E5-1FDAF66455DE}"/>
                    </a:ext>
                  </a:extLst>
                </p14:cNvPr>
                <p14:cNvContentPartPr/>
                <p14:nvPr/>
              </p14:nvContentPartPr>
              <p14:xfrm>
                <a:off x="10156060" y="4441540"/>
                <a:ext cx="2880" cy="105120"/>
              </p14:xfrm>
            </p:contentPart>
          </mc:Choice>
          <mc:Fallback xmlns="">
            <p:pic>
              <p:nvPicPr>
                <p:cNvPr id="36043" name="Ink 36042">
                  <a:extLst>
                    <a:ext uri="{FF2B5EF4-FFF2-40B4-BE49-F238E27FC236}">
                      <a16:creationId xmlns:a16="http://schemas.microsoft.com/office/drawing/2014/main" id="{32C6C64C-D081-AB36-88E5-1FDAF66455DE}"/>
                    </a:ext>
                  </a:extLst>
                </p:cNvPr>
                <p:cNvPicPr/>
                <p:nvPr/>
              </p:nvPicPr>
              <p:blipFill>
                <a:blip r:embed="rId396"/>
                <a:stretch>
                  <a:fillRect/>
                </a:stretch>
              </p:blipFill>
              <p:spPr>
                <a:xfrm>
                  <a:off x="10138420" y="4423900"/>
                  <a:ext cx="38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6045" name="Ink 36044">
                  <a:extLst>
                    <a:ext uri="{FF2B5EF4-FFF2-40B4-BE49-F238E27FC236}">
                      <a16:creationId xmlns:a16="http://schemas.microsoft.com/office/drawing/2014/main" id="{FDE4CF38-2FDF-7BE5-2400-7D3248F0164A}"/>
                    </a:ext>
                  </a:extLst>
                </p14:cNvPr>
                <p14:cNvContentPartPr/>
                <p14:nvPr/>
              </p14:nvContentPartPr>
              <p14:xfrm>
                <a:off x="9160660" y="4265860"/>
                <a:ext cx="75960" cy="96120"/>
              </p14:xfrm>
            </p:contentPart>
          </mc:Choice>
          <mc:Fallback xmlns="">
            <p:pic>
              <p:nvPicPr>
                <p:cNvPr id="36045" name="Ink 36044">
                  <a:extLst>
                    <a:ext uri="{FF2B5EF4-FFF2-40B4-BE49-F238E27FC236}">
                      <a16:creationId xmlns:a16="http://schemas.microsoft.com/office/drawing/2014/main" id="{FDE4CF38-2FDF-7BE5-2400-7D3248F0164A}"/>
                    </a:ext>
                  </a:extLst>
                </p:cNvPr>
                <p:cNvPicPr/>
                <p:nvPr/>
              </p:nvPicPr>
              <p:blipFill>
                <a:blip r:embed="rId398"/>
                <a:stretch>
                  <a:fillRect/>
                </a:stretch>
              </p:blipFill>
              <p:spPr>
                <a:xfrm>
                  <a:off x="9143020" y="4248220"/>
                  <a:ext cx="111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6046" name="Ink 36045">
                  <a:extLst>
                    <a:ext uri="{FF2B5EF4-FFF2-40B4-BE49-F238E27FC236}">
                      <a16:creationId xmlns:a16="http://schemas.microsoft.com/office/drawing/2014/main" id="{C683F95B-BAE9-5D7E-61E0-B16C2154229A}"/>
                    </a:ext>
                  </a:extLst>
                </p14:cNvPr>
                <p14:cNvContentPartPr/>
                <p14:nvPr/>
              </p14:nvContentPartPr>
              <p14:xfrm>
                <a:off x="9207100" y="4437220"/>
                <a:ext cx="3240" cy="3240"/>
              </p14:xfrm>
            </p:contentPart>
          </mc:Choice>
          <mc:Fallback xmlns="">
            <p:pic>
              <p:nvPicPr>
                <p:cNvPr id="36046" name="Ink 36045">
                  <a:extLst>
                    <a:ext uri="{FF2B5EF4-FFF2-40B4-BE49-F238E27FC236}">
                      <a16:creationId xmlns:a16="http://schemas.microsoft.com/office/drawing/2014/main" id="{C683F95B-BAE9-5D7E-61E0-B16C2154229A}"/>
                    </a:ext>
                  </a:extLst>
                </p:cNvPr>
                <p:cNvPicPr/>
                <p:nvPr/>
              </p:nvPicPr>
              <p:blipFill>
                <a:blip r:embed="rId400"/>
                <a:stretch>
                  <a:fillRect/>
                </a:stretch>
              </p:blipFill>
              <p:spPr>
                <a:xfrm>
                  <a:off x="9189460" y="4419580"/>
                  <a:ext cx="3888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36048" name="Ink 36047">
                <a:extLst>
                  <a:ext uri="{FF2B5EF4-FFF2-40B4-BE49-F238E27FC236}">
                    <a16:creationId xmlns:a16="http://schemas.microsoft.com/office/drawing/2014/main" id="{FFF8C9CE-EEEA-A3AE-2CF6-FED852C185B5}"/>
                  </a:ext>
                </a:extLst>
              </p14:cNvPr>
              <p14:cNvContentPartPr/>
              <p14:nvPr/>
            </p14:nvContentPartPr>
            <p14:xfrm>
              <a:off x="9502300" y="4628380"/>
              <a:ext cx="360" cy="360"/>
            </p14:xfrm>
          </p:contentPart>
        </mc:Choice>
        <mc:Fallback xmlns="">
          <p:pic>
            <p:nvPicPr>
              <p:cNvPr id="36048" name="Ink 36047">
                <a:extLst>
                  <a:ext uri="{FF2B5EF4-FFF2-40B4-BE49-F238E27FC236}">
                    <a16:creationId xmlns:a16="http://schemas.microsoft.com/office/drawing/2014/main" id="{FFF8C9CE-EEEA-A3AE-2CF6-FED852C185B5}"/>
                  </a:ext>
                </a:extLst>
              </p:cNvPr>
              <p:cNvPicPr/>
              <p:nvPr/>
            </p:nvPicPr>
            <p:blipFill>
              <a:blip r:embed="rId123"/>
              <a:stretch>
                <a:fillRect/>
              </a:stretch>
            </p:blipFill>
            <p:spPr>
              <a:xfrm>
                <a:off x="9484300" y="4610380"/>
                <a:ext cx="36000" cy="36000"/>
              </a:xfrm>
              <a:prstGeom prst="rect">
                <a:avLst/>
              </a:prstGeom>
            </p:spPr>
          </p:pic>
        </mc:Fallback>
      </mc:AlternateContent>
      <p:grpSp>
        <p:nvGrpSpPr>
          <p:cNvPr id="36051" name="Group 36050">
            <a:extLst>
              <a:ext uri="{FF2B5EF4-FFF2-40B4-BE49-F238E27FC236}">
                <a16:creationId xmlns:a16="http://schemas.microsoft.com/office/drawing/2014/main" id="{C1BBCC79-A824-DA0F-CAA5-F77FB0DFD9BC}"/>
              </a:ext>
            </a:extLst>
          </p:cNvPr>
          <p:cNvGrpSpPr/>
          <p:nvPr/>
        </p:nvGrpSpPr>
        <p:grpSpPr>
          <a:xfrm>
            <a:off x="8865460" y="5132380"/>
            <a:ext cx="75960" cy="100440"/>
            <a:chOff x="8865460" y="5132380"/>
            <a:chExt cx="75960" cy="100440"/>
          </a:xfrm>
        </p:grpSpPr>
        <mc:AlternateContent xmlns:mc="http://schemas.openxmlformats.org/markup-compatibility/2006" xmlns:p14="http://schemas.microsoft.com/office/powerpoint/2010/main">
          <mc:Choice Requires="p14">
            <p:contentPart p14:bwMode="auto" r:id="rId402">
              <p14:nvContentPartPr>
                <p14:cNvPr id="36049" name="Ink 36048">
                  <a:extLst>
                    <a:ext uri="{FF2B5EF4-FFF2-40B4-BE49-F238E27FC236}">
                      <a16:creationId xmlns:a16="http://schemas.microsoft.com/office/drawing/2014/main" id="{B4672A7B-F6DD-499B-AF5D-DAD006419D98}"/>
                    </a:ext>
                  </a:extLst>
                </p14:cNvPr>
                <p14:cNvContentPartPr/>
                <p14:nvPr/>
              </p14:nvContentPartPr>
              <p14:xfrm>
                <a:off x="8865460" y="5132380"/>
                <a:ext cx="3240" cy="94680"/>
              </p14:xfrm>
            </p:contentPart>
          </mc:Choice>
          <mc:Fallback xmlns="">
            <p:pic>
              <p:nvPicPr>
                <p:cNvPr id="36049" name="Ink 36048">
                  <a:extLst>
                    <a:ext uri="{FF2B5EF4-FFF2-40B4-BE49-F238E27FC236}">
                      <a16:creationId xmlns:a16="http://schemas.microsoft.com/office/drawing/2014/main" id="{B4672A7B-F6DD-499B-AF5D-DAD006419D98}"/>
                    </a:ext>
                  </a:extLst>
                </p:cNvPr>
                <p:cNvPicPr/>
                <p:nvPr/>
              </p:nvPicPr>
              <p:blipFill>
                <a:blip r:embed="rId403"/>
                <a:stretch>
                  <a:fillRect/>
                </a:stretch>
              </p:blipFill>
              <p:spPr>
                <a:xfrm>
                  <a:off x="8847820" y="5114380"/>
                  <a:ext cx="38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6050" name="Ink 36049">
                  <a:extLst>
                    <a:ext uri="{FF2B5EF4-FFF2-40B4-BE49-F238E27FC236}">
                      <a16:creationId xmlns:a16="http://schemas.microsoft.com/office/drawing/2014/main" id="{D652B2D6-51F4-D737-577F-6EF70B17265F}"/>
                    </a:ext>
                  </a:extLst>
                </p14:cNvPr>
                <p14:cNvContentPartPr/>
                <p14:nvPr/>
              </p14:nvContentPartPr>
              <p14:xfrm>
                <a:off x="8938180" y="5229580"/>
                <a:ext cx="3240" cy="3240"/>
              </p14:xfrm>
            </p:contentPart>
          </mc:Choice>
          <mc:Fallback xmlns="">
            <p:pic>
              <p:nvPicPr>
                <p:cNvPr id="36050" name="Ink 36049">
                  <a:extLst>
                    <a:ext uri="{FF2B5EF4-FFF2-40B4-BE49-F238E27FC236}">
                      <a16:creationId xmlns:a16="http://schemas.microsoft.com/office/drawing/2014/main" id="{D652B2D6-51F4-D737-577F-6EF70B17265F}"/>
                    </a:ext>
                  </a:extLst>
                </p:cNvPr>
                <p:cNvPicPr/>
                <p:nvPr/>
              </p:nvPicPr>
              <p:blipFill>
                <a:blip r:embed="rId405"/>
                <a:stretch>
                  <a:fillRect/>
                </a:stretch>
              </p:blipFill>
              <p:spPr>
                <a:xfrm>
                  <a:off x="8920540" y="5211940"/>
                  <a:ext cx="38880" cy="38880"/>
                </a:xfrm>
                <a:prstGeom prst="rect">
                  <a:avLst/>
                </a:prstGeom>
              </p:spPr>
            </p:pic>
          </mc:Fallback>
        </mc:AlternateContent>
      </p:grpSp>
      <p:grpSp>
        <p:nvGrpSpPr>
          <p:cNvPr id="36059" name="Group 36058">
            <a:extLst>
              <a:ext uri="{FF2B5EF4-FFF2-40B4-BE49-F238E27FC236}">
                <a16:creationId xmlns:a16="http://schemas.microsoft.com/office/drawing/2014/main" id="{206B3569-C44D-0E1F-530B-DC3C5BE6969F}"/>
              </a:ext>
            </a:extLst>
          </p:cNvPr>
          <p:cNvGrpSpPr/>
          <p:nvPr/>
        </p:nvGrpSpPr>
        <p:grpSpPr>
          <a:xfrm>
            <a:off x="9054460" y="4970020"/>
            <a:ext cx="417240" cy="301320"/>
            <a:chOff x="9054460" y="4970020"/>
            <a:chExt cx="417240" cy="301320"/>
          </a:xfrm>
        </p:grpSpPr>
        <mc:AlternateContent xmlns:mc="http://schemas.openxmlformats.org/markup-compatibility/2006" xmlns:p14="http://schemas.microsoft.com/office/powerpoint/2010/main">
          <mc:Choice Requires="p14">
            <p:contentPart p14:bwMode="auto" r:id="rId406">
              <p14:nvContentPartPr>
                <p14:cNvPr id="36052" name="Ink 36051">
                  <a:extLst>
                    <a:ext uri="{FF2B5EF4-FFF2-40B4-BE49-F238E27FC236}">
                      <a16:creationId xmlns:a16="http://schemas.microsoft.com/office/drawing/2014/main" id="{74A9C07A-4695-9658-F057-930FFCD47A52}"/>
                    </a:ext>
                  </a:extLst>
                </p14:cNvPr>
                <p14:cNvContentPartPr/>
                <p14:nvPr/>
              </p14:nvContentPartPr>
              <p14:xfrm>
                <a:off x="9054460" y="5088100"/>
                <a:ext cx="83520" cy="180000"/>
              </p14:xfrm>
            </p:contentPart>
          </mc:Choice>
          <mc:Fallback xmlns="">
            <p:pic>
              <p:nvPicPr>
                <p:cNvPr id="36052" name="Ink 36051">
                  <a:extLst>
                    <a:ext uri="{FF2B5EF4-FFF2-40B4-BE49-F238E27FC236}">
                      <a16:creationId xmlns:a16="http://schemas.microsoft.com/office/drawing/2014/main" id="{74A9C07A-4695-9658-F057-930FFCD47A52}"/>
                    </a:ext>
                  </a:extLst>
                </p:cNvPr>
                <p:cNvPicPr/>
                <p:nvPr/>
              </p:nvPicPr>
              <p:blipFill>
                <a:blip r:embed="rId407"/>
                <a:stretch>
                  <a:fillRect/>
                </a:stretch>
              </p:blipFill>
              <p:spPr>
                <a:xfrm>
                  <a:off x="9036820" y="5070100"/>
                  <a:ext cx="119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6053" name="Ink 36052">
                  <a:extLst>
                    <a:ext uri="{FF2B5EF4-FFF2-40B4-BE49-F238E27FC236}">
                      <a16:creationId xmlns:a16="http://schemas.microsoft.com/office/drawing/2014/main" id="{9E486AC4-6AEF-E323-505D-B58672B6D84A}"/>
                    </a:ext>
                  </a:extLst>
                </p14:cNvPr>
                <p14:cNvContentPartPr/>
                <p14:nvPr/>
              </p14:nvContentPartPr>
              <p14:xfrm>
                <a:off x="9181180" y="5070100"/>
                <a:ext cx="58320" cy="73080"/>
              </p14:xfrm>
            </p:contentPart>
          </mc:Choice>
          <mc:Fallback xmlns="">
            <p:pic>
              <p:nvPicPr>
                <p:cNvPr id="36053" name="Ink 36052">
                  <a:extLst>
                    <a:ext uri="{FF2B5EF4-FFF2-40B4-BE49-F238E27FC236}">
                      <a16:creationId xmlns:a16="http://schemas.microsoft.com/office/drawing/2014/main" id="{9E486AC4-6AEF-E323-505D-B58672B6D84A}"/>
                    </a:ext>
                  </a:extLst>
                </p:cNvPr>
                <p:cNvPicPr/>
                <p:nvPr/>
              </p:nvPicPr>
              <p:blipFill>
                <a:blip r:embed="rId409"/>
                <a:stretch>
                  <a:fillRect/>
                </a:stretch>
              </p:blipFill>
              <p:spPr>
                <a:xfrm>
                  <a:off x="9163180" y="5052100"/>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6054" name="Ink 36053">
                  <a:extLst>
                    <a:ext uri="{FF2B5EF4-FFF2-40B4-BE49-F238E27FC236}">
                      <a16:creationId xmlns:a16="http://schemas.microsoft.com/office/drawing/2014/main" id="{4DEF5647-8F00-4460-C3BB-B4B3E4CDB041}"/>
                    </a:ext>
                  </a:extLst>
                </p14:cNvPr>
                <p14:cNvContentPartPr/>
                <p14:nvPr/>
              </p14:nvContentPartPr>
              <p14:xfrm>
                <a:off x="9236260" y="5101780"/>
                <a:ext cx="17640" cy="127440"/>
              </p14:xfrm>
            </p:contentPart>
          </mc:Choice>
          <mc:Fallback xmlns="">
            <p:pic>
              <p:nvPicPr>
                <p:cNvPr id="36054" name="Ink 36053">
                  <a:extLst>
                    <a:ext uri="{FF2B5EF4-FFF2-40B4-BE49-F238E27FC236}">
                      <a16:creationId xmlns:a16="http://schemas.microsoft.com/office/drawing/2014/main" id="{4DEF5647-8F00-4460-C3BB-B4B3E4CDB041}"/>
                    </a:ext>
                  </a:extLst>
                </p:cNvPr>
                <p:cNvPicPr/>
                <p:nvPr/>
              </p:nvPicPr>
              <p:blipFill>
                <a:blip r:embed="rId411"/>
                <a:stretch>
                  <a:fillRect/>
                </a:stretch>
              </p:blipFill>
              <p:spPr>
                <a:xfrm>
                  <a:off x="9218620" y="5084140"/>
                  <a:ext cx="53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6055" name="Ink 36054">
                  <a:extLst>
                    <a:ext uri="{FF2B5EF4-FFF2-40B4-BE49-F238E27FC236}">
                      <a16:creationId xmlns:a16="http://schemas.microsoft.com/office/drawing/2014/main" id="{744BD337-5777-40F3-93D2-FDBE5BBFB4F5}"/>
                    </a:ext>
                  </a:extLst>
                </p14:cNvPr>
                <p14:cNvContentPartPr/>
                <p14:nvPr/>
              </p14:nvContentPartPr>
              <p14:xfrm>
                <a:off x="9413020" y="5178100"/>
                <a:ext cx="57240" cy="9720"/>
              </p14:xfrm>
            </p:contentPart>
          </mc:Choice>
          <mc:Fallback xmlns="">
            <p:pic>
              <p:nvPicPr>
                <p:cNvPr id="36055" name="Ink 36054">
                  <a:extLst>
                    <a:ext uri="{FF2B5EF4-FFF2-40B4-BE49-F238E27FC236}">
                      <a16:creationId xmlns:a16="http://schemas.microsoft.com/office/drawing/2014/main" id="{744BD337-5777-40F3-93D2-FDBE5BBFB4F5}"/>
                    </a:ext>
                  </a:extLst>
                </p:cNvPr>
                <p:cNvPicPr/>
                <p:nvPr/>
              </p:nvPicPr>
              <p:blipFill>
                <a:blip r:embed="rId413"/>
                <a:stretch>
                  <a:fillRect/>
                </a:stretch>
              </p:blipFill>
              <p:spPr>
                <a:xfrm>
                  <a:off x="9395020" y="5160100"/>
                  <a:ext cx="92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6056" name="Ink 36055">
                  <a:extLst>
                    <a:ext uri="{FF2B5EF4-FFF2-40B4-BE49-F238E27FC236}">
                      <a16:creationId xmlns:a16="http://schemas.microsoft.com/office/drawing/2014/main" id="{C2B46FF5-EDA9-CE01-72CF-41F71647D50F}"/>
                    </a:ext>
                  </a:extLst>
                </p14:cNvPr>
                <p14:cNvContentPartPr/>
                <p14:nvPr/>
              </p14:nvContentPartPr>
              <p14:xfrm>
                <a:off x="9430660" y="5260540"/>
                <a:ext cx="41040" cy="10800"/>
              </p14:xfrm>
            </p:contentPart>
          </mc:Choice>
          <mc:Fallback xmlns="">
            <p:pic>
              <p:nvPicPr>
                <p:cNvPr id="36056" name="Ink 36055">
                  <a:extLst>
                    <a:ext uri="{FF2B5EF4-FFF2-40B4-BE49-F238E27FC236}">
                      <a16:creationId xmlns:a16="http://schemas.microsoft.com/office/drawing/2014/main" id="{C2B46FF5-EDA9-CE01-72CF-41F71647D50F}"/>
                    </a:ext>
                  </a:extLst>
                </p:cNvPr>
                <p:cNvPicPr/>
                <p:nvPr/>
              </p:nvPicPr>
              <p:blipFill>
                <a:blip r:embed="rId415"/>
                <a:stretch>
                  <a:fillRect/>
                </a:stretch>
              </p:blipFill>
              <p:spPr>
                <a:xfrm>
                  <a:off x="9412660" y="5242540"/>
                  <a:ext cx="76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6057" name="Ink 36056">
                  <a:extLst>
                    <a:ext uri="{FF2B5EF4-FFF2-40B4-BE49-F238E27FC236}">
                      <a16:creationId xmlns:a16="http://schemas.microsoft.com/office/drawing/2014/main" id="{F4BD6F9D-9EA9-7345-BD8C-7FF6C411FC50}"/>
                    </a:ext>
                  </a:extLst>
                </p14:cNvPr>
                <p14:cNvContentPartPr/>
                <p14:nvPr/>
              </p14:nvContentPartPr>
              <p14:xfrm>
                <a:off x="9387460" y="4970020"/>
                <a:ext cx="57960" cy="90360"/>
              </p14:xfrm>
            </p:contentPart>
          </mc:Choice>
          <mc:Fallback xmlns="">
            <p:pic>
              <p:nvPicPr>
                <p:cNvPr id="36057" name="Ink 36056">
                  <a:extLst>
                    <a:ext uri="{FF2B5EF4-FFF2-40B4-BE49-F238E27FC236}">
                      <a16:creationId xmlns:a16="http://schemas.microsoft.com/office/drawing/2014/main" id="{F4BD6F9D-9EA9-7345-BD8C-7FF6C411FC50}"/>
                    </a:ext>
                  </a:extLst>
                </p:cNvPr>
                <p:cNvPicPr/>
                <p:nvPr/>
              </p:nvPicPr>
              <p:blipFill>
                <a:blip r:embed="rId417"/>
                <a:stretch>
                  <a:fillRect/>
                </a:stretch>
              </p:blipFill>
              <p:spPr>
                <a:xfrm>
                  <a:off x="9369820" y="4952020"/>
                  <a:ext cx="93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6058" name="Ink 36057">
                  <a:extLst>
                    <a:ext uri="{FF2B5EF4-FFF2-40B4-BE49-F238E27FC236}">
                      <a16:creationId xmlns:a16="http://schemas.microsoft.com/office/drawing/2014/main" id="{8E66C4C4-1955-E57E-5042-A802EBBD6363}"/>
                    </a:ext>
                  </a:extLst>
                </p14:cNvPr>
                <p14:cNvContentPartPr/>
                <p14:nvPr/>
              </p14:nvContentPartPr>
              <p14:xfrm>
                <a:off x="9458380" y="5108620"/>
                <a:ext cx="360" cy="360"/>
              </p14:xfrm>
            </p:contentPart>
          </mc:Choice>
          <mc:Fallback xmlns="">
            <p:pic>
              <p:nvPicPr>
                <p:cNvPr id="36058" name="Ink 36057">
                  <a:extLst>
                    <a:ext uri="{FF2B5EF4-FFF2-40B4-BE49-F238E27FC236}">
                      <a16:creationId xmlns:a16="http://schemas.microsoft.com/office/drawing/2014/main" id="{8E66C4C4-1955-E57E-5042-A802EBBD6363}"/>
                    </a:ext>
                  </a:extLst>
                </p:cNvPr>
                <p:cNvPicPr/>
                <p:nvPr/>
              </p:nvPicPr>
              <p:blipFill>
                <a:blip r:embed="rId123"/>
                <a:stretch>
                  <a:fillRect/>
                </a:stretch>
              </p:blipFill>
              <p:spPr>
                <a:xfrm>
                  <a:off x="9440380" y="5090980"/>
                  <a:ext cx="36000" cy="36000"/>
                </a:xfrm>
                <a:prstGeom prst="rect">
                  <a:avLst/>
                </a:prstGeom>
              </p:spPr>
            </p:pic>
          </mc:Fallback>
        </mc:AlternateContent>
      </p:grpSp>
      <p:grpSp>
        <p:nvGrpSpPr>
          <p:cNvPr id="36069" name="Group 36068">
            <a:extLst>
              <a:ext uri="{FF2B5EF4-FFF2-40B4-BE49-F238E27FC236}">
                <a16:creationId xmlns:a16="http://schemas.microsoft.com/office/drawing/2014/main" id="{F9A3D6BF-7222-541D-6566-FE23A86451F0}"/>
              </a:ext>
            </a:extLst>
          </p:cNvPr>
          <p:cNvGrpSpPr/>
          <p:nvPr/>
        </p:nvGrpSpPr>
        <p:grpSpPr>
          <a:xfrm>
            <a:off x="9686260" y="5061100"/>
            <a:ext cx="613440" cy="204480"/>
            <a:chOff x="9686260" y="5061100"/>
            <a:chExt cx="613440" cy="204480"/>
          </a:xfrm>
        </p:grpSpPr>
        <mc:AlternateContent xmlns:mc="http://schemas.openxmlformats.org/markup-compatibility/2006" xmlns:p14="http://schemas.microsoft.com/office/powerpoint/2010/main">
          <mc:Choice Requires="p14">
            <p:contentPart p14:bwMode="auto" r:id="rId419">
              <p14:nvContentPartPr>
                <p14:cNvPr id="36060" name="Ink 36059">
                  <a:extLst>
                    <a:ext uri="{FF2B5EF4-FFF2-40B4-BE49-F238E27FC236}">
                      <a16:creationId xmlns:a16="http://schemas.microsoft.com/office/drawing/2014/main" id="{2E99AA56-1C0A-1630-3522-8704CDF31885}"/>
                    </a:ext>
                  </a:extLst>
                </p14:cNvPr>
                <p14:cNvContentPartPr/>
                <p14:nvPr/>
              </p14:nvContentPartPr>
              <p14:xfrm>
                <a:off x="9686260" y="5111500"/>
                <a:ext cx="9000" cy="106920"/>
              </p14:xfrm>
            </p:contentPart>
          </mc:Choice>
          <mc:Fallback xmlns="">
            <p:pic>
              <p:nvPicPr>
                <p:cNvPr id="36060" name="Ink 36059">
                  <a:extLst>
                    <a:ext uri="{FF2B5EF4-FFF2-40B4-BE49-F238E27FC236}">
                      <a16:creationId xmlns:a16="http://schemas.microsoft.com/office/drawing/2014/main" id="{2E99AA56-1C0A-1630-3522-8704CDF31885}"/>
                    </a:ext>
                  </a:extLst>
                </p:cNvPr>
                <p:cNvPicPr/>
                <p:nvPr/>
              </p:nvPicPr>
              <p:blipFill>
                <a:blip r:embed="rId420"/>
                <a:stretch>
                  <a:fillRect/>
                </a:stretch>
              </p:blipFill>
              <p:spPr>
                <a:xfrm>
                  <a:off x="9668620" y="5093860"/>
                  <a:ext cx="44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6061" name="Ink 36060">
                  <a:extLst>
                    <a:ext uri="{FF2B5EF4-FFF2-40B4-BE49-F238E27FC236}">
                      <a16:creationId xmlns:a16="http://schemas.microsoft.com/office/drawing/2014/main" id="{D1304F15-B966-2024-2127-B0274983631C}"/>
                    </a:ext>
                  </a:extLst>
                </p14:cNvPr>
                <p14:cNvContentPartPr/>
                <p14:nvPr/>
              </p14:nvContentPartPr>
              <p14:xfrm>
                <a:off x="9787780" y="5202940"/>
                <a:ext cx="360" cy="360"/>
              </p14:xfrm>
            </p:contentPart>
          </mc:Choice>
          <mc:Fallback xmlns="">
            <p:pic>
              <p:nvPicPr>
                <p:cNvPr id="36061" name="Ink 36060">
                  <a:extLst>
                    <a:ext uri="{FF2B5EF4-FFF2-40B4-BE49-F238E27FC236}">
                      <a16:creationId xmlns:a16="http://schemas.microsoft.com/office/drawing/2014/main" id="{D1304F15-B966-2024-2127-B0274983631C}"/>
                    </a:ext>
                  </a:extLst>
                </p:cNvPr>
                <p:cNvPicPr/>
                <p:nvPr/>
              </p:nvPicPr>
              <p:blipFill>
                <a:blip r:embed="rId123"/>
                <a:stretch>
                  <a:fillRect/>
                </a:stretch>
              </p:blipFill>
              <p:spPr>
                <a:xfrm>
                  <a:off x="9769780" y="51849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6062" name="Ink 36061">
                  <a:extLst>
                    <a:ext uri="{FF2B5EF4-FFF2-40B4-BE49-F238E27FC236}">
                      <a16:creationId xmlns:a16="http://schemas.microsoft.com/office/drawing/2014/main" id="{641EB08F-BA08-26AE-F037-3C1DA4AC406D}"/>
                    </a:ext>
                  </a:extLst>
                </p14:cNvPr>
                <p14:cNvContentPartPr/>
                <p14:nvPr/>
              </p14:nvContentPartPr>
              <p14:xfrm>
                <a:off x="9847900" y="5079820"/>
                <a:ext cx="73800" cy="185760"/>
              </p14:xfrm>
            </p:contentPart>
          </mc:Choice>
          <mc:Fallback xmlns="">
            <p:pic>
              <p:nvPicPr>
                <p:cNvPr id="36062" name="Ink 36061">
                  <a:extLst>
                    <a:ext uri="{FF2B5EF4-FFF2-40B4-BE49-F238E27FC236}">
                      <a16:creationId xmlns:a16="http://schemas.microsoft.com/office/drawing/2014/main" id="{641EB08F-BA08-26AE-F037-3C1DA4AC406D}"/>
                    </a:ext>
                  </a:extLst>
                </p:cNvPr>
                <p:cNvPicPr/>
                <p:nvPr/>
              </p:nvPicPr>
              <p:blipFill>
                <a:blip r:embed="rId423"/>
                <a:stretch>
                  <a:fillRect/>
                </a:stretch>
              </p:blipFill>
              <p:spPr>
                <a:xfrm>
                  <a:off x="9830260" y="5061820"/>
                  <a:ext cx="109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6064" name="Ink 36063">
                  <a:extLst>
                    <a:ext uri="{FF2B5EF4-FFF2-40B4-BE49-F238E27FC236}">
                      <a16:creationId xmlns:a16="http://schemas.microsoft.com/office/drawing/2014/main" id="{1183DB84-AC17-3EEA-AD92-ABB05AC73C75}"/>
                    </a:ext>
                  </a:extLst>
                </p14:cNvPr>
                <p14:cNvContentPartPr/>
                <p14:nvPr/>
              </p14:nvContentPartPr>
              <p14:xfrm>
                <a:off x="9983980" y="5084500"/>
                <a:ext cx="66960" cy="68760"/>
              </p14:xfrm>
            </p:contentPart>
          </mc:Choice>
          <mc:Fallback xmlns="">
            <p:pic>
              <p:nvPicPr>
                <p:cNvPr id="36064" name="Ink 36063">
                  <a:extLst>
                    <a:ext uri="{FF2B5EF4-FFF2-40B4-BE49-F238E27FC236}">
                      <a16:creationId xmlns:a16="http://schemas.microsoft.com/office/drawing/2014/main" id="{1183DB84-AC17-3EEA-AD92-ABB05AC73C75}"/>
                    </a:ext>
                  </a:extLst>
                </p:cNvPr>
                <p:cNvPicPr/>
                <p:nvPr/>
              </p:nvPicPr>
              <p:blipFill>
                <a:blip r:embed="rId425"/>
                <a:stretch>
                  <a:fillRect/>
                </a:stretch>
              </p:blipFill>
              <p:spPr>
                <a:xfrm>
                  <a:off x="9965980" y="5066500"/>
                  <a:ext cx="102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6065" name="Ink 36064">
                  <a:extLst>
                    <a:ext uri="{FF2B5EF4-FFF2-40B4-BE49-F238E27FC236}">
                      <a16:creationId xmlns:a16="http://schemas.microsoft.com/office/drawing/2014/main" id="{D12719AF-6473-EAA9-6968-E1308ED4E4D7}"/>
                    </a:ext>
                  </a:extLst>
                </p14:cNvPr>
                <p14:cNvContentPartPr/>
                <p14:nvPr/>
              </p14:nvContentPartPr>
              <p14:xfrm>
                <a:off x="10053460" y="5119060"/>
                <a:ext cx="3240" cy="81720"/>
              </p14:xfrm>
            </p:contentPart>
          </mc:Choice>
          <mc:Fallback xmlns="">
            <p:pic>
              <p:nvPicPr>
                <p:cNvPr id="36065" name="Ink 36064">
                  <a:extLst>
                    <a:ext uri="{FF2B5EF4-FFF2-40B4-BE49-F238E27FC236}">
                      <a16:creationId xmlns:a16="http://schemas.microsoft.com/office/drawing/2014/main" id="{D12719AF-6473-EAA9-6968-E1308ED4E4D7}"/>
                    </a:ext>
                  </a:extLst>
                </p:cNvPr>
                <p:cNvPicPr/>
                <p:nvPr/>
              </p:nvPicPr>
              <p:blipFill>
                <a:blip r:embed="rId427"/>
                <a:stretch>
                  <a:fillRect/>
                </a:stretch>
              </p:blipFill>
              <p:spPr>
                <a:xfrm>
                  <a:off x="10035820" y="5101420"/>
                  <a:ext cx="38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6067" name="Ink 36066">
                  <a:extLst>
                    <a:ext uri="{FF2B5EF4-FFF2-40B4-BE49-F238E27FC236}">
                      <a16:creationId xmlns:a16="http://schemas.microsoft.com/office/drawing/2014/main" id="{4D3572A9-E9DB-AAD5-09AB-D48EBA3E00FB}"/>
                    </a:ext>
                  </a:extLst>
                </p14:cNvPr>
                <p14:cNvContentPartPr/>
                <p14:nvPr/>
              </p14:nvContentPartPr>
              <p14:xfrm>
                <a:off x="10111060" y="5061100"/>
                <a:ext cx="55440" cy="149400"/>
              </p14:xfrm>
            </p:contentPart>
          </mc:Choice>
          <mc:Fallback xmlns="">
            <p:pic>
              <p:nvPicPr>
                <p:cNvPr id="36067" name="Ink 36066">
                  <a:extLst>
                    <a:ext uri="{FF2B5EF4-FFF2-40B4-BE49-F238E27FC236}">
                      <a16:creationId xmlns:a16="http://schemas.microsoft.com/office/drawing/2014/main" id="{4D3572A9-E9DB-AAD5-09AB-D48EBA3E00FB}"/>
                    </a:ext>
                  </a:extLst>
                </p:cNvPr>
                <p:cNvPicPr/>
                <p:nvPr/>
              </p:nvPicPr>
              <p:blipFill>
                <a:blip r:embed="rId429"/>
                <a:stretch>
                  <a:fillRect/>
                </a:stretch>
              </p:blipFill>
              <p:spPr>
                <a:xfrm>
                  <a:off x="10093060" y="5043460"/>
                  <a:ext cx="91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068" name="Ink 36067">
                  <a:extLst>
                    <a:ext uri="{FF2B5EF4-FFF2-40B4-BE49-F238E27FC236}">
                      <a16:creationId xmlns:a16="http://schemas.microsoft.com/office/drawing/2014/main" id="{7FD8758C-6ED6-E554-A548-18912CB149F2}"/>
                    </a:ext>
                  </a:extLst>
                </p14:cNvPr>
                <p14:cNvContentPartPr/>
                <p14:nvPr/>
              </p14:nvContentPartPr>
              <p14:xfrm>
                <a:off x="10223740" y="5088820"/>
                <a:ext cx="75960" cy="168840"/>
              </p14:xfrm>
            </p:contentPart>
          </mc:Choice>
          <mc:Fallback xmlns="">
            <p:pic>
              <p:nvPicPr>
                <p:cNvPr id="36068" name="Ink 36067">
                  <a:extLst>
                    <a:ext uri="{FF2B5EF4-FFF2-40B4-BE49-F238E27FC236}">
                      <a16:creationId xmlns:a16="http://schemas.microsoft.com/office/drawing/2014/main" id="{7FD8758C-6ED6-E554-A548-18912CB149F2}"/>
                    </a:ext>
                  </a:extLst>
                </p:cNvPr>
                <p:cNvPicPr/>
                <p:nvPr/>
              </p:nvPicPr>
              <p:blipFill>
                <a:blip r:embed="rId431"/>
                <a:stretch>
                  <a:fillRect/>
                </a:stretch>
              </p:blipFill>
              <p:spPr>
                <a:xfrm>
                  <a:off x="10205740" y="5071180"/>
                  <a:ext cx="11160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2">
            <p14:nvContentPartPr>
              <p14:cNvPr id="36070" name="Ink 36069">
                <a:extLst>
                  <a:ext uri="{FF2B5EF4-FFF2-40B4-BE49-F238E27FC236}">
                    <a16:creationId xmlns:a16="http://schemas.microsoft.com/office/drawing/2014/main" id="{389B26DA-2F00-1366-C78B-A9EA13D83955}"/>
                  </a:ext>
                </a:extLst>
              </p14:cNvPr>
              <p14:cNvContentPartPr/>
              <p14:nvPr/>
            </p14:nvContentPartPr>
            <p14:xfrm>
              <a:off x="9833500" y="4296100"/>
              <a:ext cx="75960" cy="84600"/>
            </p14:xfrm>
          </p:contentPart>
        </mc:Choice>
        <mc:Fallback xmlns="">
          <p:pic>
            <p:nvPicPr>
              <p:cNvPr id="36070" name="Ink 36069">
                <a:extLst>
                  <a:ext uri="{FF2B5EF4-FFF2-40B4-BE49-F238E27FC236}">
                    <a16:creationId xmlns:a16="http://schemas.microsoft.com/office/drawing/2014/main" id="{389B26DA-2F00-1366-C78B-A9EA13D83955}"/>
                  </a:ext>
                </a:extLst>
              </p:cNvPr>
              <p:cNvPicPr/>
              <p:nvPr/>
            </p:nvPicPr>
            <p:blipFill>
              <a:blip r:embed="rId433"/>
              <a:stretch>
                <a:fillRect/>
              </a:stretch>
            </p:blipFill>
            <p:spPr>
              <a:xfrm>
                <a:off x="9815860" y="4278100"/>
                <a:ext cx="111600" cy="120240"/>
              </a:xfrm>
              <a:prstGeom prst="rect">
                <a:avLst/>
              </a:prstGeom>
            </p:spPr>
          </p:pic>
        </mc:Fallback>
      </mc:AlternateContent>
      <p:grpSp>
        <p:nvGrpSpPr>
          <p:cNvPr id="36073" name="Group 36072">
            <a:extLst>
              <a:ext uri="{FF2B5EF4-FFF2-40B4-BE49-F238E27FC236}">
                <a16:creationId xmlns:a16="http://schemas.microsoft.com/office/drawing/2014/main" id="{4AC14850-8753-3A1C-04A8-4B4B5E199174}"/>
              </a:ext>
            </a:extLst>
          </p:cNvPr>
          <p:cNvGrpSpPr/>
          <p:nvPr/>
        </p:nvGrpSpPr>
        <p:grpSpPr>
          <a:xfrm>
            <a:off x="8687620" y="5391940"/>
            <a:ext cx="1541520" cy="68400"/>
            <a:chOff x="8687620" y="5391940"/>
            <a:chExt cx="1541520" cy="68400"/>
          </a:xfrm>
        </p:grpSpPr>
        <mc:AlternateContent xmlns:mc="http://schemas.openxmlformats.org/markup-compatibility/2006" xmlns:p14="http://schemas.microsoft.com/office/powerpoint/2010/main">
          <mc:Choice Requires="p14">
            <p:contentPart p14:bwMode="auto" r:id="rId434">
              <p14:nvContentPartPr>
                <p14:cNvPr id="36071" name="Ink 36070">
                  <a:extLst>
                    <a:ext uri="{FF2B5EF4-FFF2-40B4-BE49-F238E27FC236}">
                      <a16:creationId xmlns:a16="http://schemas.microsoft.com/office/drawing/2014/main" id="{8CD93985-C0D3-4D5D-0FA8-D6C8071449CA}"/>
                    </a:ext>
                  </a:extLst>
                </p14:cNvPr>
                <p14:cNvContentPartPr/>
                <p14:nvPr/>
              </p14:nvContentPartPr>
              <p14:xfrm>
                <a:off x="8707420" y="5395900"/>
                <a:ext cx="28440" cy="13680"/>
              </p14:xfrm>
            </p:contentPart>
          </mc:Choice>
          <mc:Fallback xmlns="">
            <p:pic>
              <p:nvPicPr>
                <p:cNvPr id="36071" name="Ink 36070">
                  <a:extLst>
                    <a:ext uri="{FF2B5EF4-FFF2-40B4-BE49-F238E27FC236}">
                      <a16:creationId xmlns:a16="http://schemas.microsoft.com/office/drawing/2014/main" id="{8CD93985-C0D3-4D5D-0FA8-D6C8071449CA}"/>
                    </a:ext>
                  </a:extLst>
                </p:cNvPr>
                <p:cNvPicPr/>
                <p:nvPr/>
              </p:nvPicPr>
              <p:blipFill>
                <a:blip r:embed="rId435"/>
                <a:stretch>
                  <a:fillRect/>
                </a:stretch>
              </p:blipFill>
              <p:spPr>
                <a:xfrm>
                  <a:off x="8689780" y="5377900"/>
                  <a:ext cx="64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6072" name="Ink 36071">
                  <a:extLst>
                    <a:ext uri="{FF2B5EF4-FFF2-40B4-BE49-F238E27FC236}">
                      <a16:creationId xmlns:a16="http://schemas.microsoft.com/office/drawing/2014/main" id="{80566A59-20F8-0003-D9B4-E7AE4F5491A3}"/>
                    </a:ext>
                  </a:extLst>
                </p14:cNvPr>
                <p14:cNvContentPartPr/>
                <p14:nvPr/>
              </p14:nvContentPartPr>
              <p14:xfrm>
                <a:off x="8687620" y="5391940"/>
                <a:ext cx="1541520" cy="68400"/>
              </p14:xfrm>
            </p:contentPart>
          </mc:Choice>
          <mc:Fallback xmlns="">
            <p:pic>
              <p:nvPicPr>
                <p:cNvPr id="36072" name="Ink 36071">
                  <a:extLst>
                    <a:ext uri="{FF2B5EF4-FFF2-40B4-BE49-F238E27FC236}">
                      <a16:creationId xmlns:a16="http://schemas.microsoft.com/office/drawing/2014/main" id="{80566A59-20F8-0003-D9B4-E7AE4F5491A3}"/>
                    </a:ext>
                  </a:extLst>
                </p:cNvPr>
                <p:cNvPicPr/>
                <p:nvPr/>
              </p:nvPicPr>
              <p:blipFill>
                <a:blip r:embed="rId437"/>
                <a:stretch>
                  <a:fillRect/>
                </a:stretch>
              </p:blipFill>
              <p:spPr>
                <a:xfrm>
                  <a:off x="8669980" y="5374300"/>
                  <a:ext cx="1577160" cy="104040"/>
                </a:xfrm>
                <a:prstGeom prst="rect">
                  <a:avLst/>
                </a:prstGeom>
              </p:spPr>
            </p:pic>
          </mc:Fallback>
        </mc:AlternateContent>
      </p:grpSp>
      <p:grpSp>
        <p:nvGrpSpPr>
          <p:cNvPr id="36103" name="Group 36102">
            <a:extLst>
              <a:ext uri="{FF2B5EF4-FFF2-40B4-BE49-F238E27FC236}">
                <a16:creationId xmlns:a16="http://schemas.microsoft.com/office/drawing/2014/main" id="{B2CFB379-1D62-99A1-A2CE-3F01BC3858D1}"/>
              </a:ext>
            </a:extLst>
          </p:cNvPr>
          <p:cNvGrpSpPr/>
          <p:nvPr/>
        </p:nvGrpSpPr>
        <p:grpSpPr>
          <a:xfrm>
            <a:off x="8519500" y="5639260"/>
            <a:ext cx="1813320" cy="803880"/>
            <a:chOff x="8519500" y="5639260"/>
            <a:chExt cx="1813320" cy="803880"/>
          </a:xfrm>
        </p:grpSpPr>
        <mc:AlternateContent xmlns:mc="http://schemas.openxmlformats.org/markup-compatibility/2006" xmlns:p14="http://schemas.microsoft.com/office/powerpoint/2010/main">
          <mc:Choice Requires="p14">
            <p:contentPart p14:bwMode="auto" r:id="rId438">
              <p14:nvContentPartPr>
                <p14:cNvPr id="36074" name="Ink 36073">
                  <a:extLst>
                    <a:ext uri="{FF2B5EF4-FFF2-40B4-BE49-F238E27FC236}">
                      <a16:creationId xmlns:a16="http://schemas.microsoft.com/office/drawing/2014/main" id="{B6AD8FB5-99A8-860F-20DC-33BDFD1C30F8}"/>
                    </a:ext>
                  </a:extLst>
                </p14:cNvPr>
                <p14:cNvContentPartPr/>
                <p14:nvPr/>
              </p14:nvContentPartPr>
              <p14:xfrm>
                <a:off x="8519500" y="5747980"/>
                <a:ext cx="108000" cy="199080"/>
              </p14:xfrm>
            </p:contentPart>
          </mc:Choice>
          <mc:Fallback xmlns="">
            <p:pic>
              <p:nvPicPr>
                <p:cNvPr id="36074" name="Ink 36073">
                  <a:extLst>
                    <a:ext uri="{FF2B5EF4-FFF2-40B4-BE49-F238E27FC236}">
                      <a16:creationId xmlns:a16="http://schemas.microsoft.com/office/drawing/2014/main" id="{B6AD8FB5-99A8-860F-20DC-33BDFD1C30F8}"/>
                    </a:ext>
                  </a:extLst>
                </p:cNvPr>
                <p:cNvPicPr/>
                <p:nvPr/>
              </p:nvPicPr>
              <p:blipFill>
                <a:blip r:embed="rId439"/>
                <a:stretch>
                  <a:fillRect/>
                </a:stretch>
              </p:blipFill>
              <p:spPr>
                <a:xfrm>
                  <a:off x="8501500" y="5730340"/>
                  <a:ext cx="1436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6075" name="Ink 36074">
                  <a:extLst>
                    <a:ext uri="{FF2B5EF4-FFF2-40B4-BE49-F238E27FC236}">
                      <a16:creationId xmlns:a16="http://schemas.microsoft.com/office/drawing/2014/main" id="{D4F986F7-918E-3B8D-7A4A-EC269AD4207C}"/>
                    </a:ext>
                  </a:extLst>
                </p14:cNvPr>
                <p14:cNvContentPartPr/>
                <p14:nvPr/>
              </p14:nvContentPartPr>
              <p14:xfrm>
                <a:off x="8723980" y="5684620"/>
                <a:ext cx="41040" cy="215640"/>
              </p14:xfrm>
            </p:contentPart>
          </mc:Choice>
          <mc:Fallback xmlns="">
            <p:pic>
              <p:nvPicPr>
                <p:cNvPr id="36075" name="Ink 36074">
                  <a:extLst>
                    <a:ext uri="{FF2B5EF4-FFF2-40B4-BE49-F238E27FC236}">
                      <a16:creationId xmlns:a16="http://schemas.microsoft.com/office/drawing/2014/main" id="{D4F986F7-918E-3B8D-7A4A-EC269AD4207C}"/>
                    </a:ext>
                  </a:extLst>
                </p:cNvPr>
                <p:cNvPicPr/>
                <p:nvPr/>
              </p:nvPicPr>
              <p:blipFill>
                <a:blip r:embed="rId441"/>
                <a:stretch>
                  <a:fillRect/>
                </a:stretch>
              </p:blipFill>
              <p:spPr>
                <a:xfrm>
                  <a:off x="8706340" y="5666980"/>
                  <a:ext cx="76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6076" name="Ink 36075">
                  <a:extLst>
                    <a:ext uri="{FF2B5EF4-FFF2-40B4-BE49-F238E27FC236}">
                      <a16:creationId xmlns:a16="http://schemas.microsoft.com/office/drawing/2014/main" id="{5E470747-08DA-2275-2D97-F2B154724C90}"/>
                    </a:ext>
                  </a:extLst>
                </p14:cNvPr>
                <p14:cNvContentPartPr/>
                <p14:nvPr/>
              </p14:nvContentPartPr>
              <p14:xfrm>
                <a:off x="8843860" y="5741860"/>
                <a:ext cx="70200" cy="131400"/>
              </p14:xfrm>
            </p:contentPart>
          </mc:Choice>
          <mc:Fallback xmlns="">
            <p:pic>
              <p:nvPicPr>
                <p:cNvPr id="36076" name="Ink 36075">
                  <a:extLst>
                    <a:ext uri="{FF2B5EF4-FFF2-40B4-BE49-F238E27FC236}">
                      <a16:creationId xmlns:a16="http://schemas.microsoft.com/office/drawing/2014/main" id="{5E470747-08DA-2275-2D97-F2B154724C90}"/>
                    </a:ext>
                  </a:extLst>
                </p:cNvPr>
                <p:cNvPicPr/>
                <p:nvPr/>
              </p:nvPicPr>
              <p:blipFill>
                <a:blip r:embed="rId443"/>
                <a:stretch>
                  <a:fillRect/>
                </a:stretch>
              </p:blipFill>
              <p:spPr>
                <a:xfrm>
                  <a:off x="8825860" y="5724220"/>
                  <a:ext cx="105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6077" name="Ink 36076">
                  <a:extLst>
                    <a:ext uri="{FF2B5EF4-FFF2-40B4-BE49-F238E27FC236}">
                      <a16:creationId xmlns:a16="http://schemas.microsoft.com/office/drawing/2014/main" id="{D4D77EEB-3843-D739-5BB4-90477EC80B44}"/>
                    </a:ext>
                  </a:extLst>
                </p14:cNvPr>
                <p14:cNvContentPartPr/>
                <p14:nvPr/>
              </p14:nvContentPartPr>
              <p14:xfrm>
                <a:off x="8997580" y="5811340"/>
                <a:ext cx="14760" cy="3240"/>
              </p14:xfrm>
            </p:contentPart>
          </mc:Choice>
          <mc:Fallback xmlns="">
            <p:pic>
              <p:nvPicPr>
                <p:cNvPr id="36077" name="Ink 36076">
                  <a:extLst>
                    <a:ext uri="{FF2B5EF4-FFF2-40B4-BE49-F238E27FC236}">
                      <a16:creationId xmlns:a16="http://schemas.microsoft.com/office/drawing/2014/main" id="{D4D77EEB-3843-D739-5BB4-90477EC80B44}"/>
                    </a:ext>
                  </a:extLst>
                </p:cNvPr>
                <p:cNvPicPr/>
                <p:nvPr/>
              </p:nvPicPr>
              <p:blipFill>
                <a:blip r:embed="rId445"/>
                <a:stretch>
                  <a:fillRect/>
                </a:stretch>
              </p:blipFill>
              <p:spPr>
                <a:xfrm>
                  <a:off x="8979580" y="5793700"/>
                  <a:ext cx="50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6078" name="Ink 36077">
                  <a:extLst>
                    <a:ext uri="{FF2B5EF4-FFF2-40B4-BE49-F238E27FC236}">
                      <a16:creationId xmlns:a16="http://schemas.microsoft.com/office/drawing/2014/main" id="{19A012AA-9BFF-A051-3E3F-3E5FDA6F1E57}"/>
                    </a:ext>
                  </a:extLst>
                </p14:cNvPr>
                <p14:cNvContentPartPr/>
                <p14:nvPr/>
              </p14:nvContentPartPr>
              <p14:xfrm>
                <a:off x="9070300" y="5657620"/>
                <a:ext cx="104760" cy="166320"/>
              </p14:xfrm>
            </p:contentPart>
          </mc:Choice>
          <mc:Fallback xmlns="">
            <p:pic>
              <p:nvPicPr>
                <p:cNvPr id="36078" name="Ink 36077">
                  <a:extLst>
                    <a:ext uri="{FF2B5EF4-FFF2-40B4-BE49-F238E27FC236}">
                      <a16:creationId xmlns:a16="http://schemas.microsoft.com/office/drawing/2014/main" id="{19A012AA-9BFF-A051-3E3F-3E5FDA6F1E57}"/>
                    </a:ext>
                  </a:extLst>
                </p:cNvPr>
                <p:cNvPicPr/>
                <p:nvPr/>
              </p:nvPicPr>
              <p:blipFill>
                <a:blip r:embed="rId447"/>
                <a:stretch>
                  <a:fillRect/>
                </a:stretch>
              </p:blipFill>
              <p:spPr>
                <a:xfrm>
                  <a:off x="9052660" y="5639620"/>
                  <a:ext cx="140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6079" name="Ink 36078">
                  <a:extLst>
                    <a:ext uri="{FF2B5EF4-FFF2-40B4-BE49-F238E27FC236}">
                      <a16:creationId xmlns:a16="http://schemas.microsoft.com/office/drawing/2014/main" id="{447463CA-5B3D-1110-DB49-F6534B65F9C3}"/>
                    </a:ext>
                  </a:extLst>
                </p14:cNvPr>
                <p14:cNvContentPartPr/>
                <p14:nvPr/>
              </p14:nvContentPartPr>
              <p14:xfrm>
                <a:off x="9230140" y="5672380"/>
                <a:ext cx="109080" cy="168840"/>
              </p14:xfrm>
            </p:contentPart>
          </mc:Choice>
          <mc:Fallback xmlns="">
            <p:pic>
              <p:nvPicPr>
                <p:cNvPr id="36079" name="Ink 36078">
                  <a:extLst>
                    <a:ext uri="{FF2B5EF4-FFF2-40B4-BE49-F238E27FC236}">
                      <a16:creationId xmlns:a16="http://schemas.microsoft.com/office/drawing/2014/main" id="{447463CA-5B3D-1110-DB49-F6534B65F9C3}"/>
                    </a:ext>
                  </a:extLst>
                </p:cNvPr>
                <p:cNvPicPr/>
                <p:nvPr/>
              </p:nvPicPr>
              <p:blipFill>
                <a:blip r:embed="rId449"/>
                <a:stretch>
                  <a:fillRect/>
                </a:stretch>
              </p:blipFill>
              <p:spPr>
                <a:xfrm>
                  <a:off x="9212140" y="5654740"/>
                  <a:ext cx="144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081" name="Ink 36080">
                  <a:extLst>
                    <a:ext uri="{FF2B5EF4-FFF2-40B4-BE49-F238E27FC236}">
                      <a16:creationId xmlns:a16="http://schemas.microsoft.com/office/drawing/2014/main" id="{E563B8A7-7E33-7E21-9B1F-A60F4B24E211}"/>
                    </a:ext>
                  </a:extLst>
                </p14:cNvPr>
                <p14:cNvContentPartPr/>
                <p14:nvPr/>
              </p14:nvContentPartPr>
              <p14:xfrm>
                <a:off x="9393220" y="5679940"/>
                <a:ext cx="98640" cy="190080"/>
              </p14:xfrm>
            </p:contentPart>
          </mc:Choice>
          <mc:Fallback xmlns="">
            <p:pic>
              <p:nvPicPr>
                <p:cNvPr id="36081" name="Ink 36080">
                  <a:extLst>
                    <a:ext uri="{FF2B5EF4-FFF2-40B4-BE49-F238E27FC236}">
                      <a16:creationId xmlns:a16="http://schemas.microsoft.com/office/drawing/2014/main" id="{E563B8A7-7E33-7E21-9B1F-A60F4B24E211}"/>
                    </a:ext>
                  </a:extLst>
                </p:cNvPr>
                <p:cNvPicPr/>
                <p:nvPr/>
              </p:nvPicPr>
              <p:blipFill>
                <a:blip r:embed="rId451"/>
                <a:stretch>
                  <a:fillRect/>
                </a:stretch>
              </p:blipFill>
              <p:spPr>
                <a:xfrm>
                  <a:off x="9375220" y="5661940"/>
                  <a:ext cx="134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6082" name="Ink 36081">
                  <a:extLst>
                    <a:ext uri="{FF2B5EF4-FFF2-40B4-BE49-F238E27FC236}">
                      <a16:creationId xmlns:a16="http://schemas.microsoft.com/office/drawing/2014/main" id="{28A5D19B-A1F4-866C-55C2-AFF56C4337A0}"/>
                    </a:ext>
                  </a:extLst>
                </p14:cNvPr>
                <p14:cNvContentPartPr/>
                <p14:nvPr/>
              </p14:nvContentPartPr>
              <p14:xfrm>
                <a:off x="9452620" y="5787220"/>
                <a:ext cx="86040" cy="6120"/>
              </p14:xfrm>
            </p:contentPart>
          </mc:Choice>
          <mc:Fallback xmlns="">
            <p:pic>
              <p:nvPicPr>
                <p:cNvPr id="36082" name="Ink 36081">
                  <a:extLst>
                    <a:ext uri="{FF2B5EF4-FFF2-40B4-BE49-F238E27FC236}">
                      <a16:creationId xmlns:a16="http://schemas.microsoft.com/office/drawing/2014/main" id="{28A5D19B-A1F4-866C-55C2-AFF56C4337A0}"/>
                    </a:ext>
                  </a:extLst>
                </p:cNvPr>
                <p:cNvPicPr/>
                <p:nvPr/>
              </p:nvPicPr>
              <p:blipFill>
                <a:blip r:embed="rId453"/>
                <a:stretch>
                  <a:fillRect/>
                </a:stretch>
              </p:blipFill>
              <p:spPr>
                <a:xfrm>
                  <a:off x="9434980" y="5769580"/>
                  <a:ext cx="121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6083" name="Ink 36082">
                  <a:extLst>
                    <a:ext uri="{FF2B5EF4-FFF2-40B4-BE49-F238E27FC236}">
                      <a16:creationId xmlns:a16="http://schemas.microsoft.com/office/drawing/2014/main" id="{0634209D-92AC-876B-0DFD-873432944A21}"/>
                    </a:ext>
                  </a:extLst>
                </p14:cNvPr>
                <p14:cNvContentPartPr/>
                <p14:nvPr/>
              </p14:nvContentPartPr>
              <p14:xfrm>
                <a:off x="9554860" y="5639260"/>
                <a:ext cx="65880" cy="262080"/>
              </p14:xfrm>
            </p:contentPart>
          </mc:Choice>
          <mc:Fallback xmlns="">
            <p:pic>
              <p:nvPicPr>
                <p:cNvPr id="36083" name="Ink 36082">
                  <a:extLst>
                    <a:ext uri="{FF2B5EF4-FFF2-40B4-BE49-F238E27FC236}">
                      <a16:creationId xmlns:a16="http://schemas.microsoft.com/office/drawing/2014/main" id="{0634209D-92AC-876B-0DFD-873432944A21}"/>
                    </a:ext>
                  </a:extLst>
                </p:cNvPr>
                <p:cNvPicPr/>
                <p:nvPr/>
              </p:nvPicPr>
              <p:blipFill>
                <a:blip r:embed="rId455"/>
                <a:stretch>
                  <a:fillRect/>
                </a:stretch>
              </p:blipFill>
              <p:spPr>
                <a:xfrm>
                  <a:off x="9537220" y="5621620"/>
                  <a:ext cx="101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6085" name="Ink 36084">
                  <a:extLst>
                    <a:ext uri="{FF2B5EF4-FFF2-40B4-BE49-F238E27FC236}">
                      <a16:creationId xmlns:a16="http://schemas.microsoft.com/office/drawing/2014/main" id="{6DFFE525-8B85-CE43-EEFC-344602B2D3D5}"/>
                    </a:ext>
                  </a:extLst>
                </p14:cNvPr>
                <p14:cNvContentPartPr/>
                <p14:nvPr/>
              </p14:nvContentPartPr>
              <p14:xfrm>
                <a:off x="9707500" y="5791900"/>
                <a:ext cx="52200" cy="3240"/>
              </p14:xfrm>
            </p:contentPart>
          </mc:Choice>
          <mc:Fallback xmlns="">
            <p:pic>
              <p:nvPicPr>
                <p:cNvPr id="36085" name="Ink 36084">
                  <a:extLst>
                    <a:ext uri="{FF2B5EF4-FFF2-40B4-BE49-F238E27FC236}">
                      <a16:creationId xmlns:a16="http://schemas.microsoft.com/office/drawing/2014/main" id="{6DFFE525-8B85-CE43-EEFC-344602B2D3D5}"/>
                    </a:ext>
                  </a:extLst>
                </p:cNvPr>
                <p:cNvPicPr/>
                <p:nvPr/>
              </p:nvPicPr>
              <p:blipFill>
                <a:blip r:embed="rId457"/>
                <a:stretch>
                  <a:fillRect/>
                </a:stretch>
              </p:blipFill>
              <p:spPr>
                <a:xfrm>
                  <a:off x="9689500" y="5774260"/>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6086" name="Ink 36085">
                  <a:extLst>
                    <a:ext uri="{FF2B5EF4-FFF2-40B4-BE49-F238E27FC236}">
                      <a16:creationId xmlns:a16="http://schemas.microsoft.com/office/drawing/2014/main" id="{13E3E54A-867E-5ABD-F2E0-5CFBB8C76E97}"/>
                    </a:ext>
                  </a:extLst>
                </p14:cNvPr>
                <p14:cNvContentPartPr/>
                <p14:nvPr/>
              </p14:nvContentPartPr>
              <p14:xfrm>
                <a:off x="9728740" y="5872180"/>
                <a:ext cx="49680" cy="360"/>
              </p14:xfrm>
            </p:contentPart>
          </mc:Choice>
          <mc:Fallback xmlns="">
            <p:pic>
              <p:nvPicPr>
                <p:cNvPr id="36086" name="Ink 36085">
                  <a:extLst>
                    <a:ext uri="{FF2B5EF4-FFF2-40B4-BE49-F238E27FC236}">
                      <a16:creationId xmlns:a16="http://schemas.microsoft.com/office/drawing/2014/main" id="{13E3E54A-867E-5ABD-F2E0-5CFBB8C76E97}"/>
                    </a:ext>
                  </a:extLst>
                </p:cNvPr>
                <p:cNvPicPr/>
                <p:nvPr/>
              </p:nvPicPr>
              <p:blipFill>
                <a:blip r:embed="rId459"/>
                <a:stretch>
                  <a:fillRect/>
                </a:stretch>
              </p:blipFill>
              <p:spPr>
                <a:xfrm>
                  <a:off x="9710740" y="5854540"/>
                  <a:ext cx="85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6088" name="Ink 36087">
                  <a:extLst>
                    <a:ext uri="{FF2B5EF4-FFF2-40B4-BE49-F238E27FC236}">
                      <a16:creationId xmlns:a16="http://schemas.microsoft.com/office/drawing/2014/main" id="{9F785F13-31EE-B390-CC00-BCAA9992FA4D}"/>
                    </a:ext>
                  </a:extLst>
                </p14:cNvPr>
                <p14:cNvContentPartPr/>
                <p14:nvPr/>
              </p14:nvContentPartPr>
              <p14:xfrm>
                <a:off x="9541540" y="6249820"/>
                <a:ext cx="9000" cy="97920"/>
              </p14:xfrm>
            </p:contentPart>
          </mc:Choice>
          <mc:Fallback xmlns="">
            <p:pic>
              <p:nvPicPr>
                <p:cNvPr id="36088" name="Ink 36087">
                  <a:extLst>
                    <a:ext uri="{FF2B5EF4-FFF2-40B4-BE49-F238E27FC236}">
                      <a16:creationId xmlns:a16="http://schemas.microsoft.com/office/drawing/2014/main" id="{9F785F13-31EE-B390-CC00-BCAA9992FA4D}"/>
                    </a:ext>
                  </a:extLst>
                </p:cNvPr>
                <p:cNvPicPr/>
                <p:nvPr/>
              </p:nvPicPr>
              <p:blipFill>
                <a:blip r:embed="rId461"/>
                <a:stretch>
                  <a:fillRect/>
                </a:stretch>
              </p:blipFill>
              <p:spPr>
                <a:xfrm>
                  <a:off x="9523540" y="6232180"/>
                  <a:ext cx="4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6089" name="Ink 36088">
                  <a:extLst>
                    <a:ext uri="{FF2B5EF4-FFF2-40B4-BE49-F238E27FC236}">
                      <a16:creationId xmlns:a16="http://schemas.microsoft.com/office/drawing/2014/main" id="{1CED90A7-5CA3-1F48-ADA8-63C92F769DD6}"/>
                    </a:ext>
                  </a:extLst>
                </p14:cNvPr>
                <p14:cNvContentPartPr/>
                <p14:nvPr/>
              </p14:nvContentPartPr>
              <p14:xfrm>
                <a:off x="9605260" y="6310300"/>
                <a:ext cx="11880" cy="9000"/>
              </p14:xfrm>
            </p:contentPart>
          </mc:Choice>
          <mc:Fallback xmlns="">
            <p:pic>
              <p:nvPicPr>
                <p:cNvPr id="36089" name="Ink 36088">
                  <a:extLst>
                    <a:ext uri="{FF2B5EF4-FFF2-40B4-BE49-F238E27FC236}">
                      <a16:creationId xmlns:a16="http://schemas.microsoft.com/office/drawing/2014/main" id="{1CED90A7-5CA3-1F48-ADA8-63C92F769DD6}"/>
                    </a:ext>
                  </a:extLst>
                </p:cNvPr>
                <p:cNvPicPr/>
                <p:nvPr/>
              </p:nvPicPr>
              <p:blipFill>
                <a:blip r:embed="rId463"/>
                <a:stretch>
                  <a:fillRect/>
                </a:stretch>
              </p:blipFill>
              <p:spPr>
                <a:xfrm>
                  <a:off x="9587620" y="6292660"/>
                  <a:ext cx="47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6090" name="Ink 36089">
                  <a:extLst>
                    <a:ext uri="{FF2B5EF4-FFF2-40B4-BE49-F238E27FC236}">
                      <a16:creationId xmlns:a16="http://schemas.microsoft.com/office/drawing/2014/main" id="{6D2D1864-7E5C-BCD8-2E24-37A64A30C304}"/>
                    </a:ext>
                  </a:extLst>
                </p14:cNvPr>
                <p14:cNvContentPartPr/>
                <p14:nvPr/>
              </p14:nvContentPartPr>
              <p14:xfrm>
                <a:off x="9657460" y="6228940"/>
                <a:ext cx="123120" cy="118800"/>
              </p14:xfrm>
            </p:contentPart>
          </mc:Choice>
          <mc:Fallback xmlns="">
            <p:pic>
              <p:nvPicPr>
                <p:cNvPr id="36090" name="Ink 36089">
                  <a:extLst>
                    <a:ext uri="{FF2B5EF4-FFF2-40B4-BE49-F238E27FC236}">
                      <a16:creationId xmlns:a16="http://schemas.microsoft.com/office/drawing/2014/main" id="{6D2D1864-7E5C-BCD8-2E24-37A64A30C304}"/>
                    </a:ext>
                  </a:extLst>
                </p:cNvPr>
                <p:cNvPicPr/>
                <p:nvPr/>
              </p:nvPicPr>
              <p:blipFill>
                <a:blip r:embed="rId465"/>
                <a:stretch>
                  <a:fillRect/>
                </a:stretch>
              </p:blipFill>
              <p:spPr>
                <a:xfrm>
                  <a:off x="9639820" y="6211300"/>
                  <a:ext cx="158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6091" name="Ink 36090">
                  <a:extLst>
                    <a:ext uri="{FF2B5EF4-FFF2-40B4-BE49-F238E27FC236}">
                      <a16:creationId xmlns:a16="http://schemas.microsoft.com/office/drawing/2014/main" id="{C2ACE08B-8396-8CB2-AD67-3B5F5644DE95}"/>
                    </a:ext>
                  </a:extLst>
                </p14:cNvPr>
                <p14:cNvContentPartPr/>
                <p14:nvPr/>
              </p14:nvContentPartPr>
              <p14:xfrm>
                <a:off x="9818380" y="6216340"/>
                <a:ext cx="71280" cy="169560"/>
              </p14:xfrm>
            </p:contentPart>
          </mc:Choice>
          <mc:Fallback xmlns="">
            <p:pic>
              <p:nvPicPr>
                <p:cNvPr id="36091" name="Ink 36090">
                  <a:extLst>
                    <a:ext uri="{FF2B5EF4-FFF2-40B4-BE49-F238E27FC236}">
                      <a16:creationId xmlns:a16="http://schemas.microsoft.com/office/drawing/2014/main" id="{C2ACE08B-8396-8CB2-AD67-3B5F5644DE95}"/>
                    </a:ext>
                  </a:extLst>
                </p:cNvPr>
                <p:cNvPicPr/>
                <p:nvPr/>
              </p:nvPicPr>
              <p:blipFill>
                <a:blip r:embed="rId467"/>
                <a:stretch>
                  <a:fillRect/>
                </a:stretch>
              </p:blipFill>
              <p:spPr>
                <a:xfrm>
                  <a:off x="9800380" y="6198700"/>
                  <a:ext cx="106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6092" name="Ink 36091">
                  <a:extLst>
                    <a:ext uri="{FF2B5EF4-FFF2-40B4-BE49-F238E27FC236}">
                      <a16:creationId xmlns:a16="http://schemas.microsoft.com/office/drawing/2014/main" id="{AB2793E2-DD17-99FD-9E68-F6D0C33DEC3E}"/>
                    </a:ext>
                  </a:extLst>
                </p14:cNvPr>
                <p14:cNvContentPartPr/>
                <p14:nvPr/>
              </p14:nvContentPartPr>
              <p14:xfrm>
                <a:off x="9972820" y="6191860"/>
                <a:ext cx="60840" cy="196920"/>
              </p14:xfrm>
            </p:contentPart>
          </mc:Choice>
          <mc:Fallback xmlns="">
            <p:pic>
              <p:nvPicPr>
                <p:cNvPr id="36092" name="Ink 36091">
                  <a:extLst>
                    <a:ext uri="{FF2B5EF4-FFF2-40B4-BE49-F238E27FC236}">
                      <a16:creationId xmlns:a16="http://schemas.microsoft.com/office/drawing/2014/main" id="{AB2793E2-DD17-99FD-9E68-F6D0C33DEC3E}"/>
                    </a:ext>
                  </a:extLst>
                </p:cNvPr>
                <p:cNvPicPr/>
                <p:nvPr/>
              </p:nvPicPr>
              <p:blipFill>
                <a:blip r:embed="rId469"/>
                <a:stretch>
                  <a:fillRect/>
                </a:stretch>
              </p:blipFill>
              <p:spPr>
                <a:xfrm>
                  <a:off x="9954820" y="6173860"/>
                  <a:ext cx="96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6093" name="Ink 36092">
                  <a:extLst>
                    <a:ext uri="{FF2B5EF4-FFF2-40B4-BE49-F238E27FC236}">
                      <a16:creationId xmlns:a16="http://schemas.microsoft.com/office/drawing/2014/main" id="{BCB5E119-81E6-4FD3-A59B-8618B8A9A2C3}"/>
                    </a:ext>
                  </a:extLst>
                </p14:cNvPr>
                <p14:cNvContentPartPr/>
                <p14:nvPr/>
              </p14:nvContentPartPr>
              <p14:xfrm>
                <a:off x="10008100" y="6289780"/>
                <a:ext cx="73080" cy="29520"/>
              </p14:xfrm>
            </p:contentPart>
          </mc:Choice>
          <mc:Fallback xmlns="">
            <p:pic>
              <p:nvPicPr>
                <p:cNvPr id="36093" name="Ink 36092">
                  <a:extLst>
                    <a:ext uri="{FF2B5EF4-FFF2-40B4-BE49-F238E27FC236}">
                      <a16:creationId xmlns:a16="http://schemas.microsoft.com/office/drawing/2014/main" id="{BCB5E119-81E6-4FD3-A59B-8618B8A9A2C3}"/>
                    </a:ext>
                  </a:extLst>
                </p:cNvPr>
                <p:cNvPicPr/>
                <p:nvPr/>
              </p:nvPicPr>
              <p:blipFill>
                <a:blip r:embed="rId471"/>
                <a:stretch>
                  <a:fillRect/>
                </a:stretch>
              </p:blipFill>
              <p:spPr>
                <a:xfrm>
                  <a:off x="9990100" y="6271780"/>
                  <a:ext cx="108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6095" name="Ink 36094">
                  <a:extLst>
                    <a:ext uri="{FF2B5EF4-FFF2-40B4-BE49-F238E27FC236}">
                      <a16:creationId xmlns:a16="http://schemas.microsoft.com/office/drawing/2014/main" id="{382EA622-5B8E-64DD-EC79-0E2004908044}"/>
                    </a:ext>
                  </a:extLst>
                </p14:cNvPr>
                <p14:cNvContentPartPr/>
                <p14:nvPr/>
              </p14:nvContentPartPr>
              <p14:xfrm>
                <a:off x="9381340" y="6192220"/>
                <a:ext cx="55080" cy="238320"/>
              </p14:xfrm>
            </p:contentPart>
          </mc:Choice>
          <mc:Fallback xmlns="">
            <p:pic>
              <p:nvPicPr>
                <p:cNvPr id="36095" name="Ink 36094">
                  <a:extLst>
                    <a:ext uri="{FF2B5EF4-FFF2-40B4-BE49-F238E27FC236}">
                      <a16:creationId xmlns:a16="http://schemas.microsoft.com/office/drawing/2014/main" id="{382EA622-5B8E-64DD-EC79-0E2004908044}"/>
                    </a:ext>
                  </a:extLst>
                </p:cNvPr>
                <p:cNvPicPr/>
                <p:nvPr/>
              </p:nvPicPr>
              <p:blipFill>
                <a:blip r:embed="rId473"/>
                <a:stretch>
                  <a:fillRect/>
                </a:stretch>
              </p:blipFill>
              <p:spPr>
                <a:xfrm>
                  <a:off x="9363340" y="6174580"/>
                  <a:ext cx="90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6097" name="Ink 36096">
                  <a:extLst>
                    <a:ext uri="{FF2B5EF4-FFF2-40B4-BE49-F238E27FC236}">
                      <a16:creationId xmlns:a16="http://schemas.microsoft.com/office/drawing/2014/main" id="{250A4F53-34D3-719C-2B86-B5ADB84E5B77}"/>
                    </a:ext>
                  </a:extLst>
                </p14:cNvPr>
                <p14:cNvContentPartPr/>
                <p14:nvPr/>
              </p14:nvContentPartPr>
              <p14:xfrm>
                <a:off x="10004500" y="6081340"/>
                <a:ext cx="136800" cy="361800"/>
              </p14:xfrm>
            </p:contentPart>
          </mc:Choice>
          <mc:Fallback xmlns="">
            <p:pic>
              <p:nvPicPr>
                <p:cNvPr id="36097" name="Ink 36096">
                  <a:extLst>
                    <a:ext uri="{FF2B5EF4-FFF2-40B4-BE49-F238E27FC236}">
                      <a16:creationId xmlns:a16="http://schemas.microsoft.com/office/drawing/2014/main" id="{250A4F53-34D3-719C-2B86-B5ADB84E5B77}"/>
                    </a:ext>
                  </a:extLst>
                </p:cNvPr>
                <p:cNvPicPr/>
                <p:nvPr/>
              </p:nvPicPr>
              <p:blipFill>
                <a:blip r:embed="rId475"/>
                <a:stretch>
                  <a:fillRect/>
                </a:stretch>
              </p:blipFill>
              <p:spPr>
                <a:xfrm>
                  <a:off x="9986860" y="6063340"/>
                  <a:ext cx="1724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6099" name="Ink 36098">
                  <a:extLst>
                    <a:ext uri="{FF2B5EF4-FFF2-40B4-BE49-F238E27FC236}">
                      <a16:creationId xmlns:a16="http://schemas.microsoft.com/office/drawing/2014/main" id="{212D1905-37B9-CC89-203A-0C9E3ADCD852}"/>
                    </a:ext>
                  </a:extLst>
                </p14:cNvPr>
                <p14:cNvContentPartPr/>
                <p14:nvPr/>
              </p14:nvContentPartPr>
              <p14:xfrm>
                <a:off x="10021420" y="5929060"/>
                <a:ext cx="77760" cy="110520"/>
              </p14:xfrm>
            </p:contentPart>
          </mc:Choice>
          <mc:Fallback xmlns="">
            <p:pic>
              <p:nvPicPr>
                <p:cNvPr id="36099" name="Ink 36098">
                  <a:extLst>
                    <a:ext uri="{FF2B5EF4-FFF2-40B4-BE49-F238E27FC236}">
                      <a16:creationId xmlns:a16="http://schemas.microsoft.com/office/drawing/2014/main" id="{212D1905-37B9-CC89-203A-0C9E3ADCD852}"/>
                    </a:ext>
                  </a:extLst>
                </p:cNvPr>
                <p:cNvPicPr/>
                <p:nvPr/>
              </p:nvPicPr>
              <p:blipFill>
                <a:blip r:embed="rId477"/>
                <a:stretch>
                  <a:fillRect/>
                </a:stretch>
              </p:blipFill>
              <p:spPr>
                <a:xfrm>
                  <a:off x="10003420" y="5911420"/>
                  <a:ext cx="113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6101" name="Ink 36100">
                  <a:extLst>
                    <a:ext uri="{FF2B5EF4-FFF2-40B4-BE49-F238E27FC236}">
                      <a16:creationId xmlns:a16="http://schemas.microsoft.com/office/drawing/2014/main" id="{BB35D756-7E8D-BA98-2216-F37FF7D0F912}"/>
                    </a:ext>
                  </a:extLst>
                </p14:cNvPr>
                <p14:cNvContentPartPr/>
                <p14:nvPr/>
              </p14:nvContentPartPr>
              <p14:xfrm>
                <a:off x="10205020" y="6192940"/>
                <a:ext cx="66960" cy="9000"/>
              </p14:xfrm>
            </p:contentPart>
          </mc:Choice>
          <mc:Fallback xmlns="">
            <p:pic>
              <p:nvPicPr>
                <p:cNvPr id="36101" name="Ink 36100">
                  <a:extLst>
                    <a:ext uri="{FF2B5EF4-FFF2-40B4-BE49-F238E27FC236}">
                      <a16:creationId xmlns:a16="http://schemas.microsoft.com/office/drawing/2014/main" id="{BB35D756-7E8D-BA98-2216-F37FF7D0F912}"/>
                    </a:ext>
                  </a:extLst>
                </p:cNvPr>
                <p:cNvPicPr/>
                <p:nvPr/>
              </p:nvPicPr>
              <p:blipFill>
                <a:blip r:embed="rId479"/>
                <a:stretch>
                  <a:fillRect/>
                </a:stretch>
              </p:blipFill>
              <p:spPr>
                <a:xfrm>
                  <a:off x="10187020" y="6175300"/>
                  <a:ext cx="102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102" name="Ink 36101">
                  <a:extLst>
                    <a:ext uri="{FF2B5EF4-FFF2-40B4-BE49-F238E27FC236}">
                      <a16:creationId xmlns:a16="http://schemas.microsoft.com/office/drawing/2014/main" id="{64F2B02B-0193-D49E-A958-EDCD59DDE83A}"/>
                    </a:ext>
                  </a:extLst>
                </p14:cNvPr>
                <p14:cNvContentPartPr/>
                <p14:nvPr/>
              </p14:nvContentPartPr>
              <p14:xfrm>
                <a:off x="10318060" y="6062260"/>
                <a:ext cx="14760" cy="104760"/>
              </p14:xfrm>
            </p:contentPart>
          </mc:Choice>
          <mc:Fallback xmlns="">
            <p:pic>
              <p:nvPicPr>
                <p:cNvPr id="36102" name="Ink 36101">
                  <a:extLst>
                    <a:ext uri="{FF2B5EF4-FFF2-40B4-BE49-F238E27FC236}">
                      <a16:creationId xmlns:a16="http://schemas.microsoft.com/office/drawing/2014/main" id="{64F2B02B-0193-D49E-A958-EDCD59DDE83A}"/>
                    </a:ext>
                  </a:extLst>
                </p:cNvPr>
                <p:cNvPicPr/>
                <p:nvPr/>
              </p:nvPicPr>
              <p:blipFill>
                <a:blip r:embed="rId481"/>
                <a:stretch>
                  <a:fillRect/>
                </a:stretch>
              </p:blipFill>
              <p:spPr>
                <a:xfrm>
                  <a:off x="10300420" y="6044620"/>
                  <a:ext cx="50400" cy="140400"/>
                </a:xfrm>
                <a:prstGeom prst="rect">
                  <a:avLst/>
                </a:prstGeom>
              </p:spPr>
            </p:pic>
          </mc:Fallback>
        </mc:AlternateContent>
      </p:grpSp>
      <p:grpSp>
        <p:nvGrpSpPr>
          <p:cNvPr id="36110" name="Group 36109">
            <a:extLst>
              <a:ext uri="{FF2B5EF4-FFF2-40B4-BE49-F238E27FC236}">
                <a16:creationId xmlns:a16="http://schemas.microsoft.com/office/drawing/2014/main" id="{D84F3FC8-CF4D-6BDF-D838-F0347A501411}"/>
              </a:ext>
            </a:extLst>
          </p:cNvPr>
          <p:cNvGrpSpPr/>
          <p:nvPr/>
        </p:nvGrpSpPr>
        <p:grpSpPr>
          <a:xfrm>
            <a:off x="4955140" y="5854540"/>
            <a:ext cx="616320" cy="265680"/>
            <a:chOff x="4955140" y="5854540"/>
            <a:chExt cx="616320" cy="265680"/>
          </a:xfrm>
        </p:grpSpPr>
        <mc:AlternateContent xmlns:mc="http://schemas.openxmlformats.org/markup-compatibility/2006" xmlns:p14="http://schemas.microsoft.com/office/powerpoint/2010/main">
          <mc:Choice Requires="p14">
            <p:contentPart p14:bwMode="auto" r:id="rId482">
              <p14:nvContentPartPr>
                <p14:cNvPr id="36104" name="Ink 36103">
                  <a:extLst>
                    <a:ext uri="{FF2B5EF4-FFF2-40B4-BE49-F238E27FC236}">
                      <a16:creationId xmlns:a16="http://schemas.microsoft.com/office/drawing/2014/main" id="{0DB10709-0521-AC9A-F8BA-9EA6D3C151D1}"/>
                    </a:ext>
                  </a:extLst>
                </p14:cNvPr>
                <p14:cNvContentPartPr/>
                <p14:nvPr/>
              </p14:nvContentPartPr>
              <p14:xfrm>
                <a:off x="4955140" y="5893060"/>
                <a:ext cx="27360" cy="163080"/>
              </p14:xfrm>
            </p:contentPart>
          </mc:Choice>
          <mc:Fallback xmlns="">
            <p:pic>
              <p:nvPicPr>
                <p:cNvPr id="36104" name="Ink 36103">
                  <a:extLst>
                    <a:ext uri="{FF2B5EF4-FFF2-40B4-BE49-F238E27FC236}">
                      <a16:creationId xmlns:a16="http://schemas.microsoft.com/office/drawing/2014/main" id="{0DB10709-0521-AC9A-F8BA-9EA6D3C151D1}"/>
                    </a:ext>
                  </a:extLst>
                </p:cNvPr>
                <p:cNvPicPr/>
                <p:nvPr/>
              </p:nvPicPr>
              <p:blipFill>
                <a:blip r:embed="rId483"/>
                <a:stretch>
                  <a:fillRect/>
                </a:stretch>
              </p:blipFill>
              <p:spPr>
                <a:xfrm>
                  <a:off x="4937140" y="5875420"/>
                  <a:ext cx="63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6105" name="Ink 36104">
                  <a:extLst>
                    <a:ext uri="{FF2B5EF4-FFF2-40B4-BE49-F238E27FC236}">
                      <a16:creationId xmlns:a16="http://schemas.microsoft.com/office/drawing/2014/main" id="{A2CB78BB-10E9-D58D-59DE-C4DD14868EF6}"/>
                    </a:ext>
                  </a:extLst>
                </p14:cNvPr>
                <p14:cNvContentPartPr/>
                <p14:nvPr/>
              </p14:nvContentPartPr>
              <p14:xfrm>
                <a:off x="5046580" y="6055060"/>
                <a:ext cx="3240" cy="3240"/>
              </p14:xfrm>
            </p:contentPart>
          </mc:Choice>
          <mc:Fallback xmlns="">
            <p:pic>
              <p:nvPicPr>
                <p:cNvPr id="36105" name="Ink 36104">
                  <a:extLst>
                    <a:ext uri="{FF2B5EF4-FFF2-40B4-BE49-F238E27FC236}">
                      <a16:creationId xmlns:a16="http://schemas.microsoft.com/office/drawing/2014/main" id="{A2CB78BB-10E9-D58D-59DE-C4DD14868EF6}"/>
                    </a:ext>
                  </a:extLst>
                </p:cNvPr>
                <p:cNvPicPr/>
                <p:nvPr/>
              </p:nvPicPr>
              <p:blipFill>
                <a:blip r:embed="rId485"/>
                <a:stretch>
                  <a:fillRect/>
                </a:stretch>
              </p:blipFill>
              <p:spPr>
                <a:xfrm>
                  <a:off x="5028580" y="6037420"/>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6106" name="Ink 36105">
                  <a:extLst>
                    <a:ext uri="{FF2B5EF4-FFF2-40B4-BE49-F238E27FC236}">
                      <a16:creationId xmlns:a16="http://schemas.microsoft.com/office/drawing/2014/main" id="{4D98485D-48E8-2BE9-BACD-85575341415F}"/>
                    </a:ext>
                  </a:extLst>
                </p14:cNvPr>
                <p14:cNvContentPartPr/>
                <p14:nvPr/>
              </p14:nvContentPartPr>
              <p14:xfrm>
                <a:off x="5145220" y="5877580"/>
                <a:ext cx="103680" cy="214200"/>
              </p14:xfrm>
            </p:contentPart>
          </mc:Choice>
          <mc:Fallback xmlns="">
            <p:pic>
              <p:nvPicPr>
                <p:cNvPr id="36106" name="Ink 36105">
                  <a:extLst>
                    <a:ext uri="{FF2B5EF4-FFF2-40B4-BE49-F238E27FC236}">
                      <a16:creationId xmlns:a16="http://schemas.microsoft.com/office/drawing/2014/main" id="{4D98485D-48E8-2BE9-BACD-85575341415F}"/>
                    </a:ext>
                  </a:extLst>
                </p:cNvPr>
                <p:cNvPicPr/>
                <p:nvPr/>
              </p:nvPicPr>
              <p:blipFill>
                <a:blip r:embed="rId487"/>
                <a:stretch>
                  <a:fillRect/>
                </a:stretch>
              </p:blipFill>
              <p:spPr>
                <a:xfrm>
                  <a:off x="5127220" y="5859940"/>
                  <a:ext cx="139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6107" name="Ink 36106">
                  <a:extLst>
                    <a:ext uri="{FF2B5EF4-FFF2-40B4-BE49-F238E27FC236}">
                      <a16:creationId xmlns:a16="http://schemas.microsoft.com/office/drawing/2014/main" id="{17BBE0B4-3992-24D7-8205-304F8FFBA415}"/>
                    </a:ext>
                  </a:extLst>
                </p14:cNvPr>
                <p14:cNvContentPartPr/>
                <p14:nvPr/>
              </p14:nvContentPartPr>
              <p14:xfrm>
                <a:off x="5305780" y="5854540"/>
                <a:ext cx="73080" cy="199440"/>
              </p14:xfrm>
            </p:contentPart>
          </mc:Choice>
          <mc:Fallback xmlns="">
            <p:pic>
              <p:nvPicPr>
                <p:cNvPr id="36107" name="Ink 36106">
                  <a:extLst>
                    <a:ext uri="{FF2B5EF4-FFF2-40B4-BE49-F238E27FC236}">
                      <a16:creationId xmlns:a16="http://schemas.microsoft.com/office/drawing/2014/main" id="{17BBE0B4-3992-24D7-8205-304F8FFBA415}"/>
                    </a:ext>
                  </a:extLst>
                </p:cNvPr>
                <p:cNvPicPr/>
                <p:nvPr/>
              </p:nvPicPr>
              <p:blipFill>
                <a:blip r:embed="rId489"/>
                <a:stretch>
                  <a:fillRect/>
                </a:stretch>
              </p:blipFill>
              <p:spPr>
                <a:xfrm>
                  <a:off x="5288140" y="5836540"/>
                  <a:ext cx="108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108" name="Ink 36107">
                  <a:extLst>
                    <a:ext uri="{FF2B5EF4-FFF2-40B4-BE49-F238E27FC236}">
                      <a16:creationId xmlns:a16="http://schemas.microsoft.com/office/drawing/2014/main" id="{0AB5107D-547B-B9D4-C778-EEFB1096861E}"/>
                    </a:ext>
                  </a:extLst>
                </p14:cNvPr>
                <p14:cNvContentPartPr/>
                <p14:nvPr/>
              </p14:nvContentPartPr>
              <p14:xfrm>
                <a:off x="5474620" y="5872900"/>
                <a:ext cx="96840" cy="247320"/>
              </p14:xfrm>
            </p:contentPart>
          </mc:Choice>
          <mc:Fallback xmlns="">
            <p:pic>
              <p:nvPicPr>
                <p:cNvPr id="36108" name="Ink 36107">
                  <a:extLst>
                    <a:ext uri="{FF2B5EF4-FFF2-40B4-BE49-F238E27FC236}">
                      <a16:creationId xmlns:a16="http://schemas.microsoft.com/office/drawing/2014/main" id="{0AB5107D-547B-B9D4-C778-EEFB1096861E}"/>
                    </a:ext>
                  </a:extLst>
                </p:cNvPr>
                <p:cNvPicPr/>
                <p:nvPr/>
              </p:nvPicPr>
              <p:blipFill>
                <a:blip r:embed="rId491"/>
                <a:stretch>
                  <a:fillRect/>
                </a:stretch>
              </p:blipFill>
              <p:spPr>
                <a:xfrm>
                  <a:off x="5456980" y="5855260"/>
                  <a:ext cx="132480" cy="282960"/>
                </a:xfrm>
                <a:prstGeom prst="rect">
                  <a:avLst/>
                </a:prstGeom>
              </p:spPr>
            </p:pic>
          </mc:Fallback>
        </mc:AlternateContent>
      </p:grpSp>
      <p:grpSp>
        <p:nvGrpSpPr>
          <p:cNvPr id="36119" name="Group 36118">
            <a:extLst>
              <a:ext uri="{FF2B5EF4-FFF2-40B4-BE49-F238E27FC236}">
                <a16:creationId xmlns:a16="http://schemas.microsoft.com/office/drawing/2014/main" id="{101DC646-2DF3-65A3-AE38-057563069869}"/>
              </a:ext>
            </a:extLst>
          </p:cNvPr>
          <p:cNvGrpSpPr/>
          <p:nvPr/>
        </p:nvGrpSpPr>
        <p:grpSpPr>
          <a:xfrm>
            <a:off x="5810500" y="5816380"/>
            <a:ext cx="952920" cy="292680"/>
            <a:chOff x="5810500" y="5816380"/>
            <a:chExt cx="952920" cy="292680"/>
          </a:xfrm>
        </p:grpSpPr>
        <mc:AlternateContent xmlns:mc="http://schemas.openxmlformats.org/markup-compatibility/2006" xmlns:p14="http://schemas.microsoft.com/office/powerpoint/2010/main">
          <mc:Choice Requires="p14">
            <p:contentPart p14:bwMode="auto" r:id="rId492">
              <p14:nvContentPartPr>
                <p14:cNvPr id="36109" name="Ink 36108">
                  <a:extLst>
                    <a:ext uri="{FF2B5EF4-FFF2-40B4-BE49-F238E27FC236}">
                      <a16:creationId xmlns:a16="http://schemas.microsoft.com/office/drawing/2014/main" id="{EE0DF895-1D67-43D4-E836-C56508BAD985}"/>
                    </a:ext>
                  </a:extLst>
                </p14:cNvPr>
                <p14:cNvContentPartPr/>
                <p14:nvPr/>
              </p14:nvContentPartPr>
              <p14:xfrm>
                <a:off x="5810500" y="5973340"/>
                <a:ext cx="115560" cy="6120"/>
              </p14:xfrm>
            </p:contentPart>
          </mc:Choice>
          <mc:Fallback xmlns="">
            <p:pic>
              <p:nvPicPr>
                <p:cNvPr id="36109" name="Ink 36108">
                  <a:extLst>
                    <a:ext uri="{FF2B5EF4-FFF2-40B4-BE49-F238E27FC236}">
                      <a16:creationId xmlns:a16="http://schemas.microsoft.com/office/drawing/2014/main" id="{EE0DF895-1D67-43D4-E836-C56508BAD985}"/>
                    </a:ext>
                  </a:extLst>
                </p:cNvPr>
                <p:cNvPicPr/>
                <p:nvPr/>
              </p:nvPicPr>
              <p:blipFill>
                <a:blip r:embed="rId493"/>
                <a:stretch>
                  <a:fillRect/>
                </a:stretch>
              </p:blipFill>
              <p:spPr>
                <a:xfrm>
                  <a:off x="5792500" y="5955340"/>
                  <a:ext cx="151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111" name="Ink 36110">
                  <a:extLst>
                    <a:ext uri="{FF2B5EF4-FFF2-40B4-BE49-F238E27FC236}">
                      <a16:creationId xmlns:a16="http://schemas.microsoft.com/office/drawing/2014/main" id="{550436EF-BA10-9D96-390C-87AC34D9598B}"/>
                    </a:ext>
                  </a:extLst>
                </p14:cNvPr>
                <p14:cNvContentPartPr/>
                <p14:nvPr/>
              </p14:nvContentPartPr>
              <p14:xfrm>
                <a:off x="5840380" y="6094300"/>
                <a:ext cx="49320" cy="14760"/>
              </p14:xfrm>
            </p:contentPart>
          </mc:Choice>
          <mc:Fallback xmlns="">
            <p:pic>
              <p:nvPicPr>
                <p:cNvPr id="36111" name="Ink 36110">
                  <a:extLst>
                    <a:ext uri="{FF2B5EF4-FFF2-40B4-BE49-F238E27FC236}">
                      <a16:creationId xmlns:a16="http://schemas.microsoft.com/office/drawing/2014/main" id="{550436EF-BA10-9D96-390C-87AC34D9598B}"/>
                    </a:ext>
                  </a:extLst>
                </p:cNvPr>
                <p:cNvPicPr/>
                <p:nvPr/>
              </p:nvPicPr>
              <p:blipFill>
                <a:blip r:embed="rId495"/>
                <a:stretch>
                  <a:fillRect/>
                </a:stretch>
              </p:blipFill>
              <p:spPr>
                <a:xfrm>
                  <a:off x="5822740" y="6076660"/>
                  <a:ext cx="84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112" name="Ink 36111">
                  <a:extLst>
                    <a:ext uri="{FF2B5EF4-FFF2-40B4-BE49-F238E27FC236}">
                      <a16:creationId xmlns:a16="http://schemas.microsoft.com/office/drawing/2014/main" id="{432DCBA8-3B23-E12A-A407-696793C2B3D3}"/>
                    </a:ext>
                  </a:extLst>
                </p14:cNvPr>
                <p14:cNvContentPartPr/>
                <p14:nvPr/>
              </p14:nvContentPartPr>
              <p14:xfrm>
                <a:off x="6059260" y="5876500"/>
                <a:ext cx="23760" cy="162000"/>
              </p14:xfrm>
            </p:contentPart>
          </mc:Choice>
          <mc:Fallback xmlns="">
            <p:pic>
              <p:nvPicPr>
                <p:cNvPr id="36112" name="Ink 36111">
                  <a:extLst>
                    <a:ext uri="{FF2B5EF4-FFF2-40B4-BE49-F238E27FC236}">
                      <a16:creationId xmlns:a16="http://schemas.microsoft.com/office/drawing/2014/main" id="{432DCBA8-3B23-E12A-A407-696793C2B3D3}"/>
                    </a:ext>
                  </a:extLst>
                </p:cNvPr>
                <p:cNvPicPr/>
                <p:nvPr/>
              </p:nvPicPr>
              <p:blipFill>
                <a:blip r:embed="rId497"/>
                <a:stretch>
                  <a:fillRect/>
                </a:stretch>
              </p:blipFill>
              <p:spPr>
                <a:xfrm>
                  <a:off x="6041620" y="5858860"/>
                  <a:ext cx="59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113" name="Ink 36112">
                  <a:extLst>
                    <a:ext uri="{FF2B5EF4-FFF2-40B4-BE49-F238E27FC236}">
                      <a16:creationId xmlns:a16="http://schemas.microsoft.com/office/drawing/2014/main" id="{9C9C5986-9290-680F-EA71-DCD04CF26EDD}"/>
                    </a:ext>
                  </a:extLst>
                </p14:cNvPr>
                <p14:cNvContentPartPr/>
                <p14:nvPr/>
              </p14:nvContentPartPr>
              <p14:xfrm>
                <a:off x="6130180" y="5982340"/>
                <a:ext cx="360" cy="360"/>
              </p14:xfrm>
            </p:contentPart>
          </mc:Choice>
          <mc:Fallback xmlns="">
            <p:pic>
              <p:nvPicPr>
                <p:cNvPr id="36113" name="Ink 36112">
                  <a:extLst>
                    <a:ext uri="{FF2B5EF4-FFF2-40B4-BE49-F238E27FC236}">
                      <a16:creationId xmlns:a16="http://schemas.microsoft.com/office/drawing/2014/main" id="{9C9C5986-9290-680F-EA71-DCD04CF26EDD}"/>
                    </a:ext>
                  </a:extLst>
                </p:cNvPr>
                <p:cNvPicPr/>
                <p:nvPr/>
              </p:nvPicPr>
              <p:blipFill>
                <a:blip r:embed="rId123"/>
                <a:stretch>
                  <a:fillRect/>
                </a:stretch>
              </p:blipFill>
              <p:spPr>
                <a:xfrm>
                  <a:off x="6112180" y="59647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6114" name="Ink 36113">
                  <a:extLst>
                    <a:ext uri="{FF2B5EF4-FFF2-40B4-BE49-F238E27FC236}">
                      <a16:creationId xmlns:a16="http://schemas.microsoft.com/office/drawing/2014/main" id="{0E4EBCA7-25E3-5D56-8E13-F046A4B43EA0}"/>
                    </a:ext>
                  </a:extLst>
                </p14:cNvPr>
                <p14:cNvContentPartPr/>
                <p14:nvPr/>
              </p14:nvContentPartPr>
              <p14:xfrm>
                <a:off x="6225580" y="5856700"/>
                <a:ext cx="78120" cy="181080"/>
              </p14:xfrm>
            </p:contentPart>
          </mc:Choice>
          <mc:Fallback xmlns="">
            <p:pic>
              <p:nvPicPr>
                <p:cNvPr id="36114" name="Ink 36113">
                  <a:extLst>
                    <a:ext uri="{FF2B5EF4-FFF2-40B4-BE49-F238E27FC236}">
                      <a16:creationId xmlns:a16="http://schemas.microsoft.com/office/drawing/2014/main" id="{0E4EBCA7-25E3-5D56-8E13-F046A4B43EA0}"/>
                    </a:ext>
                  </a:extLst>
                </p:cNvPr>
                <p:cNvPicPr/>
                <p:nvPr/>
              </p:nvPicPr>
              <p:blipFill>
                <a:blip r:embed="rId500"/>
                <a:stretch>
                  <a:fillRect/>
                </a:stretch>
              </p:blipFill>
              <p:spPr>
                <a:xfrm>
                  <a:off x="6207940" y="5839060"/>
                  <a:ext cx="113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6115" name="Ink 36114">
                  <a:extLst>
                    <a:ext uri="{FF2B5EF4-FFF2-40B4-BE49-F238E27FC236}">
                      <a16:creationId xmlns:a16="http://schemas.microsoft.com/office/drawing/2014/main" id="{2A117C5A-E696-5BCC-D1F2-76BC03A62121}"/>
                    </a:ext>
                  </a:extLst>
                </p14:cNvPr>
                <p14:cNvContentPartPr/>
                <p14:nvPr/>
              </p14:nvContentPartPr>
              <p14:xfrm>
                <a:off x="6367420" y="5839420"/>
                <a:ext cx="58320" cy="188640"/>
              </p14:xfrm>
            </p:contentPart>
          </mc:Choice>
          <mc:Fallback xmlns="">
            <p:pic>
              <p:nvPicPr>
                <p:cNvPr id="36115" name="Ink 36114">
                  <a:extLst>
                    <a:ext uri="{FF2B5EF4-FFF2-40B4-BE49-F238E27FC236}">
                      <a16:creationId xmlns:a16="http://schemas.microsoft.com/office/drawing/2014/main" id="{2A117C5A-E696-5BCC-D1F2-76BC03A62121}"/>
                    </a:ext>
                  </a:extLst>
                </p:cNvPr>
                <p:cNvPicPr/>
                <p:nvPr/>
              </p:nvPicPr>
              <p:blipFill>
                <a:blip r:embed="rId502"/>
                <a:stretch>
                  <a:fillRect/>
                </a:stretch>
              </p:blipFill>
              <p:spPr>
                <a:xfrm>
                  <a:off x="6349780" y="5821420"/>
                  <a:ext cx="93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6116" name="Ink 36115">
                  <a:extLst>
                    <a:ext uri="{FF2B5EF4-FFF2-40B4-BE49-F238E27FC236}">
                      <a16:creationId xmlns:a16="http://schemas.microsoft.com/office/drawing/2014/main" id="{42B4D156-B553-C565-5837-7A19C4AFCEE3}"/>
                    </a:ext>
                  </a:extLst>
                </p14:cNvPr>
                <p14:cNvContentPartPr/>
                <p14:nvPr/>
              </p14:nvContentPartPr>
              <p14:xfrm>
                <a:off x="6512500" y="5816380"/>
                <a:ext cx="49320" cy="164160"/>
              </p14:xfrm>
            </p:contentPart>
          </mc:Choice>
          <mc:Fallback xmlns="">
            <p:pic>
              <p:nvPicPr>
                <p:cNvPr id="36116" name="Ink 36115">
                  <a:extLst>
                    <a:ext uri="{FF2B5EF4-FFF2-40B4-BE49-F238E27FC236}">
                      <a16:creationId xmlns:a16="http://schemas.microsoft.com/office/drawing/2014/main" id="{42B4D156-B553-C565-5837-7A19C4AFCEE3}"/>
                    </a:ext>
                  </a:extLst>
                </p:cNvPr>
                <p:cNvPicPr/>
                <p:nvPr/>
              </p:nvPicPr>
              <p:blipFill>
                <a:blip r:embed="rId504"/>
                <a:stretch>
                  <a:fillRect/>
                </a:stretch>
              </p:blipFill>
              <p:spPr>
                <a:xfrm>
                  <a:off x="6494860" y="5798740"/>
                  <a:ext cx="84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6118" name="Ink 36117">
                  <a:extLst>
                    <a:ext uri="{FF2B5EF4-FFF2-40B4-BE49-F238E27FC236}">
                      <a16:creationId xmlns:a16="http://schemas.microsoft.com/office/drawing/2014/main" id="{3BDB2F5A-76D6-6891-EC21-B4C31A456E48}"/>
                    </a:ext>
                  </a:extLst>
                </p14:cNvPr>
                <p14:cNvContentPartPr/>
                <p14:nvPr/>
              </p14:nvContentPartPr>
              <p14:xfrm>
                <a:off x="6689980" y="5833660"/>
                <a:ext cx="73440" cy="183600"/>
              </p14:xfrm>
            </p:contentPart>
          </mc:Choice>
          <mc:Fallback xmlns="">
            <p:pic>
              <p:nvPicPr>
                <p:cNvPr id="36118" name="Ink 36117">
                  <a:extLst>
                    <a:ext uri="{FF2B5EF4-FFF2-40B4-BE49-F238E27FC236}">
                      <a16:creationId xmlns:a16="http://schemas.microsoft.com/office/drawing/2014/main" id="{3BDB2F5A-76D6-6891-EC21-B4C31A456E48}"/>
                    </a:ext>
                  </a:extLst>
                </p:cNvPr>
                <p:cNvPicPr/>
                <p:nvPr/>
              </p:nvPicPr>
              <p:blipFill>
                <a:blip r:embed="rId506"/>
                <a:stretch>
                  <a:fillRect/>
                </a:stretch>
              </p:blipFill>
              <p:spPr>
                <a:xfrm>
                  <a:off x="6671980" y="5815660"/>
                  <a:ext cx="109080" cy="21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36120" name="Ink 36119">
                <a:extLst>
                  <a:ext uri="{FF2B5EF4-FFF2-40B4-BE49-F238E27FC236}">
                    <a16:creationId xmlns:a16="http://schemas.microsoft.com/office/drawing/2014/main" id="{22BBAEEB-0170-5D19-E8AD-9E5949699A71}"/>
                  </a:ext>
                </a:extLst>
              </p14:cNvPr>
              <p14:cNvContentPartPr/>
              <p14:nvPr/>
            </p14:nvContentPartPr>
            <p14:xfrm>
              <a:off x="-656180" y="6009700"/>
              <a:ext cx="55080" cy="135000"/>
            </p14:xfrm>
          </p:contentPart>
        </mc:Choice>
        <mc:Fallback xmlns="">
          <p:pic>
            <p:nvPicPr>
              <p:cNvPr id="36120" name="Ink 36119">
                <a:extLst>
                  <a:ext uri="{FF2B5EF4-FFF2-40B4-BE49-F238E27FC236}">
                    <a16:creationId xmlns:a16="http://schemas.microsoft.com/office/drawing/2014/main" id="{22BBAEEB-0170-5D19-E8AD-9E5949699A71}"/>
                  </a:ext>
                </a:extLst>
              </p:cNvPr>
              <p:cNvPicPr/>
              <p:nvPr/>
            </p:nvPicPr>
            <p:blipFill>
              <a:blip r:embed="rId508"/>
              <a:stretch>
                <a:fillRect/>
              </a:stretch>
            </p:blipFill>
            <p:spPr>
              <a:xfrm>
                <a:off x="-673820" y="5991700"/>
                <a:ext cx="90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6121" name="Ink 36120">
                <a:extLst>
                  <a:ext uri="{FF2B5EF4-FFF2-40B4-BE49-F238E27FC236}">
                    <a16:creationId xmlns:a16="http://schemas.microsoft.com/office/drawing/2014/main" id="{D30FB974-0292-C936-99EA-C6004CD3D7AA}"/>
                  </a:ext>
                </a:extLst>
              </p14:cNvPr>
              <p14:cNvContentPartPr/>
              <p14:nvPr/>
            </p14:nvContentPartPr>
            <p14:xfrm>
              <a:off x="-601460" y="5938420"/>
              <a:ext cx="360" cy="11880"/>
            </p14:xfrm>
          </p:contentPart>
        </mc:Choice>
        <mc:Fallback xmlns="">
          <p:pic>
            <p:nvPicPr>
              <p:cNvPr id="36121" name="Ink 36120">
                <a:extLst>
                  <a:ext uri="{FF2B5EF4-FFF2-40B4-BE49-F238E27FC236}">
                    <a16:creationId xmlns:a16="http://schemas.microsoft.com/office/drawing/2014/main" id="{D30FB974-0292-C936-99EA-C6004CD3D7AA}"/>
                  </a:ext>
                </a:extLst>
              </p:cNvPr>
              <p:cNvPicPr/>
              <p:nvPr/>
            </p:nvPicPr>
            <p:blipFill>
              <a:blip r:embed="rId510"/>
              <a:stretch>
                <a:fillRect/>
              </a:stretch>
            </p:blipFill>
            <p:spPr>
              <a:xfrm>
                <a:off x="-619100" y="5920780"/>
                <a:ext cx="36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6122" name="Ink 36121">
                <a:extLst>
                  <a:ext uri="{FF2B5EF4-FFF2-40B4-BE49-F238E27FC236}">
                    <a16:creationId xmlns:a16="http://schemas.microsoft.com/office/drawing/2014/main" id="{26F6C3BA-5E44-6363-CC03-AD3996DB2DA3}"/>
                  </a:ext>
                </a:extLst>
              </p14:cNvPr>
              <p14:cNvContentPartPr/>
              <p14:nvPr/>
            </p14:nvContentPartPr>
            <p14:xfrm>
              <a:off x="-484100" y="6030580"/>
              <a:ext cx="43920" cy="6120"/>
            </p14:xfrm>
          </p:contentPart>
        </mc:Choice>
        <mc:Fallback xmlns="">
          <p:pic>
            <p:nvPicPr>
              <p:cNvPr id="36122" name="Ink 36121">
                <a:extLst>
                  <a:ext uri="{FF2B5EF4-FFF2-40B4-BE49-F238E27FC236}">
                    <a16:creationId xmlns:a16="http://schemas.microsoft.com/office/drawing/2014/main" id="{26F6C3BA-5E44-6363-CC03-AD3996DB2DA3}"/>
                  </a:ext>
                </a:extLst>
              </p:cNvPr>
              <p:cNvPicPr/>
              <p:nvPr/>
            </p:nvPicPr>
            <p:blipFill>
              <a:blip r:embed="rId512"/>
              <a:stretch>
                <a:fillRect/>
              </a:stretch>
            </p:blipFill>
            <p:spPr>
              <a:xfrm>
                <a:off x="-501740" y="6012580"/>
                <a:ext cx="7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123" name="Ink 36122">
                <a:extLst>
                  <a:ext uri="{FF2B5EF4-FFF2-40B4-BE49-F238E27FC236}">
                    <a16:creationId xmlns:a16="http://schemas.microsoft.com/office/drawing/2014/main" id="{0C82A64A-2B67-DE1A-3A26-55A4D706B0EE}"/>
                  </a:ext>
                </a:extLst>
              </p14:cNvPr>
              <p14:cNvContentPartPr/>
              <p14:nvPr/>
            </p14:nvContentPartPr>
            <p14:xfrm>
              <a:off x="-466460" y="6071260"/>
              <a:ext cx="41040" cy="23760"/>
            </p14:xfrm>
          </p:contentPart>
        </mc:Choice>
        <mc:Fallback xmlns="">
          <p:pic>
            <p:nvPicPr>
              <p:cNvPr id="36123" name="Ink 36122">
                <a:extLst>
                  <a:ext uri="{FF2B5EF4-FFF2-40B4-BE49-F238E27FC236}">
                    <a16:creationId xmlns:a16="http://schemas.microsoft.com/office/drawing/2014/main" id="{0C82A64A-2B67-DE1A-3A26-55A4D706B0EE}"/>
                  </a:ext>
                </a:extLst>
              </p:cNvPr>
              <p:cNvPicPr/>
              <p:nvPr/>
            </p:nvPicPr>
            <p:blipFill>
              <a:blip r:embed="rId514"/>
              <a:stretch>
                <a:fillRect/>
              </a:stretch>
            </p:blipFill>
            <p:spPr>
              <a:xfrm>
                <a:off x="-484460" y="6053260"/>
                <a:ext cx="76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124" name="Ink 36123">
                <a:extLst>
                  <a:ext uri="{FF2B5EF4-FFF2-40B4-BE49-F238E27FC236}">
                    <a16:creationId xmlns:a16="http://schemas.microsoft.com/office/drawing/2014/main" id="{9C7E6966-3E05-8966-EBFF-3240390AC29A}"/>
                  </a:ext>
                </a:extLst>
              </p14:cNvPr>
              <p14:cNvContentPartPr/>
              <p14:nvPr/>
            </p14:nvContentPartPr>
            <p14:xfrm>
              <a:off x="-290060" y="5941300"/>
              <a:ext cx="120960" cy="160200"/>
            </p14:xfrm>
          </p:contentPart>
        </mc:Choice>
        <mc:Fallback xmlns="">
          <p:pic>
            <p:nvPicPr>
              <p:cNvPr id="36124" name="Ink 36123">
                <a:extLst>
                  <a:ext uri="{FF2B5EF4-FFF2-40B4-BE49-F238E27FC236}">
                    <a16:creationId xmlns:a16="http://schemas.microsoft.com/office/drawing/2014/main" id="{9C7E6966-3E05-8966-EBFF-3240390AC29A}"/>
                  </a:ext>
                </a:extLst>
              </p:cNvPr>
              <p:cNvPicPr/>
              <p:nvPr/>
            </p:nvPicPr>
            <p:blipFill>
              <a:blip r:embed="rId516"/>
              <a:stretch>
                <a:fillRect/>
              </a:stretch>
            </p:blipFill>
            <p:spPr>
              <a:xfrm>
                <a:off x="-308060" y="5923300"/>
                <a:ext cx="156600" cy="195840"/>
              </a:xfrm>
              <a:prstGeom prst="rect">
                <a:avLst/>
              </a:prstGeom>
            </p:spPr>
          </p:pic>
        </mc:Fallback>
      </mc:AlternateContent>
      <p:grpSp>
        <p:nvGrpSpPr>
          <p:cNvPr id="36133" name="Group 36132">
            <a:extLst>
              <a:ext uri="{FF2B5EF4-FFF2-40B4-BE49-F238E27FC236}">
                <a16:creationId xmlns:a16="http://schemas.microsoft.com/office/drawing/2014/main" id="{68F01D31-22C3-ECA2-0C07-6C2B731C5995}"/>
              </a:ext>
            </a:extLst>
          </p:cNvPr>
          <p:cNvGrpSpPr/>
          <p:nvPr/>
        </p:nvGrpSpPr>
        <p:grpSpPr>
          <a:xfrm>
            <a:off x="-139580" y="5791540"/>
            <a:ext cx="605160" cy="439200"/>
            <a:chOff x="-139580" y="5791540"/>
            <a:chExt cx="605160" cy="439200"/>
          </a:xfrm>
        </p:grpSpPr>
        <mc:AlternateContent xmlns:mc="http://schemas.openxmlformats.org/markup-compatibility/2006" xmlns:p14="http://schemas.microsoft.com/office/powerpoint/2010/main">
          <mc:Choice Requires="p14">
            <p:contentPart p14:bwMode="auto" r:id="rId517">
              <p14:nvContentPartPr>
                <p14:cNvPr id="36125" name="Ink 36124">
                  <a:extLst>
                    <a:ext uri="{FF2B5EF4-FFF2-40B4-BE49-F238E27FC236}">
                      <a16:creationId xmlns:a16="http://schemas.microsoft.com/office/drawing/2014/main" id="{35E44DA1-598D-6DC9-3526-224E9C3E2C1D}"/>
                    </a:ext>
                  </a:extLst>
                </p14:cNvPr>
                <p14:cNvContentPartPr/>
                <p14:nvPr/>
              </p14:nvContentPartPr>
              <p14:xfrm>
                <a:off x="-139580" y="5934100"/>
                <a:ext cx="85320" cy="187200"/>
              </p14:xfrm>
            </p:contentPart>
          </mc:Choice>
          <mc:Fallback xmlns="">
            <p:pic>
              <p:nvPicPr>
                <p:cNvPr id="36125" name="Ink 36124">
                  <a:extLst>
                    <a:ext uri="{FF2B5EF4-FFF2-40B4-BE49-F238E27FC236}">
                      <a16:creationId xmlns:a16="http://schemas.microsoft.com/office/drawing/2014/main" id="{35E44DA1-598D-6DC9-3526-224E9C3E2C1D}"/>
                    </a:ext>
                  </a:extLst>
                </p:cNvPr>
                <p:cNvPicPr/>
                <p:nvPr/>
              </p:nvPicPr>
              <p:blipFill>
                <a:blip r:embed="rId518"/>
                <a:stretch>
                  <a:fillRect/>
                </a:stretch>
              </p:blipFill>
              <p:spPr>
                <a:xfrm>
                  <a:off x="-157580" y="5916100"/>
                  <a:ext cx="120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6126" name="Ink 36125">
                  <a:extLst>
                    <a:ext uri="{FF2B5EF4-FFF2-40B4-BE49-F238E27FC236}">
                      <a16:creationId xmlns:a16="http://schemas.microsoft.com/office/drawing/2014/main" id="{1352BDCC-710B-CA7B-60D6-CF89D4EBEC56}"/>
                    </a:ext>
                  </a:extLst>
                </p14:cNvPr>
                <p14:cNvContentPartPr/>
                <p14:nvPr/>
              </p14:nvContentPartPr>
              <p14:xfrm>
                <a:off x="2980" y="6038500"/>
                <a:ext cx="360" cy="360"/>
              </p14:xfrm>
            </p:contentPart>
          </mc:Choice>
          <mc:Fallback xmlns="">
            <p:pic>
              <p:nvPicPr>
                <p:cNvPr id="36126" name="Ink 36125">
                  <a:extLst>
                    <a:ext uri="{FF2B5EF4-FFF2-40B4-BE49-F238E27FC236}">
                      <a16:creationId xmlns:a16="http://schemas.microsoft.com/office/drawing/2014/main" id="{1352BDCC-710B-CA7B-60D6-CF89D4EBEC56}"/>
                    </a:ext>
                  </a:extLst>
                </p:cNvPr>
                <p:cNvPicPr/>
                <p:nvPr/>
              </p:nvPicPr>
              <p:blipFill>
                <a:blip r:embed="rId123"/>
                <a:stretch>
                  <a:fillRect/>
                </a:stretch>
              </p:blipFill>
              <p:spPr>
                <a:xfrm>
                  <a:off x="-14660" y="60205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127" name="Ink 36126">
                  <a:extLst>
                    <a:ext uri="{FF2B5EF4-FFF2-40B4-BE49-F238E27FC236}">
                      <a16:creationId xmlns:a16="http://schemas.microsoft.com/office/drawing/2014/main" id="{AB02E065-7690-81B6-5FD6-4945FCB1F7AC}"/>
                    </a:ext>
                  </a:extLst>
                </p14:cNvPr>
                <p14:cNvContentPartPr/>
                <p14:nvPr/>
              </p14:nvContentPartPr>
              <p14:xfrm>
                <a:off x="53380" y="5886580"/>
                <a:ext cx="78840" cy="274680"/>
              </p14:xfrm>
            </p:contentPart>
          </mc:Choice>
          <mc:Fallback xmlns="">
            <p:pic>
              <p:nvPicPr>
                <p:cNvPr id="36127" name="Ink 36126">
                  <a:extLst>
                    <a:ext uri="{FF2B5EF4-FFF2-40B4-BE49-F238E27FC236}">
                      <a16:creationId xmlns:a16="http://schemas.microsoft.com/office/drawing/2014/main" id="{AB02E065-7690-81B6-5FD6-4945FCB1F7AC}"/>
                    </a:ext>
                  </a:extLst>
                </p:cNvPr>
                <p:cNvPicPr/>
                <p:nvPr/>
              </p:nvPicPr>
              <p:blipFill>
                <a:blip r:embed="rId521"/>
                <a:stretch>
                  <a:fillRect/>
                </a:stretch>
              </p:blipFill>
              <p:spPr>
                <a:xfrm>
                  <a:off x="35740" y="5868580"/>
                  <a:ext cx="1144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128" name="Ink 36127">
                  <a:extLst>
                    <a:ext uri="{FF2B5EF4-FFF2-40B4-BE49-F238E27FC236}">
                      <a16:creationId xmlns:a16="http://schemas.microsoft.com/office/drawing/2014/main" id="{EA56B813-A672-427E-E3B1-5D3F2E3A7D72}"/>
                    </a:ext>
                  </a:extLst>
                </p14:cNvPr>
                <p14:cNvContentPartPr/>
                <p14:nvPr/>
              </p14:nvContentPartPr>
              <p14:xfrm>
                <a:off x="105580" y="6043180"/>
                <a:ext cx="78120" cy="45360"/>
              </p14:xfrm>
            </p:contentPart>
          </mc:Choice>
          <mc:Fallback xmlns="">
            <p:pic>
              <p:nvPicPr>
                <p:cNvPr id="36128" name="Ink 36127">
                  <a:extLst>
                    <a:ext uri="{FF2B5EF4-FFF2-40B4-BE49-F238E27FC236}">
                      <a16:creationId xmlns:a16="http://schemas.microsoft.com/office/drawing/2014/main" id="{EA56B813-A672-427E-E3B1-5D3F2E3A7D72}"/>
                    </a:ext>
                  </a:extLst>
                </p:cNvPr>
                <p:cNvPicPr/>
                <p:nvPr/>
              </p:nvPicPr>
              <p:blipFill>
                <a:blip r:embed="rId523"/>
                <a:stretch>
                  <a:fillRect/>
                </a:stretch>
              </p:blipFill>
              <p:spPr>
                <a:xfrm>
                  <a:off x="87940" y="6025180"/>
                  <a:ext cx="113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129" name="Ink 36128">
                  <a:extLst>
                    <a:ext uri="{FF2B5EF4-FFF2-40B4-BE49-F238E27FC236}">
                      <a16:creationId xmlns:a16="http://schemas.microsoft.com/office/drawing/2014/main" id="{B3DC468D-006B-4017-1DD6-0EE08EC30147}"/>
                    </a:ext>
                  </a:extLst>
                </p14:cNvPr>
                <p14:cNvContentPartPr/>
                <p14:nvPr/>
              </p14:nvContentPartPr>
              <p14:xfrm>
                <a:off x="333820" y="5803420"/>
                <a:ext cx="22680" cy="427320"/>
              </p14:xfrm>
            </p:contentPart>
          </mc:Choice>
          <mc:Fallback xmlns="">
            <p:pic>
              <p:nvPicPr>
                <p:cNvPr id="36129" name="Ink 36128">
                  <a:extLst>
                    <a:ext uri="{FF2B5EF4-FFF2-40B4-BE49-F238E27FC236}">
                      <a16:creationId xmlns:a16="http://schemas.microsoft.com/office/drawing/2014/main" id="{B3DC468D-006B-4017-1DD6-0EE08EC30147}"/>
                    </a:ext>
                  </a:extLst>
                </p:cNvPr>
                <p:cNvPicPr/>
                <p:nvPr/>
              </p:nvPicPr>
              <p:blipFill>
                <a:blip r:embed="rId525"/>
                <a:stretch>
                  <a:fillRect/>
                </a:stretch>
              </p:blipFill>
              <p:spPr>
                <a:xfrm>
                  <a:off x="315820" y="5785420"/>
                  <a:ext cx="583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130" name="Ink 36129">
                  <a:extLst>
                    <a:ext uri="{FF2B5EF4-FFF2-40B4-BE49-F238E27FC236}">
                      <a16:creationId xmlns:a16="http://schemas.microsoft.com/office/drawing/2014/main" id="{E8ED8E7F-EAEF-704E-20CF-72FD5294E1CF}"/>
                    </a:ext>
                  </a:extLst>
                </p14:cNvPr>
                <p14:cNvContentPartPr/>
                <p14:nvPr/>
              </p14:nvContentPartPr>
              <p14:xfrm>
                <a:off x="205300" y="5791540"/>
                <a:ext cx="3240" cy="3240"/>
              </p14:xfrm>
            </p:contentPart>
          </mc:Choice>
          <mc:Fallback xmlns="">
            <p:pic>
              <p:nvPicPr>
                <p:cNvPr id="36130" name="Ink 36129">
                  <a:extLst>
                    <a:ext uri="{FF2B5EF4-FFF2-40B4-BE49-F238E27FC236}">
                      <a16:creationId xmlns:a16="http://schemas.microsoft.com/office/drawing/2014/main" id="{E8ED8E7F-EAEF-704E-20CF-72FD5294E1CF}"/>
                    </a:ext>
                  </a:extLst>
                </p:cNvPr>
                <p:cNvPicPr/>
                <p:nvPr/>
              </p:nvPicPr>
              <p:blipFill>
                <a:blip r:embed="rId274"/>
                <a:stretch>
                  <a:fillRect/>
                </a:stretch>
              </p:blipFill>
              <p:spPr>
                <a:xfrm>
                  <a:off x="187300" y="5773540"/>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6131" name="Ink 36130">
                  <a:extLst>
                    <a:ext uri="{FF2B5EF4-FFF2-40B4-BE49-F238E27FC236}">
                      <a16:creationId xmlns:a16="http://schemas.microsoft.com/office/drawing/2014/main" id="{01A82389-098F-C455-5F3E-EF97586C15B4}"/>
                    </a:ext>
                  </a:extLst>
                </p14:cNvPr>
                <p14:cNvContentPartPr/>
                <p14:nvPr/>
              </p14:nvContentPartPr>
              <p14:xfrm>
                <a:off x="463780" y="6082780"/>
                <a:ext cx="1800" cy="9000"/>
              </p14:xfrm>
            </p:contentPart>
          </mc:Choice>
          <mc:Fallback xmlns="">
            <p:pic>
              <p:nvPicPr>
                <p:cNvPr id="36131" name="Ink 36130">
                  <a:extLst>
                    <a:ext uri="{FF2B5EF4-FFF2-40B4-BE49-F238E27FC236}">
                      <a16:creationId xmlns:a16="http://schemas.microsoft.com/office/drawing/2014/main" id="{01A82389-098F-C455-5F3E-EF97586C15B4}"/>
                    </a:ext>
                  </a:extLst>
                </p:cNvPr>
                <p:cNvPicPr/>
                <p:nvPr/>
              </p:nvPicPr>
              <p:blipFill>
                <a:blip r:embed="rId528"/>
                <a:stretch>
                  <a:fillRect/>
                </a:stretch>
              </p:blipFill>
              <p:spPr>
                <a:xfrm>
                  <a:off x="445780" y="6064780"/>
                  <a:ext cx="3744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9">
            <p14:nvContentPartPr>
              <p14:cNvPr id="36134" name="Ink 36133">
                <a:extLst>
                  <a:ext uri="{FF2B5EF4-FFF2-40B4-BE49-F238E27FC236}">
                    <a16:creationId xmlns:a16="http://schemas.microsoft.com/office/drawing/2014/main" id="{6BED2678-B581-C927-32C7-0C6A1D09FEE4}"/>
                  </a:ext>
                </a:extLst>
              </p14:cNvPr>
              <p14:cNvContentPartPr/>
              <p14:nvPr/>
            </p14:nvContentPartPr>
            <p14:xfrm>
              <a:off x="6668380" y="5249380"/>
              <a:ext cx="609840" cy="20160"/>
            </p14:xfrm>
          </p:contentPart>
        </mc:Choice>
        <mc:Fallback xmlns="">
          <p:pic>
            <p:nvPicPr>
              <p:cNvPr id="36134" name="Ink 36133">
                <a:extLst>
                  <a:ext uri="{FF2B5EF4-FFF2-40B4-BE49-F238E27FC236}">
                    <a16:creationId xmlns:a16="http://schemas.microsoft.com/office/drawing/2014/main" id="{6BED2678-B581-C927-32C7-0C6A1D09FEE4}"/>
                  </a:ext>
                </a:extLst>
              </p:cNvPr>
              <p:cNvPicPr/>
              <p:nvPr/>
            </p:nvPicPr>
            <p:blipFill>
              <a:blip r:embed="rId530"/>
              <a:stretch>
                <a:fillRect/>
              </a:stretch>
            </p:blipFill>
            <p:spPr>
              <a:xfrm>
                <a:off x="6650380" y="5231380"/>
                <a:ext cx="645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6135" name="Ink 36134">
                <a:extLst>
                  <a:ext uri="{FF2B5EF4-FFF2-40B4-BE49-F238E27FC236}">
                    <a16:creationId xmlns:a16="http://schemas.microsoft.com/office/drawing/2014/main" id="{6510E2AF-C8CC-2480-9589-15FAC711E459}"/>
                  </a:ext>
                </a:extLst>
              </p14:cNvPr>
              <p14:cNvContentPartPr/>
              <p14:nvPr/>
            </p14:nvContentPartPr>
            <p14:xfrm>
              <a:off x="1201420" y="5723860"/>
              <a:ext cx="642600" cy="22680"/>
            </p14:xfrm>
          </p:contentPart>
        </mc:Choice>
        <mc:Fallback xmlns="">
          <p:pic>
            <p:nvPicPr>
              <p:cNvPr id="36135" name="Ink 36134">
                <a:extLst>
                  <a:ext uri="{FF2B5EF4-FFF2-40B4-BE49-F238E27FC236}">
                    <a16:creationId xmlns:a16="http://schemas.microsoft.com/office/drawing/2014/main" id="{6510E2AF-C8CC-2480-9589-15FAC711E459}"/>
                  </a:ext>
                </a:extLst>
              </p:cNvPr>
              <p:cNvPicPr/>
              <p:nvPr/>
            </p:nvPicPr>
            <p:blipFill>
              <a:blip r:embed="rId532"/>
              <a:stretch>
                <a:fillRect/>
              </a:stretch>
            </p:blipFill>
            <p:spPr>
              <a:xfrm>
                <a:off x="1183780" y="5706220"/>
                <a:ext cx="678240" cy="58320"/>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FB0B0-C731-21E6-02C4-E58EF4685015}"/>
              </a:ext>
            </a:extLst>
          </p:cNvPr>
          <p:cNvSpPr>
            <a:spLocks noGrp="1"/>
          </p:cNvSpPr>
          <p:nvPr>
            <p:ph type="sldNum" sz="quarter" idx="12"/>
          </p:nvPr>
        </p:nvSpPr>
        <p:spPr/>
        <p:txBody>
          <a:bodyPr/>
          <a:lstStyle/>
          <a:p>
            <a:fld id="{DAF96F89-6D55-2A43-8D94-A4AFFDF7BA63}" type="slidenum">
              <a:rPr lang="en-US" altLang="en-PS" smtClean="0"/>
              <a:pPr/>
              <a:t>42</a:t>
            </a:fld>
            <a:endParaRPr lang="en-US" altLang="en-PS"/>
          </a:p>
        </p:txBody>
      </p:sp>
      <p:pic>
        <p:nvPicPr>
          <p:cNvPr id="3" name="Picture 2">
            <a:extLst>
              <a:ext uri="{FF2B5EF4-FFF2-40B4-BE49-F238E27FC236}">
                <a16:creationId xmlns:a16="http://schemas.microsoft.com/office/drawing/2014/main" id="{543D9251-A082-DBDF-4CBD-F55ECEAF9D6D}"/>
              </a:ext>
            </a:extLst>
          </p:cNvPr>
          <p:cNvPicPr>
            <a:picLocks noChangeAspect="1"/>
          </p:cNvPicPr>
          <p:nvPr/>
        </p:nvPicPr>
        <p:blipFill>
          <a:blip r:embed="rId2"/>
          <a:stretch>
            <a:fillRect/>
          </a:stretch>
        </p:blipFill>
        <p:spPr>
          <a:xfrm>
            <a:off x="323528" y="2257200"/>
            <a:ext cx="8424936" cy="1531840"/>
          </a:xfrm>
          <a:prstGeom prst="rect">
            <a:avLst/>
          </a:prstGeom>
        </p:spPr>
      </p:pic>
      <p:pic>
        <p:nvPicPr>
          <p:cNvPr id="4" name="Picture 3">
            <a:extLst>
              <a:ext uri="{FF2B5EF4-FFF2-40B4-BE49-F238E27FC236}">
                <a16:creationId xmlns:a16="http://schemas.microsoft.com/office/drawing/2014/main" id="{D668827E-27EC-4A9D-AD9E-3F188D7DF7FF}"/>
              </a:ext>
            </a:extLst>
          </p:cNvPr>
          <p:cNvPicPr>
            <a:picLocks noChangeAspect="1"/>
          </p:cNvPicPr>
          <p:nvPr/>
        </p:nvPicPr>
        <p:blipFill>
          <a:blip r:embed="rId3"/>
          <a:stretch>
            <a:fillRect/>
          </a:stretch>
        </p:blipFill>
        <p:spPr>
          <a:xfrm>
            <a:off x="686996" y="279399"/>
            <a:ext cx="7454900" cy="660400"/>
          </a:xfrm>
          <a:prstGeom prst="rect">
            <a:avLst/>
          </a:prstGeom>
        </p:spPr>
      </p:pic>
      <p:pic>
        <p:nvPicPr>
          <p:cNvPr id="5" name="Picture 4">
            <a:extLst>
              <a:ext uri="{FF2B5EF4-FFF2-40B4-BE49-F238E27FC236}">
                <a16:creationId xmlns:a16="http://schemas.microsoft.com/office/drawing/2014/main" id="{050E039D-A93E-74C2-6C14-9DA1CDE29550}"/>
              </a:ext>
            </a:extLst>
          </p:cNvPr>
          <p:cNvPicPr>
            <a:picLocks noChangeAspect="1"/>
          </p:cNvPicPr>
          <p:nvPr/>
        </p:nvPicPr>
        <p:blipFill>
          <a:blip r:embed="rId4"/>
          <a:stretch>
            <a:fillRect/>
          </a:stretch>
        </p:blipFill>
        <p:spPr>
          <a:xfrm>
            <a:off x="899592" y="1203367"/>
            <a:ext cx="6731000" cy="800100"/>
          </a:xfrm>
          <a:prstGeom prst="rect">
            <a:avLst/>
          </a:prstGeom>
        </p:spPr>
      </p:pic>
      <p:pic>
        <p:nvPicPr>
          <p:cNvPr id="6" name="Picture 5">
            <a:extLst>
              <a:ext uri="{FF2B5EF4-FFF2-40B4-BE49-F238E27FC236}">
                <a16:creationId xmlns:a16="http://schemas.microsoft.com/office/drawing/2014/main" id="{2960CF89-C549-BC71-3D07-73FEEABA5DE7}"/>
              </a:ext>
            </a:extLst>
          </p:cNvPr>
          <p:cNvPicPr>
            <a:picLocks noChangeAspect="1"/>
          </p:cNvPicPr>
          <p:nvPr/>
        </p:nvPicPr>
        <p:blipFill>
          <a:blip r:embed="rId5"/>
          <a:stretch>
            <a:fillRect/>
          </a:stretch>
        </p:blipFill>
        <p:spPr>
          <a:xfrm>
            <a:off x="323528" y="4074172"/>
            <a:ext cx="8424936" cy="1580461"/>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BFA1FD9-0F97-508E-BC3F-5CF15FA307CD}"/>
                  </a:ext>
                </a:extLst>
              </p14:cNvPr>
              <p14:cNvContentPartPr/>
              <p14:nvPr/>
            </p14:nvContentPartPr>
            <p14:xfrm>
              <a:off x="3062260" y="859540"/>
              <a:ext cx="1307880" cy="63000"/>
            </p14:xfrm>
          </p:contentPart>
        </mc:Choice>
        <mc:Fallback xmlns="">
          <p:pic>
            <p:nvPicPr>
              <p:cNvPr id="7" name="Ink 6">
                <a:extLst>
                  <a:ext uri="{FF2B5EF4-FFF2-40B4-BE49-F238E27FC236}">
                    <a16:creationId xmlns:a16="http://schemas.microsoft.com/office/drawing/2014/main" id="{ABFA1FD9-0F97-508E-BC3F-5CF15FA307CD}"/>
                  </a:ext>
                </a:extLst>
              </p:cNvPr>
              <p:cNvPicPr/>
              <p:nvPr/>
            </p:nvPicPr>
            <p:blipFill>
              <a:blip r:embed="rId7"/>
              <a:stretch>
                <a:fillRect/>
              </a:stretch>
            </p:blipFill>
            <p:spPr>
              <a:xfrm>
                <a:off x="3044260" y="841540"/>
                <a:ext cx="1343520" cy="98640"/>
              </a:xfrm>
              <a:prstGeom prst="rect">
                <a:avLst/>
              </a:prstGeom>
            </p:spPr>
          </p:pic>
        </mc:Fallback>
      </mc:AlternateContent>
      <p:grpSp>
        <p:nvGrpSpPr>
          <p:cNvPr id="10" name="Group 9">
            <a:extLst>
              <a:ext uri="{FF2B5EF4-FFF2-40B4-BE49-F238E27FC236}">
                <a16:creationId xmlns:a16="http://schemas.microsoft.com/office/drawing/2014/main" id="{155CA2AE-1DD9-F57E-9764-1E0EA41A1FF0}"/>
              </a:ext>
            </a:extLst>
          </p:cNvPr>
          <p:cNvGrpSpPr/>
          <p:nvPr/>
        </p:nvGrpSpPr>
        <p:grpSpPr>
          <a:xfrm>
            <a:off x="6056380" y="883300"/>
            <a:ext cx="530280" cy="32400"/>
            <a:chOff x="6056380" y="883300"/>
            <a:chExt cx="530280" cy="3240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E69AE05-A9D3-B087-CE13-2AE64FC358D6}"/>
                    </a:ext>
                  </a:extLst>
                </p14:cNvPr>
                <p14:cNvContentPartPr/>
                <p14:nvPr/>
              </p14:nvContentPartPr>
              <p14:xfrm>
                <a:off x="6056380" y="912460"/>
                <a:ext cx="139320" cy="3240"/>
              </p14:xfrm>
            </p:contentPart>
          </mc:Choice>
          <mc:Fallback xmlns="">
            <p:pic>
              <p:nvPicPr>
                <p:cNvPr id="8" name="Ink 7">
                  <a:extLst>
                    <a:ext uri="{FF2B5EF4-FFF2-40B4-BE49-F238E27FC236}">
                      <a16:creationId xmlns:a16="http://schemas.microsoft.com/office/drawing/2014/main" id="{6E69AE05-A9D3-B087-CE13-2AE64FC358D6}"/>
                    </a:ext>
                  </a:extLst>
                </p:cNvPr>
                <p:cNvPicPr/>
                <p:nvPr/>
              </p:nvPicPr>
              <p:blipFill>
                <a:blip r:embed="rId9"/>
                <a:stretch>
                  <a:fillRect/>
                </a:stretch>
              </p:blipFill>
              <p:spPr>
                <a:xfrm>
                  <a:off x="6038740" y="894460"/>
                  <a:ext cx="174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77D6A32-09AE-314B-3931-A0362DCEC7AE}"/>
                    </a:ext>
                  </a:extLst>
                </p14:cNvPr>
                <p14:cNvContentPartPr/>
                <p14:nvPr/>
              </p14:nvContentPartPr>
              <p14:xfrm>
                <a:off x="6463540" y="883300"/>
                <a:ext cx="123120" cy="9720"/>
              </p14:xfrm>
            </p:contentPart>
          </mc:Choice>
          <mc:Fallback xmlns="">
            <p:pic>
              <p:nvPicPr>
                <p:cNvPr id="9" name="Ink 8">
                  <a:extLst>
                    <a:ext uri="{FF2B5EF4-FFF2-40B4-BE49-F238E27FC236}">
                      <a16:creationId xmlns:a16="http://schemas.microsoft.com/office/drawing/2014/main" id="{177D6A32-09AE-314B-3931-A0362DCEC7AE}"/>
                    </a:ext>
                  </a:extLst>
                </p:cNvPr>
                <p:cNvPicPr/>
                <p:nvPr/>
              </p:nvPicPr>
              <p:blipFill>
                <a:blip r:embed="rId11"/>
                <a:stretch>
                  <a:fillRect/>
                </a:stretch>
              </p:blipFill>
              <p:spPr>
                <a:xfrm>
                  <a:off x="6445540" y="865300"/>
                  <a:ext cx="15876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3FE4ED7-6516-26EC-AB81-A6591ED0E0CE}"/>
                  </a:ext>
                </a:extLst>
              </p14:cNvPr>
              <p14:cNvContentPartPr/>
              <p14:nvPr/>
            </p14:nvContentPartPr>
            <p14:xfrm>
              <a:off x="7476220" y="857020"/>
              <a:ext cx="220320" cy="6840"/>
            </p14:xfrm>
          </p:contentPart>
        </mc:Choice>
        <mc:Fallback xmlns="">
          <p:pic>
            <p:nvPicPr>
              <p:cNvPr id="11" name="Ink 10">
                <a:extLst>
                  <a:ext uri="{FF2B5EF4-FFF2-40B4-BE49-F238E27FC236}">
                    <a16:creationId xmlns:a16="http://schemas.microsoft.com/office/drawing/2014/main" id="{13FE4ED7-6516-26EC-AB81-A6591ED0E0CE}"/>
                  </a:ext>
                </a:extLst>
              </p:cNvPr>
              <p:cNvPicPr/>
              <p:nvPr/>
            </p:nvPicPr>
            <p:blipFill>
              <a:blip r:embed="rId13"/>
              <a:stretch>
                <a:fillRect/>
              </a:stretch>
            </p:blipFill>
            <p:spPr>
              <a:xfrm>
                <a:off x="7458220" y="839020"/>
                <a:ext cx="255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64E6DDB-C77C-B32C-422E-C87C69934CE6}"/>
                  </a:ext>
                </a:extLst>
              </p14:cNvPr>
              <p14:cNvContentPartPr/>
              <p14:nvPr/>
            </p14:nvContentPartPr>
            <p14:xfrm>
              <a:off x="1086220" y="1245460"/>
              <a:ext cx="2317320" cy="736920"/>
            </p14:xfrm>
          </p:contentPart>
        </mc:Choice>
        <mc:Fallback xmlns="">
          <p:pic>
            <p:nvPicPr>
              <p:cNvPr id="12" name="Ink 11">
                <a:extLst>
                  <a:ext uri="{FF2B5EF4-FFF2-40B4-BE49-F238E27FC236}">
                    <a16:creationId xmlns:a16="http://schemas.microsoft.com/office/drawing/2014/main" id="{564E6DDB-C77C-B32C-422E-C87C69934CE6}"/>
                  </a:ext>
                </a:extLst>
              </p:cNvPr>
              <p:cNvPicPr/>
              <p:nvPr/>
            </p:nvPicPr>
            <p:blipFill>
              <a:blip r:embed="rId15"/>
              <a:stretch>
                <a:fillRect/>
              </a:stretch>
            </p:blipFill>
            <p:spPr>
              <a:xfrm>
                <a:off x="1068220" y="1227460"/>
                <a:ext cx="2352960" cy="772560"/>
              </a:xfrm>
              <a:prstGeom prst="rect">
                <a:avLst/>
              </a:prstGeom>
            </p:spPr>
          </p:pic>
        </mc:Fallback>
      </mc:AlternateContent>
      <p:grpSp>
        <p:nvGrpSpPr>
          <p:cNvPr id="17" name="Group 16">
            <a:extLst>
              <a:ext uri="{FF2B5EF4-FFF2-40B4-BE49-F238E27FC236}">
                <a16:creationId xmlns:a16="http://schemas.microsoft.com/office/drawing/2014/main" id="{2CB4C179-AA11-F0E6-D655-1E44C55C035C}"/>
              </a:ext>
            </a:extLst>
          </p:cNvPr>
          <p:cNvGrpSpPr/>
          <p:nvPr/>
        </p:nvGrpSpPr>
        <p:grpSpPr>
          <a:xfrm>
            <a:off x="1631260" y="1377220"/>
            <a:ext cx="947520" cy="424440"/>
            <a:chOff x="1631260" y="1377220"/>
            <a:chExt cx="947520" cy="4244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D648CA2-3EE4-759F-6C95-87C2F3BEF14C}"/>
                    </a:ext>
                  </a:extLst>
                </p14:cNvPr>
                <p14:cNvContentPartPr/>
                <p14:nvPr/>
              </p14:nvContentPartPr>
              <p14:xfrm>
                <a:off x="1631260" y="1438060"/>
                <a:ext cx="81360" cy="363600"/>
              </p14:xfrm>
            </p:contentPart>
          </mc:Choice>
          <mc:Fallback xmlns="">
            <p:pic>
              <p:nvPicPr>
                <p:cNvPr id="13" name="Ink 12">
                  <a:extLst>
                    <a:ext uri="{FF2B5EF4-FFF2-40B4-BE49-F238E27FC236}">
                      <a16:creationId xmlns:a16="http://schemas.microsoft.com/office/drawing/2014/main" id="{FD648CA2-3EE4-759F-6C95-87C2F3BEF14C}"/>
                    </a:ext>
                  </a:extLst>
                </p:cNvPr>
                <p:cNvPicPr/>
                <p:nvPr/>
              </p:nvPicPr>
              <p:blipFill>
                <a:blip r:embed="rId17"/>
                <a:stretch>
                  <a:fillRect/>
                </a:stretch>
              </p:blipFill>
              <p:spPr>
                <a:xfrm>
                  <a:off x="1613620" y="1420420"/>
                  <a:ext cx="1170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905BA2C-9D68-656F-93ED-DBCCED576380}"/>
                    </a:ext>
                  </a:extLst>
                </p14:cNvPr>
                <p14:cNvContentPartPr/>
                <p14:nvPr/>
              </p14:nvContentPartPr>
              <p14:xfrm>
                <a:off x="2516140" y="1377220"/>
                <a:ext cx="62640" cy="397080"/>
              </p14:xfrm>
            </p:contentPart>
          </mc:Choice>
          <mc:Fallback xmlns="">
            <p:pic>
              <p:nvPicPr>
                <p:cNvPr id="14" name="Ink 13">
                  <a:extLst>
                    <a:ext uri="{FF2B5EF4-FFF2-40B4-BE49-F238E27FC236}">
                      <a16:creationId xmlns:a16="http://schemas.microsoft.com/office/drawing/2014/main" id="{8905BA2C-9D68-656F-93ED-DBCCED576380}"/>
                    </a:ext>
                  </a:extLst>
                </p:cNvPr>
                <p:cNvPicPr/>
                <p:nvPr/>
              </p:nvPicPr>
              <p:blipFill>
                <a:blip r:embed="rId19"/>
                <a:stretch>
                  <a:fillRect/>
                </a:stretch>
              </p:blipFill>
              <p:spPr>
                <a:xfrm>
                  <a:off x="2498140" y="1359220"/>
                  <a:ext cx="982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930300BA-3A8A-8032-D2D8-2D6B6225B2A1}"/>
                    </a:ext>
                  </a:extLst>
                </p14:cNvPr>
                <p14:cNvContentPartPr/>
                <p14:nvPr/>
              </p14:nvContentPartPr>
              <p14:xfrm>
                <a:off x="2472220" y="1385140"/>
                <a:ext cx="84600" cy="20520"/>
              </p14:xfrm>
            </p:contentPart>
          </mc:Choice>
          <mc:Fallback xmlns="">
            <p:pic>
              <p:nvPicPr>
                <p:cNvPr id="16" name="Ink 15">
                  <a:extLst>
                    <a:ext uri="{FF2B5EF4-FFF2-40B4-BE49-F238E27FC236}">
                      <a16:creationId xmlns:a16="http://schemas.microsoft.com/office/drawing/2014/main" id="{930300BA-3A8A-8032-D2D8-2D6B6225B2A1}"/>
                    </a:ext>
                  </a:extLst>
                </p:cNvPr>
                <p:cNvPicPr/>
                <p:nvPr/>
              </p:nvPicPr>
              <p:blipFill>
                <a:blip r:embed="rId21"/>
                <a:stretch>
                  <a:fillRect/>
                </a:stretch>
              </p:blipFill>
              <p:spPr>
                <a:xfrm>
                  <a:off x="2454580" y="1367140"/>
                  <a:ext cx="12024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17918B17-C71B-B1BD-7E0D-D20C57A66FE5}"/>
                  </a:ext>
                </a:extLst>
              </p14:cNvPr>
              <p14:cNvContentPartPr/>
              <p14:nvPr/>
            </p14:nvContentPartPr>
            <p14:xfrm>
              <a:off x="3172420" y="3600940"/>
              <a:ext cx="1032840" cy="19440"/>
            </p14:xfrm>
          </p:contentPart>
        </mc:Choice>
        <mc:Fallback xmlns="">
          <p:pic>
            <p:nvPicPr>
              <p:cNvPr id="18" name="Ink 17">
                <a:extLst>
                  <a:ext uri="{FF2B5EF4-FFF2-40B4-BE49-F238E27FC236}">
                    <a16:creationId xmlns:a16="http://schemas.microsoft.com/office/drawing/2014/main" id="{17918B17-C71B-B1BD-7E0D-D20C57A66FE5}"/>
                  </a:ext>
                </a:extLst>
              </p:cNvPr>
              <p:cNvPicPr/>
              <p:nvPr/>
            </p:nvPicPr>
            <p:blipFill>
              <a:blip r:embed="rId23"/>
              <a:stretch>
                <a:fillRect/>
              </a:stretch>
            </p:blipFill>
            <p:spPr>
              <a:xfrm>
                <a:off x="3154420" y="3582940"/>
                <a:ext cx="1068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C2F2069E-CD5D-3507-2ADC-0A98CD8E9184}"/>
                  </a:ext>
                </a:extLst>
              </p14:cNvPr>
              <p14:cNvContentPartPr/>
              <p14:nvPr/>
            </p14:nvContentPartPr>
            <p14:xfrm>
              <a:off x="4870180" y="3393940"/>
              <a:ext cx="2156400" cy="45000"/>
            </p14:xfrm>
          </p:contentPart>
        </mc:Choice>
        <mc:Fallback xmlns="">
          <p:pic>
            <p:nvPicPr>
              <p:cNvPr id="21" name="Ink 20">
                <a:extLst>
                  <a:ext uri="{FF2B5EF4-FFF2-40B4-BE49-F238E27FC236}">
                    <a16:creationId xmlns:a16="http://schemas.microsoft.com/office/drawing/2014/main" id="{C2F2069E-CD5D-3507-2ADC-0A98CD8E9184}"/>
                  </a:ext>
                </a:extLst>
              </p:cNvPr>
              <p:cNvPicPr/>
              <p:nvPr/>
            </p:nvPicPr>
            <p:blipFill>
              <a:blip r:embed="rId25"/>
              <a:stretch>
                <a:fillRect/>
              </a:stretch>
            </p:blipFill>
            <p:spPr>
              <a:xfrm>
                <a:off x="4852180" y="3376300"/>
                <a:ext cx="2192040" cy="80640"/>
              </a:xfrm>
              <a:prstGeom prst="rect">
                <a:avLst/>
              </a:prstGeom>
            </p:spPr>
          </p:pic>
        </mc:Fallback>
      </mc:AlternateContent>
      <p:grpSp>
        <p:nvGrpSpPr>
          <p:cNvPr id="37" name="Group 36">
            <a:extLst>
              <a:ext uri="{FF2B5EF4-FFF2-40B4-BE49-F238E27FC236}">
                <a16:creationId xmlns:a16="http://schemas.microsoft.com/office/drawing/2014/main" id="{B3EBACD8-EEB3-0734-744C-BD917846D1B6}"/>
              </a:ext>
            </a:extLst>
          </p:cNvPr>
          <p:cNvGrpSpPr/>
          <p:nvPr/>
        </p:nvGrpSpPr>
        <p:grpSpPr>
          <a:xfrm>
            <a:off x="3654820" y="1248700"/>
            <a:ext cx="1315080" cy="534240"/>
            <a:chOff x="3654820" y="1248700"/>
            <a:chExt cx="1315080" cy="53424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6C90CDA-B08D-A531-3E78-390012939275}"/>
                    </a:ext>
                  </a:extLst>
                </p14:cNvPr>
                <p14:cNvContentPartPr/>
                <p14:nvPr/>
              </p14:nvContentPartPr>
              <p14:xfrm>
                <a:off x="3654820" y="1618780"/>
                <a:ext cx="127080" cy="3240"/>
              </p14:xfrm>
            </p:contentPart>
          </mc:Choice>
          <mc:Fallback xmlns="">
            <p:pic>
              <p:nvPicPr>
                <p:cNvPr id="19" name="Ink 18">
                  <a:extLst>
                    <a:ext uri="{FF2B5EF4-FFF2-40B4-BE49-F238E27FC236}">
                      <a16:creationId xmlns:a16="http://schemas.microsoft.com/office/drawing/2014/main" id="{96C90CDA-B08D-A531-3E78-390012939275}"/>
                    </a:ext>
                  </a:extLst>
                </p:cNvPr>
                <p:cNvPicPr/>
                <p:nvPr/>
              </p:nvPicPr>
              <p:blipFill>
                <a:blip r:embed="rId27"/>
                <a:stretch>
                  <a:fillRect/>
                </a:stretch>
              </p:blipFill>
              <p:spPr>
                <a:xfrm>
                  <a:off x="3636820" y="1600780"/>
                  <a:ext cx="162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04780ACA-AE65-4757-C152-0A79DD8812F5}"/>
                    </a:ext>
                  </a:extLst>
                </p14:cNvPr>
                <p14:cNvContentPartPr/>
                <p14:nvPr/>
              </p14:nvContentPartPr>
              <p14:xfrm>
                <a:off x="3669580" y="1742980"/>
                <a:ext cx="95760" cy="3240"/>
              </p14:xfrm>
            </p:contentPart>
          </mc:Choice>
          <mc:Fallback xmlns="">
            <p:pic>
              <p:nvPicPr>
                <p:cNvPr id="20" name="Ink 19">
                  <a:extLst>
                    <a:ext uri="{FF2B5EF4-FFF2-40B4-BE49-F238E27FC236}">
                      <a16:creationId xmlns:a16="http://schemas.microsoft.com/office/drawing/2014/main" id="{04780ACA-AE65-4757-C152-0A79DD8812F5}"/>
                    </a:ext>
                  </a:extLst>
                </p:cNvPr>
                <p:cNvPicPr/>
                <p:nvPr/>
              </p:nvPicPr>
              <p:blipFill>
                <a:blip r:embed="rId29"/>
                <a:stretch>
                  <a:fillRect/>
                </a:stretch>
              </p:blipFill>
              <p:spPr>
                <a:xfrm>
                  <a:off x="3651580" y="1725340"/>
                  <a:ext cx="13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BF9C29FD-C339-8884-5B19-90293422A837}"/>
                    </a:ext>
                  </a:extLst>
                </p14:cNvPr>
                <p14:cNvContentPartPr/>
                <p14:nvPr/>
              </p14:nvContentPartPr>
              <p14:xfrm>
                <a:off x="4029940" y="1248700"/>
                <a:ext cx="939960" cy="534240"/>
              </p14:xfrm>
            </p:contentPart>
          </mc:Choice>
          <mc:Fallback xmlns="">
            <p:pic>
              <p:nvPicPr>
                <p:cNvPr id="22" name="Ink 21">
                  <a:extLst>
                    <a:ext uri="{FF2B5EF4-FFF2-40B4-BE49-F238E27FC236}">
                      <a16:creationId xmlns:a16="http://schemas.microsoft.com/office/drawing/2014/main" id="{BF9C29FD-C339-8884-5B19-90293422A837}"/>
                    </a:ext>
                  </a:extLst>
                </p:cNvPr>
                <p:cNvPicPr/>
                <p:nvPr/>
              </p:nvPicPr>
              <p:blipFill>
                <a:blip r:embed="rId31"/>
                <a:stretch>
                  <a:fillRect/>
                </a:stretch>
              </p:blipFill>
              <p:spPr>
                <a:xfrm>
                  <a:off x="4011940" y="1231060"/>
                  <a:ext cx="97560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2004BE0-E27B-4B5A-ED16-628F7145E7A3}"/>
                    </a:ext>
                  </a:extLst>
                </p14:cNvPr>
                <p14:cNvContentPartPr/>
                <p14:nvPr/>
              </p14:nvContentPartPr>
              <p14:xfrm>
                <a:off x="3934180" y="1294060"/>
                <a:ext cx="3240" cy="132120"/>
              </p14:xfrm>
            </p:contentPart>
          </mc:Choice>
          <mc:Fallback xmlns="">
            <p:pic>
              <p:nvPicPr>
                <p:cNvPr id="24" name="Ink 23">
                  <a:extLst>
                    <a:ext uri="{FF2B5EF4-FFF2-40B4-BE49-F238E27FC236}">
                      <a16:creationId xmlns:a16="http://schemas.microsoft.com/office/drawing/2014/main" id="{52004BE0-E27B-4B5A-ED16-628F7145E7A3}"/>
                    </a:ext>
                  </a:extLst>
                </p:cNvPr>
                <p:cNvPicPr/>
                <p:nvPr/>
              </p:nvPicPr>
              <p:blipFill>
                <a:blip r:embed="rId33"/>
                <a:stretch>
                  <a:fillRect/>
                </a:stretch>
              </p:blipFill>
              <p:spPr>
                <a:xfrm>
                  <a:off x="3916540" y="1276420"/>
                  <a:ext cx="38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6B7D049E-8F0E-6405-B747-A7560773DB80}"/>
                    </a:ext>
                  </a:extLst>
                </p14:cNvPr>
                <p14:cNvContentPartPr/>
                <p14:nvPr/>
              </p14:nvContentPartPr>
              <p14:xfrm>
                <a:off x="4003660" y="1273540"/>
                <a:ext cx="87840" cy="110520"/>
              </p14:xfrm>
            </p:contentPart>
          </mc:Choice>
          <mc:Fallback xmlns="">
            <p:pic>
              <p:nvPicPr>
                <p:cNvPr id="26" name="Ink 25">
                  <a:extLst>
                    <a:ext uri="{FF2B5EF4-FFF2-40B4-BE49-F238E27FC236}">
                      <a16:creationId xmlns:a16="http://schemas.microsoft.com/office/drawing/2014/main" id="{6B7D049E-8F0E-6405-B747-A7560773DB80}"/>
                    </a:ext>
                  </a:extLst>
                </p:cNvPr>
                <p:cNvPicPr/>
                <p:nvPr/>
              </p:nvPicPr>
              <p:blipFill>
                <a:blip r:embed="rId35"/>
                <a:stretch>
                  <a:fillRect/>
                </a:stretch>
              </p:blipFill>
              <p:spPr>
                <a:xfrm>
                  <a:off x="3986020" y="1255900"/>
                  <a:ext cx="123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D7E7DEC7-4EE3-B492-F402-DA57473829DD}"/>
                    </a:ext>
                  </a:extLst>
                </p14:cNvPr>
                <p14:cNvContentPartPr/>
                <p14:nvPr/>
              </p14:nvContentPartPr>
              <p14:xfrm>
                <a:off x="4426300" y="1352380"/>
                <a:ext cx="104760" cy="151200"/>
              </p14:xfrm>
            </p:contentPart>
          </mc:Choice>
          <mc:Fallback xmlns="">
            <p:pic>
              <p:nvPicPr>
                <p:cNvPr id="28" name="Ink 27">
                  <a:extLst>
                    <a:ext uri="{FF2B5EF4-FFF2-40B4-BE49-F238E27FC236}">
                      <a16:creationId xmlns:a16="http://schemas.microsoft.com/office/drawing/2014/main" id="{D7E7DEC7-4EE3-B492-F402-DA57473829DD}"/>
                    </a:ext>
                  </a:extLst>
                </p:cNvPr>
                <p:cNvPicPr/>
                <p:nvPr/>
              </p:nvPicPr>
              <p:blipFill>
                <a:blip r:embed="rId37"/>
                <a:stretch>
                  <a:fillRect/>
                </a:stretch>
              </p:blipFill>
              <p:spPr>
                <a:xfrm>
                  <a:off x="4408300" y="1334380"/>
                  <a:ext cx="140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8C83D131-059E-8AE8-6D17-A273EBC28286}"/>
                    </a:ext>
                  </a:extLst>
                </p14:cNvPr>
                <p14:cNvContentPartPr/>
                <p14:nvPr/>
              </p14:nvContentPartPr>
              <p14:xfrm>
                <a:off x="4609180" y="1483060"/>
                <a:ext cx="360" cy="360"/>
              </p14:xfrm>
            </p:contentPart>
          </mc:Choice>
          <mc:Fallback xmlns="">
            <p:pic>
              <p:nvPicPr>
                <p:cNvPr id="30" name="Ink 29">
                  <a:extLst>
                    <a:ext uri="{FF2B5EF4-FFF2-40B4-BE49-F238E27FC236}">
                      <a16:creationId xmlns:a16="http://schemas.microsoft.com/office/drawing/2014/main" id="{8C83D131-059E-8AE8-6D17-A273EBC28286}"/>
                    </a:ext>
                  </a:extLst>
                </p:cNvPr>
                <p:cNvPicPr/>
                <p:nvPr/>
              </p:nvPicPr>
              <p:blipFill>
                <a:blip r:embed="rId39"/>
                <a:stretch>
                  <a:fillRect/>
                </a:stretch>
              </p:blipFill>
              <p:spPr>
                <a:xfrm>
                  <a:off x="4591180" y="14650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4D6206CC-0C22-9912-2CE4-71C87F40C430}"/>
                    </a:ext>
                  </a:extLst>
                </p14:cNvPr>
                <p14:cNvContentPartPr/>
                <p14:nvPr/>
              </p14:nvContentPartPr>
              <p14:xfrm>
                <a:off x="4674700" y="1361020"/>
                <a:ext cx="104760" cy="153720"/>
              </p14:xfrm>
            </p:contentPart>
          </mc:Choice>
          <mc:Fallback xmlns="">
            <p:pic>
              <p:nvPicPr>
                <p:cNvPr id="32" name="Ink 31">
                  <a:extLst>
                    <a:ext uri="{FF2B5EF4-FFF2-40B4-BE49-F238E27FC236}">
                      <a16:creationId xmlns:a16="http://schemas.microsoft.com/office/drawing/2014/main" id="{4D6206CC-0C22-9912-2CE4-71C87F40C430}"/>
                    </a:ext>
                  </a:extLst>
                </p:cNvPr>
                <p:cNvPicPr/>
                <p:nvPr/>
              </p:nvPicPr>
              <p:blipFill>
                <a:blip r:embed="rId41"/>
                <a:stretch>
                  <a:fillRect/>
                </a:stretch>
              </p:blipFill>
              <p:spPr>
                <a:xfrm>
                  <a:off x="4657060" y="1343380"/>
                  <a:ext cx="140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BBC9A3EE-5556-0D5F-CFD4-B13F873881A3}"/>
                    </a:ext>
                  </a:extLst>
                </p14:cNvPr>
                <p14:cNvContentPartPr/>
                <p14:nvPr/>
              </p14:nvContentPartPr>
              <p14:xfrm>
                <a:off x="4845700" y="1368580"/>
                <a:ext cx="11880" cy="128160"/>
              </p14:xfrm>
            </p:contentPart>
          </mc:Choice>
          <mc:Fallback xmlns="">
            <p:pic>
              <p:nvPicPr>
                <p:cNvPr id="34" name="Ink 33">
                  <a:extLst>
                    <a:ext uri="{FF2B5EF4-FFF2-40B4-BE49-F238E27FC236}">
                      <a16:creationId xmlns:a16="http://schemas.microsoft.com/office/drawing/2014/main" id="{BBC9A3EE-5556-0D5F-CFD4-B13F873881A3}"/>
                    </a:ext>
                  </a:extLst>
                </p:cNvPr>
                <p:cNvPicPr/>
                <p:nvPr/>
              </p:nvPicPr>
              <p:blipFill>
                <a:blip r:embed="rId43"/>
                <a:stretch>
                  <a:fillRect/>
                </a:stretch>
              </p:blipFill>
              <p:spPr>
                <a:xfrm>
                  <a:off x="4827700" y="1350580"/>
                  <a:ext cx="47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946F1EFF-E496-1092-88EA-FFA42841DF9E}"/>
                    </a:ext>
                  </a:extLst>
                </p14:cNvPr>
                <p14:cNvContentPartPr/>
                <p14:nvPr/>
              </p14:nvContentPartPr>
              <p14:xfrm>
                <a:off x="4439980" y="1578460"/>
                <a:ext cx="450360" cy="11880"/>
              </p14:xfrm>
            </p:contentPart>
          </mc:Choice>
          <mc:Fallback xmlns="">
            <p:pic>
              <p:nvPicPr>
                <p:cNvPr id="36" name="Ink 35">
                  <a:extLst>
                    <a:ext uri="{FF2B5EF4-FFF2-40B4-BE49-F238E27FC236}">
                      <a16:creationId xmlns:a16="http://schemas.microsoft.com/office/drawing/2014/main" id="{946F1EFF-E496-1092-88EA-FFA42841DF9E}"/>
                    </a:ext>
                  </a:extLst>
                </p:cNvPr>
                <p:cNvPicPr/>
                <p:nvPr/>
              </p:nvPicPr>
              <p:blipFill>
                <a:blip r:embed="rId45"/>
                <a:stretch>
                  <a:fillRect/>
                </a:stretch>
              </p:blipFill>
              <p:spPr>
                <a:xfrm>
                  <a:off x="4422340" y="1560460"/>
                  <a:ext cx="486000" cy="47520"/>
                </a:xfrm>
                <a:prstGeom prst="rect">
                  <a:avLst/>
                </a:prstGeom>
              </p:spPr>
            </p:pic>
          </mc:Fallback>
        </mc:AlternateContent>
      </p:grpSp>
      <p:grpSp>
        <p:nvGrpSpPr>
          <p:cNvPr id="44" name="Group 43">
            <a:extLst>
              <a:ext uri="{FF2B5EF4-FFF2-40B4-BE49-F238E27FC236}">
                <a16:creationId xmlns:a16="http://schemas.microsoft.com/office/drawing/2014/main" id="{38E95F7C-1BA9-CBD3-42F7-D574FDA0ED98}"/>
              </a:ext>
            </a:extLst>
          </p:cNvPr>
          <p:cNvGrpSpPr/>
          <p:nvPr/>
        </p:nvGrpSpPr>
        <p:grpSpPr>
          <a:xfrm>
            <a:off x="4511980" y="1641820"/>
            <a:ext cx="413640" cy="144360"/>
            <a:chOff x="4511980" y="1641820"/>
            <a:chExt cx="413640" cy="144360"/>
          </a:xfrm>
        </p:grpSpPr>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1843B7C3-AF25-BB5D-CFEB-2571E8AC1CEE}"/>
                    </a:ext>
                  </a:extLst>
                </p14:cNvPr>
                <p14:cNvContentPartPr/>
                <p14:nvPr/>
              </p14:nvContentPartPr>
              <p14:xfrm>
                <a:off x="4511980" y="1668820"/>
                <a:ext cx="9000" cy="107280"/>
              </p14:xfrm>
            </p:contentPart>
          </mc:Choice>
          <mc:Fallback xmlns="">
            <p:pic>
              <p:nvPicPr>
                <p:cNvPr id="38" name="Ink 37">
                  <a:extLst>
                    <a:ext uri="{FF2B5EF4-FFF2-40B4-BE49-F238E27FC236}">
                      <a16:creationId xmlns:a16="http://schemas.microsoft.com/office/drawing/2014/main" id="{1843B7C3-AF25-BB5D-CFEB-2571E8AC1CEE}"/>
                    </a:ext>
                  </a:extLst>
                </p:cNvPr>
                <p:cNvPicPr/>
                <p:nvPr/>
              </p:nvPicPr>
              <p:blipFill>
                <a:blip r:embed="rId47"/>
                <a:stretch>
                  <a:fillRect/>
                </a:stretch>
              </p:blipFill>
              <p:spPr>
                <a:xfrm>
                  <a:off x="4493980" y="1651180"/>
                  <a:ext cx="44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6191002D-5A8F-BAED-9DC7-15F85E6C64C5}"/>
                    </a:ext>
                  </a:extLst>
                </p14:cNvPr>
                <p14:cNvContentPartPr/>
                <p14:nvPr/>
              </p14:nvContentPartPr>
              <p14:xfrm>
                <a:off x="4603420" y="1732540"/>
                <a:ext cx="14760" cy="4680"/>
              </p14:xfrm>
            </p:contentPart>
          </mc:Choice>
          <mc:Fallback xmlns="">
            <p:pic>
              <p:nvPicPr>
                <p:cNvPr id="39" name="Ink 38">
                  <a:extLst>
                    <a:ext uri="{FF2B5EF4-FFF2-40B4-BE49-F238E27FC236}">
                      <a16:creationId xmlns:a16="http://schemas.microsoft.com/office/drawing/2014/main" id="{6191002D-5A8F-BAED-9DC7-15F85E6C64C5}"/>
                    </a:ext>
                  </a:extLst>
                </p:cNvPr>
                <p:cNvPicPr/>
                <p:nvPr/>
              </p:nvPicPr>
              <p:blipFill>
                <a:blip r:embed="rId49"/>
                <a:stretch>
                  <a:fillRect/>
                </a:stretch>
              </p:blipFill>
              <p:spPr>
                <a:xfrm>
                  <a:off x="4585780" y="1714900"/>
                  <a:ext cx="50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8192F47A-597B-0AB4-D110-9CD2C61A5381}"/>
                    </a:ext>
                  </a:extLst>
                </p14:cNvPr>
                <p14:cNvContentPartPr/>
                <p14:nvPr/>
              </p14:nvContentPartPr>
              <p14:xfrm>
                <a:off x="4722220" y="1656580"/>
                <a:ext cx="70200" cy="97560"/>
              </p14:xfrm>
            </p:contentPart>
          </mc:Choice>
          <mc:Fallback xmlns="">
            <p:pic>
              <p:nvPicPr>
                <p:cNvPr id="40" name="Ink 39">
                  <a:extLst>
                    <a:ext uri="{FF2B5EF4-FFF2-40B4-BE49-F238E27FC236}">
                      <a16:creationId xmlns:a16="http://schemas.microsoft.com/office/drawing/2014/main" id="{8192F47A-597B-0AB4-D110-9CD2C61A5381}"/>
                    </a:ext>
                  </a:extLst>
                </p:cNvPr>
                <p:cNvPicPr/>
                <p:nvPr/>
              </p:nvPicPr>
              <p:blipFill>
                <a:blip r:embed="rId51"/>
                <a:stretch>
                  <a:fillRect/>
                </a:stretch>
              </p:blipFill>
              <p:spPr>
                <a:xfrm>
                  <a:off x="4704220" y="1638580"/>
                  <a:ext cx="105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97A0D634-C7CE-4450-11B3-B2E5EA5F4055}"/>
                    </a:ext>
                  </a:extLst>
                </p14:cNvPr>
                <p14:cNvContentPartPr/>
                <p14:nvPr/>
              </p14:nvContentPartPr>
              <p14:xfrm>
                <a:off x="4841020" y="1641820"/>
                <a:ext cx="52560" cy="144360"/>
              </p14:xfrm>
            </p:contentPart>
          </mc:Choice>
          <mc:Fallback xmlns="">
            <p:pic>
              <p:nvPicPr>
                <p:cNvPr id="42" name="Ink 41">
                  <a:extLst>
                    <a:ext uri="{FF2B5EF4-FFF2-40B4-BE49-F238E27FC236}">
                      <a16:creationId xmlns:a16="http://schemas.microsoft.com/office/drawing/2014/main" id="{97A0D634-C7CE-4450-11B3-B2E5EA5F4055}"/>
                    </a:ext>
                  </a:extLst>
                </p:cNvPr>
                <p:cNvPicPr/>
                <p:nvPr/>
              </p:nvPicPr>
              <p:blipFill>
                <a:blip r:embed="rId53"/>
                <a:stretch>
                  <a:fillRect/>
                </a:stretch>
              </p:blipFill>
              <p:spPr>
                <a:xfrm>
                  <a:off x="4823380" y="1624180"/>
                  <a:ext cx="88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6F8EEFB5-C2B8-35DD-2877-EAF1EDEFFE8D}"/>
                    </a:ext>
                  </a:extLst>
                </p14:cNvPr>
                <p14:cNvContentPartPr/>
                <p14:nvPr/>
              </p14:nvContentPartPr>
              <p14:xfrm>
                <a:off x="4867300" y="1731820"/>
                <a:ext cx="58320" cy="360"/>
              </p14:xfrm>
            </p:contentPart>
          </mc:Choice>
          <mc:Fallback xmlns="">
            <p:pic>
              <p:nvPicPr>
                <p:cNvPr id="43" name="Ink 42">
                  <a:extLst>
                    <a:ext uri="{FF2B5EF4-FFF2-40B4-BE49-F238E27FC236}">
                      <a16:creationId xmlns:a16="http://schemas.microsoft.com/office/drawing/2014/main" id="{6F8EEFB5-C2B8-35DD-2877-EAF1EDEFFE8D}"/>
                    </a:ext>
                  </a:extLst>
                </p:cNvPr>
                <p:cNvPicPr/>
                <p:nvPr/>
              </p:nvPicPr>
              <p:blipFill>
                <a:blip r:embed="rId55"/>
                <a:stretch>
                  <a:fillRect/>
                </a:stretch>
              </p:blipFill>
              <p:spPr>
                <a:xfrm>
                  <a:off x="4849300" y="1714180"/>
                  <a:ext cx="93960" cy="36000"/>
                </a:xfrm>
                <a:prstGeom prst="rect">
                  <a:avLst/>
                </a:prstGeom>
              </p:spPr>
            </p:pic>
          </mc:Fallback>
        </mc:AlternateContent>
      </p:grpSp>
      <p:grpSp>
        <p:nvGrpSpPr>
          <p:cNvPr id="50" name="Group 49">
            <a:extLst>
              <a:ext uri="{FF2B5EF4-FFF2-40B4-BE49-F238E27FC236}">
                <a16:creationId xmlns:a16="http://schemas.microsoft.com/office/drawing/2014/main" id="{1FA11F3D-C1BD-ACBC-93EF-B78FB9D63867}"/>
              </a:ext>
            </a:extLst>
          </p:cNvPr>
          <p:cNvGrpSpPr/>
          <p:nvPr/>
        </p:nvGrpSpPr>
        <p:grpSpPr>
          <a:xfrm>
            <a:off x="5207860" y="1400260"/>
            <a:ext cx="592200" cy="229320"/>
            <a:chOff x="5207860" y="1400260"/>
            <a:chExt cx="592200" cy="229320"/>
          </a:xfrm>
        </p:grpSpPr>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BAF65233-47D9-79BB-5ED5-29EF4047C7D4}"/>
                    </a:ext>
                  </a:extLst>
                </p14:cNvPr>
                <p14:cNvContentPartPr/>
                <p14:nvPr/>
              </p14:nvContentPartPr>
              <p14:xfrm>
                <a:off x="5207860" y="1553980"/>
                <a:ext cx="98640" cy="17640"/>
              </p14:xfrm>
            </p:contentPart>
          </mc:Choice>
          <mc:Fallback xmlns="">
            <p:pic>
              <p:nvPicPr>
                <p:cNvPr id="45" name="Ink 44">
                  <a:extLst>
                    <a:ext uri="{FF2B5EF4-FFF2-40B4-BE49-F238E27FC236}">
                      <a16:creationId xmlns:a16="http://schemas.microsoft.com/office/drawing/2014/main" id="{BAF65233-47D9-79BB-5ED5-29EF4047C7D4}"/>
                    </a:ext>
                  </a:extLst>
                </p:cNvPr>
                <p:cNvPicPr/>
                <p:nvPr/>
              </p:nvPicPr>
              <p:blipFill>
                <a:blip r:embed="rId57"/>
                <a:stretch>
                  <a:fillRect/>
                </a:stretch>
              </p:blipFill>
              <p:spPr>
                <a:xfrm>
                  <a:off x="5189860" y="1535980"/>
                  <a:ext cx="134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FDD994CA-260A-8D3E-D965-92B982D0E2E7}"/>
                    </a:ext>
                  </a:extLst>
                </p14:cNvPr>
                <p14:cNvContentPartPr/>
                <p14:nvPr/>
              </p14:nvContentPartPr>
              <p14:xfrm>
                <a:off x="5478940" y="1400260"/>
                <a:ext cx="9000" cy="192960"/>
              </p14:xfrm>
            </p:contentPart>
          </mc:Choice>
          <mc:Fallback xmlns="">
            <p:pic>
              <p:nvPicPr>
                <p:cNvPr id="46" name="Ink 45">
                  <a:extLst>
                    <a:ext uri="{FF2B5EF4-FFF2-40B4-BE49-F238E27FC236}">
                      <a16:creationId xmlns:a16="http://schemas.microsoft.com/office/drawing/2014/main" id="{FDD994CA-260A-8D3E-D965-92B982D0E2E7}"/>
                    </a:ext>
                  </a:extLst>
                </p:cNvPr>
                <p:cNvPicPr/>
                <p:nvPr/>
              </p:nvPicPr>
              <p:blipFill>
                <a:blip r:embed="rId59"/>
                <a:stretch>
                  <a:fillRect/>
                </a:stretch>
              </p:blipFill>
              <p:spPr>
                <a:xfrm>
                  <a:off x="5461300" y="1382620"/>
                  <a:ext cx="44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3396FC5D-C097-758F-9DF0-E1BFE18193E2}"/>
                    </a:ext>
                  </a:extLst>
                </p14:cNvPr>
                <p14:cNvContentPartPr/>
                <p14:nvPr/>
              </p14:nvContentPartPr>
              <p14:xfrm>
                <a:off x="5671180" y="1523380"/>
                <a:ext cx="114120" cy="1800"/>
              </p14:xfrm>
            </p:contentPart>
          </mc:Choice>
          <mc:Fallback xmlns="">
            <p:pic>
              <p:nvPicPr>
                <p:cNvPr id="48" name="Ink 47">
                  <a:extLst>
                    <a:ext uri="{FF2B5EF4-FFF2-40B4-BE49-F238E27FC236}">
                      <a16:creationId xmlns:a16="http://schemas.microsoft.com/office/drawing/2014/main" id="{3396FC5D-C097-758F-9DF0-E1BFE18193E2}"/>
                    </a:ext>
                  </a:extLst>
                </p:cNvPr>
                <p:cNvPicPr/>
                <p:nvPr/>
              </p:nvPicPr>
              <p:blipFill>
                <a:blip r:embed="rId61"/>
                <a:stretch>
                  <a:fillRect/>
                </a:stretch>
              </p:blipFill>
              <p:spPr>
                <a:xfrm>
                  <a:off x="5653180" y="1505380"/>
                  <a:ext cx="149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E4BDC346-CC00-62FE-1C6A-E3583E443A81}"/>
                    </a:ext>
                  </a:extLst>
                </p14:cNvPr>
                <p14:cNvContentPartPr/>
                <p14:nvPr/>
              </p14:nvContentPartPr>
              <p14:xfrm>
                <a:off x="5705740" y="1604740"/>
                <a:ext cx="94320" cy="24840"/>
              </p14:xfrm>
            </p:contentPart>
          </mc:Choice>
          <mc:Fallback xmlns="">
            <p:pic>
              <p:nvPicPr>
                <p:cNvPr id="49" name="Ink 48">
                  <a:extLst>
                    <a:ext uri="{FF2B5EF4-FFF2-40B4-BE49-F238E27FC236}">
                      <a16:creationId xmlns:a16="http://schemas.microsoft.com/office/drawing/2014/main" id="{E4BDC346-CC00-62FE-1C6A-E3583E443A81}"/>
                    </a:ext>
                  </a:extLst>
                </p:cNvPr>
                <p:cNvPicPr/>
                <p:nvPr/>
              </p:nvPicPr>
              <p:blipFill>
                <a:blip r:embed="rId63"/>
                <a:stretch>
                  <a:fillRect/>
                </a:stretch>
              </p:blipFill>
              <p:spPr>
                <a:xfrm>
                  <a:off x="5688100" y="1586740"/>
                  <a:ext cx="12996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70C9284D-B3BA-430A-8C79-7E53345B97D4}"/>
                  </a:ext>
                </a:extLst>
              </p14:cNvPr>
              <p14:cNvContentPartPr/>
              <p14:nvPr/>
            </p14:nvContentPartPr>
            <p14:xfrm>
              <a:off x="809380" y="5467540"/>
              <a:ext cx="1223640" cy="37080"/>
            </p14:xfrm>
          </p:contentPart>
        </mc:Choice>
        <mc:Fallback xmlns="">
          <p:pic>
            <p:nvPicPr>
              <p:cNvPr id="51" name="Ink 50">
                <a:extLst>
                  <a:ext uri="{FF2B5EF4-FFF2-40B4-BE49-F238E27FC236}">
                    <a16:creationId xmlns:a16="http://schemas.microsoft.com/office/drawing/2014/main" id="{70C9284D-B3BA-430A-8C79-7E53345B97D4}"/>
                  </a:ext>
                </a:extLst>
              </p:cNvPr>
              <p:cNvPicPr/>
              <p:nvPr/>
            </p:nvPicPr>
            <p:blipFill>
              <a:blip r:embed="rId65"/>
              <a:stretch>
                <a:fillRect/>
              </a:stretch>
            </p:blipFill>
            <p:spPr>
              <a:xfrm>
                <a:off x="791740" y="5449540"/>
                <a:ext cx="1259280" cy="72720"/>
              </a:xfrm>
              <a:prstGeom prst="rect">
                <a:avLst/>
              </a:prstGeom>
            </p:spPr>
          </p:pic>
        </mc:Fallback>
      </mc:AlternateContent>
    </p:spTree>
    <p:extLst>
      <p:ext uri="{BB962C8B-B14F-4D97-AF65-F5344CB8AC3E}">
        <p14:creationId xmlns:p14="http://schemas.microsoft.com/office/powerpoint/2010/main" val="2945921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7DB3232-11D6-66A8-8381-F8EEA841B6EE}"/>
              </a:ext>
            </a:extLst>
          </p:cNvPr>
          <p:cNvSpPr>
            <a:spLocks noGrp="1" noChangeArrowheads="1"/>
          </p:cNvSpPr>
          <p:nvPr>
            <p:ph type="title"/>
          </p:nvPr>
        </p:nvSpPr>
        <p:spPr>
          <a:xfrm>
            <a:off x="685800" y="304800"/>
            <a:ext cx="7772400" cy="1066800"/>
          </a:xfrm>
        </p:spPr>
        <p:txBody>
          <a:bodyPr>
            <a:normAutofit fontScale="90000"/>
          </a:bodyPr>
          <a:lstStyle/>
          <a:p>
            <a:pPr eaLnBrk="1" hangingPunct="1"/>
            <a:r>
              <a:rPr lang="en-US" altLang="en-PS" sz="3600" b="1" dirty="0"/>
              <a:t>There are specific spreadsheet functions to find </a:t>
            </a:r>
            <a:r>
              <a:rPr lang="en-US" altLang="en-PS" sz="3600" b="1" i="1" dirty="0"/>
              <a:t>N</a:t>
            </a:r>
            <a:r>
              <a:rPr lang="en-US" altLang="en-PS" sz="3600" b="1" dirty="0"/>
              <a:t> and </a:t>
            </a:r>
            <a:r>
              <a:rPr lang="en-US" altLang="en-PS" sz="3600" b="1" i="1" cap="none" dirty="0"/>
              <a:t>i</a:t>
            </a:r>
            <a:r>
              <a:rPr lang="en-US" altLang="en-PS" sz="3600" b="1" dirty="0"/>
              <a:t>.</a:t>
            </a:r>
          </a:p>
        </p:txBody>
      </p:sp>
      <p:sp>
        <p:nvSpPr>
          <p:cNvPr id="36867" name="Text Box 4">
            <a:extLst>
              <a:ext uri="{FF2B5EF4-FFF2-40B4-BE49-F238E27FC236}">
                <a16:creationId xmlns:a16="http://schemas.microsoft.com/office/drawing/2014/main" id="{D10D8821-9988-1B76-5AD6-099D7AB9B44D}"/>
              </a:ext>
            </a:extLst>
          </p:cNvPr>
          <p:cNvSpPr txBox="1">
            <a:spLocks noChangeArrowheads="1"/>
          </p:cNvSpPr>
          <p:nvPr/>
        </p:nvSpPr>
        <p:spPr bwMode="auto">
          <a:xfrm>
            <a:off x="323528" y="1469683"/>
            <a:ext cx="828092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b="1" dirty="0">
                <a:solidFill>
                  <a:srgbClr val="FF0000"/>
                </a:solidFill>
                <a:latin typeface="Times New Roman" panose="02020603050405020304" pitchFamily="18" charset="0"/>
              </a:rPr>
              <a:t>The Excel function used to solve for </a:t>
            </a:r>
            <a:r>
              <a:rPr lang="en-US" altLang="en-PS" sz="2800" b="1" i="1" dirty="0">
                <a:solidFill>
                  <a:srgbClr val="FF0000"/>
                </a:solidFill>
                <a:latin typeface="Times New Roman" panose="02020603050405020304" pitchFamily="18" charset="0"/>
              </a:rPr>
              <a:t>N</a:t>
            </a:r>
            <a:r>
              <a:rPr lang="en-US" altLang="en-PS" sz="2800" b="1" dirty="0">
                <a:solidFill>
                  <a:srgbClr val="FF0000"/>
                </a:solidFill>
                <a:latin typeface="Times New Roman" panose="02020603050405020304" pitchFamily="18" charset="0"/>
              </a:rPr>
              <a:t> </a:t>
            </a:r>
            <a:r>
              <a:rPr lang="en-US" altLang="en-PS" sz="2800" dirty="0">
                <a:latin typeface="Times New Roman" panose="02020603050405020304" pitchFamily="18" charset="0"/>
              </a:rPr>
              <a:t>is</a:t>
            </a:r>
          </a:p>
          <a:p>
            <a:pPr algn="just">
              <a:spcBef>
                <a:spcPct val="50000"/>
              </a:spcBef>
            </a:pPr>
            <a:r>
              <a:rPr lang="en-US" altLang="en-PS" sz="2800" b="1" dirty="0">
                <a:latin typeface="Times New Roman" panose="02020603050405020304" pitchFamily="18" charset="0"/>
              </a:rPr>
              <a:t>NPER</a:t>
            </a:r>
            <a:r>
              <a:rPr lang="en-US" altLang="en-PS" sz="2800" dirty="0">
                <a:latin typeface="Times New Roman" panose="02020603050405020304" pitchFamily="18" charset="0"/>
              </a:rPr>
              <a:t>(</a:t>
            </a:r>
            <a:r>
              <a:rPr lang="en-US" altLang="en-PS" sz="2800" i="1" dirty="0">
                <a:latin typeface="Times New Roman" panose="02020603050405020304" pitchFamily="18" charset="0"/>
              </a:rPr>
              <a:t>rate</a:t>
            </a:r>
            <a:r>
              <a:rPr lang="en-US" altLang="en-PS" sz="2800" dirty="0">
                <a:latin typeface="Times New Roman" panose="02020603050405020304" pitchFamily="18" charset="0"/>
              </a:rPr>
              <a:t>, </a:t>
            </a:r>
            <a:r>
              <a:rPr lang="en-US" altLang="en-PS" sz="2800" i="1" dirty="0" err="1">
                <a:latin typeface="Times New Roman" panose="02020603050405020304" pitchFamily="18" charset="0"/>
              </a:rPr>
              <a:t>pmt</a:t>
            </a:r>
            <a:r>
              <a:rPr lang="en-US" altLang="en-PS" sz="2800" dirty="0">
                <a:latin typeface="Times New Roman" panose="02020603050405020304" pitchFamily="18" charset="0"/>
              </a:rPr>
              <a:t>, </a:t>
            </a:r>
            <a:r>
              <a:rPr lang="en-US" altLang="en-PS" sz="2800" i="1" dirty="0" err="1">
                <a:latin typeface="Times New Roman" panose="02020603050405020304" pitchFamily="18" charset="0"/>
              </a:rPr>
              <a:t>pv</a:t>
            </a:r>
            <a:r>
              <a:rPr lang="en-US" altLang="en-PS" sz="2800" dirty="0">
                <a:latin typeface="Times New Roman" panose="02020603050405020304" pitchFamily="18" charset="0"/>
              </a:rPr>
              <a:t>), which will compute the number of payments of magnitude </a:t>
            </a:r>
            <a:r>
              <a:rPr lang="en-US" altLang="en-PS" sz="2800" i="1" dirty="0" err="1">
                <a:latin typeface="Times New Roman" panose="02020603050405020304" pitchFamily="18" charset="0"/>
              </a:rPr>
              <a:t>pmt</a:t>
            </a:r>
            <a:r>
              <a:rPr lang="en-US" altLang="en-PS" sz="2800" dirty="0">
                <a:latin typeface="Times New Roman" panose="02020603050405020304" pitchFamily="18" charset="0"/>
              </a:rPr>
              <a:t> required to pay off a present amount (</a:t>
            </a:r>
            <a:r>
              <a:rPr lang="en-US" altLang="en-PS" sz="2800" i="1" dirty="0" err="1">
                <a:latin typeface="Times New Roman" panose="02020603050405020304" pitchFamily="18" charset="0"/>
              </a:rPr>
              <a:t>pv</a:t>
            </a:r>
            <a:r>
              <a:rPr lang="en-US" altLang="en-PS" sz="2800" i="1" dirty="0">
                <a:latin typeface="Times New Roman" panose="02020603050405020304" pitchFamily="18" charset="0"/>
              </a:rPr>
              <a:t>)</a:t>
            </a:r>
            <a:r>
              <a:rPr lang="en-US" altLang="en-PS" sz="2800" dirty="0">
                <a:latin typeface="Times New Roman" panose="02020603050405020304" pitchFamily="18" charset="0"/>
              </a:rPr>
              <a:t> at a fixed interest rate (</a:t>
            </a:r>
            <a:r>
              <a:rPr lang="en-US" altLang="en-PS" sz="2800" i="1" dirty="0">
                <a:latin typeface="Times New Roman" panose="02020603050405020304" pitchFamily="18" charset="0"/>
              </a:rPr>
              <a:t>rate</a:t>
            </a:r>
            <a:r>
              <a:rPr lang="en-US" altLang="en-PS" sz="2800" dirty="0">
                <a:latin typeface="Times New Roman" panose="02020603050405020304" pitchFamily="18" charset="0"/>
              </a:rPr>
              <a:t>).</a:t>
            </a:r>
            <a:endParaRPr lang="en-US" altLang="en-PS" sz="3200" dirty="0">
              <a:latin typeface="Times New Roman" panose="02020603050405020304" pitchFamily="18" charset="0"/>
            </a:endParaRPr>
          </a:p>
        </p:txBody>
      </p:sp>
      <p:sp>
        <p:nvSpPr>
          <p:cNvPr id="36868" name="Text Box 5">
            <a:extLst>
              <a:ext uri="{FF2B5EF4-FFF2-40B4-BE49-F238E27FC236}">
                <a16:creationId xmlns:a16="http://schemas.microsoft.com/office/drawing/2014/main" id="{5EC1D751-C6BD-A152-5D77-5B8896B5D359}"/>
              </a:ext>
            </a:extLst>
          </p:cNvPr>
          <p:cNvSpPr txBox="1">
            <a:spLocks noChangeArrowheads="1"/>
          </p:cNvSpPr>
          <p:nvPr/>
        </p:nvSpPr>
        <p:spPr bwMode="auto">
          <a:xfrm>
            <a:off x="323528" y="3810000"/>
            <a:ext cx="84249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b="1" dirty="0">
                <a:solidFill>
                  <a:srgbClr val="FF0000"/>
                </a:solidFill>
                <a:latin typeface="Times New Roman" panose="02020603050405020304" pitchFamily="18" charset="0"/>
              </a:rPr>
              <a:t>The Excel function used to solve for </a:t>
            </a:r>
            <a:r>
              <a:rPr lang="en-US" altLang="en-PS" sz="2800" b="1" i="1" dirty="0">
                <a:solidFill>
                  <a:srgbClr val="FF0000"/>
                </a:solidFill>
                <a:latin typeface="Times New Roman" panose="02020603050405020304" pitchFamily="18" charset="0"/>
              </a:rPr>
              <a:t>i</a:t>
            </a:r>
            <a:r>
              <a:rPr lang="en-US" altLang="en-PS" sz="2800" b="1" dirty="0">
                <a:solidFill>
                  <a:srgbClr val="FF0000"/>
                </a:solidFill>
                <a:latin typeface="Times New Roman" panose="02020603050405020304" pitchFamily="18" charset="0"/>
              </a:rPr>
              <a:t> </a:t>
            </a:r>
            <a:r>
              <a:rPr lang="en-US" altLang="en-PS" sz="2800" dirty="0">
                <a:latin typeface="Times New Roman" panose="02020603050405020304" pitchFamily="18" charset="0"/>
              </a:rPr>
              <a:t>is</a:t>
            </a:r>
          </a:p>
          <a:p>
            <a:pPr algn="just">
              <a:spcBef>
                <a:spcPct val="50000"/>
              </a:spcBef>
            </a:pPr>
            <a:r>
              <a:rPr lang="en-US" altLang="en-PS" sz="2800" b="1" dirty="0">
                <a:latin typeface="Times New Roman" panose="02020603050405020304" pitchFamily="18" charset="0"/>
              </a:rPr>
              <a:t>RATE</a:t>
            </a:r>
            <a:r>
              <a:rPr lang="en-US" altLang="en-PS" sz="2800" dirty="0">
                <a:latin typeface="Times New Roman" panose="02020603050405020304" pitchFamily="18" charset="0"/>
              </a:rPr>
              <a:t>(</a:t>
            </a:r>
            <a:r>
              <a:rPr lang="en-US" altLang="en-PS" sz="2800" i="1" dirty="0" err="1">
                <a:latin typeface="Times New Roman" panose="02020603050405020304" pitchFamily="18" charset="0"/>
              </a:rPr>
              <a:t>nper</a:t>
            </a:r>
            <a:r>
              <a:rPr lang="en-US" altLang="en-PS" sz="2800" dirty="0">
                <a:latin typeface="Times New Roman" panose="02020603050405020304" pitchFamily="18" charset="0"/>
              </a:rPr>
              <a:t>, </a:t>
            </a:r>
            <a:r>
              <a:rPr lang="en-US" altLang="en-PS" sz="2800" i="1" dirty="0" err="1">
                <a:latin typeface="Times New Roman" panose="02020603050405020304" pitchFamily="18" charset="0"/>
              </a:rPr>
              <a:t>pmt</a:t>
            </a:r>
            <a:r>
              <a:rPr lang="en-US" altLang="en-PS" sz="2800" dirty="0">
                <a:latin typeface="Times New Roman" panose="02020603050405020304" pitchFamily="18" charset="0"/>
              </a:rPr>
              <a:t>, </a:t>
            </a:r>
            <a:r>
              <a:rPr lang="en-US" altLang="en-PS" sz="2800" i="1" dirty="0" err="1">
                <a:latin typeface="Times New Roman" panose="02020603050405020304" pitchFamily="18" charset="0"/>
              </a:rPr>
              <a:t>pv</a:t>
            </a:r>
            <a:r>
              <a:rPr lang="en-US" altLang="en-PS" sz="2800" dirty="0">
                <a:latin typeface="Times New Roman" panose="02020603050405020304" pitchFamily="18" charset="0"/>
              </a:rPr>
              <a:t>, </a:t>
            </a:r>
            <a:r>
              <a:rPr lang="en-US" altLang="en-PS" sz="2800" i="1" dirty="0" err="1">
                <a:latin typeface="Times New Roman" panose="02020603050405020304" pitchFamily="18" charset="0"/>
              </a:rPr>
              <a:t>fv</a:t>
            </a:r>
            <a:r>
              <a:rPr lang="en-US" altLang="en-PS" sz="2800" dirty="0">
                <a:latin typeface="Times New Roman" panose="02020603050405020304" pitchFamily="18" charset="0"/>
              </a:rPr>
              <a:t>), which returns a fixed interest rate for an annuity of </a:t>
            </a:r>
            <a:r>
              <a:rPr lang="en-US" altLang="en-PS" sz="2800" i="1" dirty="0" err="1">
                <a:latin typeface="Times New Roman" panose="02020603050405020304" pitchFamily="18" charset="0"/>
              </a:rPr>
              <a:t>pmt</a:t>
            </a:r>
            <a:r>
              <a:rPr lang="en-US" altLang="en-PS" sz="2800" dirty="0">
                <a:latin typeface="Times New Roman" panose="02020603050405020304" pitchFamily="18" charset="0"/>
              </a:rPr>
              <a:t> that lasts for </a:t>
            </a:r>
            <a:r>
              <a:rPr lang="en-US" altLang="en-PS" sz="2800" i="1" dirty="0" err="1">
                <a:latin typeface="Times New Roman" panose="02020603050405020304" pitchFamily="18" charset="0"/>
              </a:rPr>
              <a:t>nper</a:t>
            </a:r>
            <a:r>
              <a:rPr lang="en-US" altLang="en-PS" sz="2800" dirty="0">
                <a:latin typeface="Times New Roman" panose="02020603050405020304" pitchFamily="18" charset="0"/>
              </a:rPr>
              <a:t> periods to either its present value (</a:t>
            </a:r>
            <a:r>
              <a:rPr lang="en-US" altLang="en-PS" sz="2800" i="1" dirty="0" err="1">
                <a:latin typeface="Times New Roman" panose="02020603050405020304" pitchFamily="18" charset="0"/>
              </a:rPr>
              <a:t>pv</a:t>
            </a:r>
            <a:r>
              <a:rPr lang="en-US" altLang="en-PS" sz="2800" dirty="0">
                <a:latin typeface="Times New Roman" panose="02020603050405020304" pitchFamily="18" charset="0"/>
              </a:rPr>
              <a:t>) or future value (</a:t>
            </a:r>
            <a:r>
              <a:rPr lang="en-US" altLang="en-PS" sz="2800" i="1" dirty="0" err="1">
                <a:latin typeface="Times New Roman" panose="02020603050405020304" pitchFamily="18" charset="0"/>
              </a:rPr>
              <a:t>fv</a:t>
            </a:r>
            <a:r>
              <a:rPr lang="en-US" altLang="en-PS" sz="2800" dirty="0">
                <a:latin typeface="Times New Roman" panose="02020603050405020304" pitchFamily="18" charset="0"/>
              </a:rPr>
              <a:t>).</a:t>
            </a:r>
          </a:p>
        </p:txBody>
      </p:sp>
      <p:cxnSp>
        <p:nvCxnSpPr>
          <p:cNvPr id="3" name="Straight Connector 2">
            <a:extLst>
              <a:ext uri="{FF2B5EF4-FFF2-40B4-BE49-F238E27FC236}">
                <a16:creationId xmlns:a16="http://schemas.microsoft.com/office/drawing/2014/main" id="{37C906B6-23AA-49D0-A3E4-5BE3C4C73626}"/>
              </a:ext>
            </a:extLst>
          </p:cNvPr>
          <p:cNvCxnSpPr/>
          <p:nvPr/>
        </p:nvCxnSpPr>
        <p:spPr bwMode="auto">
          <a:xfrm>
            <a:off x="685800" y="3645024"/>
            <a:ext cx="791864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a:extLst>
              <a:ext uri="{FF2B5EF4-FFF2-40B4-BE49-F238E27FC236}">
                <a16:creationId xmlns:a16="http://schemas.microsoft.com/office/drawing/2014/main" id="{9E820084-740A-4858-4565-EDC12F773414}"/>
              </a:ext>
            </a:extLst>
          </p:cNvPr>
          <p:cNvSpPr>
            <a:spLocks noGrp="1"/>
          </p:cNvSpPr>
          <p:nvPr>
            <p:ph type="sldNum" sz="quarter" idx="12"/>
          </p:nvPr>
        </p:nvSpPr>
        <p:spPr/>
        <p:txBody>
          <a:bodyPr/>
          <a:lstStyle/>
          <a:p>
            <a:fld id="{1A828558-3C7E-B84F-87A8-6FCFE6F14300}" type="slidenum">
              <a:rPr lang="en-US" altLang="en-PS" smtClean="0"/>
              <a:pPr/>
              <a:t>43</a:t>
            </a:fld>
            <a:endParaRPr lang="en-US" altLang="en-P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36E33AC-2510-D3DC-5951-C8498116C2E5}"/>
                  </a:ext>
                </a:extLst>
              </p14:cNvPr>
              <p14:cNvContentPartPr/>
              <p14:nvPr/>
            </p14:nvContentPartPr>
            <p14:xfrm>
              <a:off x="6110020" y="1862140"/>
              <a:ext cx="119520" cy="7560"/>
            </p14:xfrm>
          </p:contentPart>
        </mc:Choice>
        <mc:Fallback xmlns="">
          <p:pic>
            <p:nvPicPr>
              <p:cNvPr id="4" name="Ink 3">
                <a:extLst>
                  <a:ext uri="{FF2B5EF4-FFF2-40B4-BE49-F238E27FC236}">
                    <a16:creationId xmlns:a16="http://schemas.microsoft.com/office/drawing/2014/main" id="{E36E33AC-2510-D3DC-5951-C8498116C2E5}"/>
                  </a:ext>
                </a:extLst>
              </p:cNvPr>
              <p:cNvPicPr/>
              <p:nvPr/>
            </p:nvPicPr>
            <p:blipFill>
              <a:blip r:embed="rId3"/>
              <a:stretch>
                <a:fillRect/>
              </a:stretch>
            </p:blipFill>
            <p:spPr>
              <a:xfrm>
                <a:off x="6092380" y="1844140"/>
                <a:ext cx="155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8564E6C-02F2-98B5-2CC0-E6AAE3DCCD9D}"/>
                  </a:ext>
                </a:extLst>
              </p14:cNvPr>
              <p14:cNvContentPartPr/>
              <p14:nvPr/>
            </p14:nvContentPartPr>
            <p14:xfrm>
              <a:off x="6081220" y="1939180"/>
              <a:ext cx="121320" cy="6840"/>
            </p14:xfrm>
          </p:contentPart>
        </mc:Choice>
        <mc:Fallback xmlns="">
          <p:pic>
            <p:nvPicPr>
              <p:cNvPr id="5" name="Ink 4">
                <a:extLst>
                  <a:ext uri="{FF2B5EF4-FFF2-40B4-BE49-F238E27FC236}">
                    <a16:creationId xmlns:a16="http://schemas.microsoft.com/office/drawing/2014/main" id="{A8564E6C-02F2-98B5-2CC0-E6AAE3DCCD9D}"/>
                  </a:ext>
                </a:extLst>
              </p:cNvPr>
              <p:cNvPicPr/>
              <p:nvPr/>
            </p:nvPicPr>
            <p:blipFill>
              <a:blip r:embed="rId5"/>
              <a:stretch>
                <a:fillRect/>
              </a:stretch>
            </p:blipFill>
            <p:spPr>
              <a:xfrm>
                <a:off x="6063220" y="1921540"/>
                <a:ext cx="156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42D8FAA-D275-7C3D-2284-CC60CA7ABF40}"/>
                  </a:ext>
                </a:extLst>
              </p14:cNvPr>
              <p14:cNvContentPartPr/>
              <p14:nvPr/>
            </p14:nvContentPartPr>
            <p14:xfrm>
              <a:off x="7428340" y="2487820"/>
              <a:ext cx="987480" cy="17280"/>
            </p14:xfrm>
          </p:contentPart>
        </mc:Choice>
        <mc:Fallback xmlns="">
          <p:pic>
            <p:nvPicPr>
              <p:cNvPr id="6" name="Ink 5">
                <a:extLst>
                  <a:ext uri="{FF2B5EF4-FFF2-40B4-BE49-F238E27FC236}">
                    <a16:creationId xmlns:a16="http://schemas.microsoft.com/office/drawing/2014/main" id="{742D8FAA-D275-7C3D-2284-CC60CA7ABF40}"/>
                  </a:ext>
                </a:extLst>
              </p:cNvPr>
              <p:cNvPicPr/>
              <p:nvPr/>
            </p:nvPicPr>
            <p:blipFill>
              <a:blip r:embed="rId7"/>
              <a:stretch>
                <a:fillRect/>
              </a:stretch>
            </p:blipFill>
            <p:spPr>
              <a:xfrm>
                <a:off x="7410340" y="2470180"/>
                <a:ext cx="1023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8C3AF3D-DB6A-6C8C-BEA2-69EFF12A145B}"/>
                  </a:ext>
                </a:extLst>
              </p14:cNvPr>
              <p14:cNvContentPartPr/>
              <p14:nvPr/>
            </p14:nvContentPartPr>
            <p14:xfrm>
              <a:off x="1855540" y="2919460"/>
              <a:ext cx="1413000" cy="20880"/>
            </p14:xfrm>
          </p:contentPart>
        </mc:Choice>
        <mc:Fallback xmlns="">
          <p:pic>
            <p:nvPicPr>
              <p:cNvPr id="7" name="Ink 6">
                <a:extLst>
                  <a:ext uri="{FF2B5EF4-FFF2-40B4-BE49-F238E27FC236}">
                    <a16:creationId xmlns:a16="http://schemas.microsoft.com/office/drawing/2014/main" id="{98C3AF3D-DB6A-6C8C-BEA2-69EFF12A145B}"/>
                  </a:ext>
                </a:extLst>
              </p:cNvPr>
              <p:cNvPicPr/>
              <p:nvPr/>
            </p:nvPicPr>
            <p:blipFill>
              <a:blip r:embed="rId9"/>
              <a:stretch>
                <a:fillRect/>
              </a:stretch>
            </p:blipFill>
            <p:spPr>
              <a:xfrm>
                <a:off x="1837540" y="2901820"/>
                <a:ext cx="1448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175D571-8E9D-0D7A-18FA-C498A968609C}"/>
                  </a:ext>
                </a:extLst>
              </p14:cNvPr>
              <p14:cNvContentPartPr/>
              <p14:nvPr/>
            </p14:nvContentPartPr>
            <p14:xfrm>
              <a:off x="5891860" y="4260460"/>
              <a:ext cx="121680" cy="6120"/>
            </p14:xfrm>
          </p:contentPart>
        </mc:Choice>
        <mc:Fallback xmlns="">
          <p:pic>
            <p:nvPicPr>
              <p:cNvPr id="8" name="Ink 7">
                <a:extLst>
                  <a:ext uri="{FF2B5EF4-FFF2-40B4-BE49-F238E27FC236}">
                    <a16:creationId xmlns:a16="http://schemas.microsoft.com/office/drawing/2014/main" id="{3175D571-8E9D-0D7A-18FA-C498A968609C}"/>
                  </a:ext>
                </a:extLst>
              </p:cNvPr>
              <p:cNvPicPr/>
              <p:nvPr/>
            </p:nvPicPr>
            <p:blipFill>
              <a:blip r:embed="rId11"/>
              <a:stretch>
                <a:fillRect/>
              </a:stretch>
            </p:blipFill>
            <p:spPr>
              <a:xfrm>
                <a:off x="5874220" y="4242460"/>
                <a:ext cx="157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87E44CC-E38F-C563-DC4D-DA196864336C}"/>
                  </a:ext>
                </a:extLst>
              </p14:cNvPr>
              <p14:cNvContentPartPr/>
              <p14:nvPr/>
            </p14:nvContentPartPr>
            <p14:xfrm>
              <a:off x="5911660" y="4309780"/>
              <a:ext cx="78840" cy="11880"/>
            </p14:xfrm>
          </p:contentPart>
        </mc:Choice>
        <mc:Fallback xmlns="">
          <p:pic>
            <p:nvPicPr>
              <p:cNvPr id="9" name="Ink 8">
                <a:extLst>
                  <a:ext uri="{FF2B5EF4-FFF2-40B4-BE49-F238E27FC236}">
                    <a16:creationId xmlns:a16="http://schemas.microsoft.com/office/drawing/2014/main" id="{387E44CC-E38F-C563-DC4D-DA196864336C}"/>
                  </a:ext>
                </a:extLst>
              </p:cNvPr>
              <p:cNvPicPr/>
              <p:nvPr/>
            </p:nvPicPr>
            <p:blipFill>
              <a:blip r:embed="rId13"/>
              <a:stretch>
                <a:fillRect/>
              </a:stretch>
            </p:blipFill>
            <p:spPr>
              <a:xfrm>
                <a:off x="5894020" y="4291780"/>
                <a:ext cx="114480" cy="47520"/>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92F9D-33BD-ABA9-0193-1FB946DAD7C8}"/>
              </a:ext>
            </a:extLst>
          </p:cNvPr>
          <p:cNvSpPr>
            <a:spLocks noGrp="1"/>
          </p:cNvSpPr>
          <p:nvPr>
            <p:ph type="sldNum" sz="quarter" idx="12"/>
          </p:nvPr>
        </p:nvSpPr>
        <p:spPr/>
        <p:txBody>
          <a:bodyPr/>
          <a:lstStyle/>
          <a:p>
            <a:fld id="{DAF96F89-6D55-2A43-8D94-A4AFFDF7BA63}" type="slidenum">
              <a:rPr lang="en-US" altLang="en-PS" smtClean="0"/>
              <a:pPr/>
              <a:t>44</a:t>
            </a:fld>
            <a:endParaRPr lang="en-US" altLang="en-PS"/>
          </a:p>
        </p:txBody>
      </p:sp>
      <p:pic>
        <p:nvPicPr>
          <p:cNvPr id="3" name="Picture 2">
            <a:extLst>
              <a:ext uri="{FF2B5EF4-FFF2-40B4-BE49-F238E27FC236}">
                <a16:creationId xmlns:a16="http://schemas.microsoft.com/office/drawing/2014/main" id="{1509434A-4C85-8B6D-1886-6310AB1DB950}"/>
              </a:ext>
            </a:extLst>
          </p:cNvPr>
          <p:cNvPicPr>
            <a:picLocks noChangeAspect="1"/>
          </p:cNvPicPr>
          <p:nvPr/>
        </p:nvPicPr>
        <p:blipFill>
          <a:blip r:embed="rId2"/>
          <a:stretch>
            <a:fillRect/>
          </a:stretch>
        </p:blipFill>
        <p:spPr>
          <a:xfrm>
            <a:off x="1403648" y="277221"/>
            <a:ext cx="6019800" cy="635000"/>
          </a:xfrm>
          <a:prstGeom prst="rect">
            <a:avLst/>
          </a:prstGeom>
        </p:spPr>
      </p:pic>
      <p:sp>
        <p:nvSpPr>
          <p:cNvPr id="5" name="TextBox 4">
            <a:extLst>
              <a:ext uri="{FF2B5EF4-FFF2-40B4-BE49-F238E27FC236}">
                <a16:creationId xmlns:a16="http://schemas.microsoft.com/office/drawing/2014/main" id="{3261EB1E-C3FC-223A-B46E-1F7316F7D18F}"/>
              </a:ext>
            </a:extLst>
          </p:cNvPr>
          <p:cNvSpPr txBox="1"/>
          <p:nvPr/>
        </p:nvSpPr>
        <p:spPr>
          <a:xfrm>
            <a:off x="467544" y="1040381"/>
            <a:ext cx="8208912" cy="830997"/>
          </a:xfrm>
          <a:prstGeom prst="rect">
            <a:avLst/>
          </a:prstGeom>
          <a:noFill/>
        </p:spPr>
        <p:txBody>
          <a:bodyPr wrap="square">
            <a:spAutoFit/>
          </a:bodyPr>
          <a:lstStyle/>
          <a:p>
            <a:pPr algn="just"/>
            <a:r>
              <a:rPr lang="en-US" sz="2400" dirty="0">
                <a:effectLst/>
                <a:latin typeface="Times" pitchFamily="2" charset="0"/>
              </a:rPr>
              <a:t>We can use the equivalence relationship given in Equation (4-2) to obtain an expression for N.</a:t>
            </a:r>
          </a:p>
        </p:txBody>
      </p:sp>
      <p:pic>
        <p:nvPicPr>
          <p:cNvPr id="6" name="Picture 5">
            <a:extLst>
              <a:ext uri="{FF2B5EF4-FFF2-40B4-BE49-F238E27FC236}">
                <a16:creationId xmlns:a16="http://schemas.microsoft.com/office/drawing/2014/main" id="{C4CDBCDC-4268-9AF9-BD8A-A691E854308A}"/>
              </a:ext>
            </a:extLst>
          </p:cNvPr>
          <p:cNvPicPr>
            <a:picLocks noChangeAspect="1"/>
          </p:cNvPicPr>
          <p:nvPr/>
        </p:nvPicPr>
        <p:blipFill>
          <a:blip r:embed="rId3"/>
          <a:stretch>
            <a:fillRect/>
          </a:stretch>
        </p:blipFill>
        <p:spPr>
          <a:xfrm>
            <a:off x="685800" y="1999538"/>
            <a:ext cx="7772400" cy="1079181"/>
          </a:xfrm>
          <a:prstGeom prst="rect">
            <a:avLst/>
          </a:prstGeom>
        </p:spPr>
      </p:pic>
      <p:sp>
        <p:nvSpPr>
          <p:cNvPr id="7" name="TextBox 6">
            <a:extLst>
              <a:ext uri="{FF2B5EF4-FFF2-40B4-BE49-F238E27FC236}">
                <a16:creationId xmlns:a16="http://schemas.microsoft.com/office/drawing/2014/main" id="{FF6255C6-555A-564C-C01B-3D3B5D5BA0B3}"/>
              </a:ext>
            </a:extLst>
          </p:cNvPr>
          <p:cNvSpPr txBox="1"/>
          <p:nvPr/>
        </p:nvSpPr>
        <p:spPr>
          <a:xfrm>
            <a:off x="877631" y="3279290"/>
            <a:ext cx="7558608" cy="1200329"/>
          </a:xfrm>
          <a:prstGeom prst="rect">
            <a:avLst/>
          </a:prstGeom>
          <a:noFill/>
        </p:spPr>
        <p:txBody>
          <a:bodyPr wrap="square" rtlCol="0">
            <a:spAutoFit/>
          </a:bodyPr>
          <a:lstStyle/>
          <a:p>
            <a:r>
              <a:rPr lang="en-PS" sz="2400" b="1" dirty="0">
                <a:solidFill>
                  <a:srgbClr val="FF0000"/>
                </a:solidFill>
                <a:latin typeface="Times New Roman" panose="02020603050405020304" pitchFamily="18" charset="0"/>
                <a:cs typeface="Times New Roman" panose="02020603050405020304" pitchFamily="18" charset="0"/>
              </a:rPr>
              <a:t>Using logarith we can solve this problem:</a:t>
            </a:r>
          </a:p>
          <a:p>
            <a:r>
              <a:rPr lang="en-PS" sz="2400" b="1" dirty="0">
                <a:solidFill>
                  <a:srgbClr val="FF0000"/>
                </a:solidFill>
                <a:latin typeface="Times New Roman" panose="02020603050405020304" pitchFamily="18" charset="0"/>
                <a:cs typeface="Times New Roman" panose="02020603050405020304" pitchFamily="18" charset="0"/>
              </a:rPr>
              <a:t>N log (1 + i) = log (F/P)</a:t>
            </a:r>
          </a:p>
          <a:p>
            <a:r>
              <a:rPr lang="en-PS" sz="2400" b="1" dirty="0">
                <a:solidFill>
                  <a:srgbClr val="FF0000"/>
                </a:solidFill>
                <a:latin typeface="Times New Roman" panose="02020603050405020304" pitchFamily="18" charset="0"/>
                <a:cs typeface="Times New Roman" panose="02020603050405020304" pitchFamily="18" charset="0"/>
              </a:rPr>
              <a:t>N = log (F/P) / log (1+i) </a:t>
            </a:r>
          </a:p>
        </p:txBody>
      </p:sp>
      <p:sp>
        <p:nvSpPr>
          <p:cNvPr id="9" name="TextBox 8">
            <a:extLst>
              <a:ext uri="{FF2B5EF4-FFF2-40B4-BE49-F238E27FC236}">
                <a16:creationId xmlns:a16="http://schemas.microsoft.com/office/drawing/2014/main" id="{BEDC5A47-2F96-DE7D-3D9E-4D9683EC7D38}"/>
              </a:ext>
            </a:extLst>
          </p:cNvPr>
          <p:cNvSpPr txBox="1"/>
          <p:nvPr/>
        </p:nvSpPr>
        <p:spPr>
          <a:xfrm>
            <a:off x="684037" y="4576325"/>
            <a:ext cx="7992419" cy="646331"/>
          </a:xfrm>
          <a:prstGeom prst="rect">
            <a:avLst/>
          </a:prstGeom>
          <a:noFill/>
        </p:spPr>
        <p:txBody>
          <a:bodyPr wrap="square">
            <a:spAutoFit/>
          </a:bodyPr>
          <a:lstStyle/>
          <a:p>
            <a:r>
              <a:rPr lang="en-US" b="1" dirty="0">
                <a:effectLst/>
                <a:latin typeface="Times" pitchFamily="2" charset="0"/>
              </a:rPr>
              <a:t>For example, how long would it take for $500 invested today at 15% interest per year to be worth $1,000?</a:t>
            </a:r>
          </a:p>
        </p:txBody>
      </p:sp>
      <p:sp>
        <p:nvSpPr>
          <p:cNvPr id="10" name="TextBox 9">
            <a:extLst>
              <a:ext uri="{FF2B5EF4-FFF2-40B4-BE49-F238E27FC236}">
                <a16:creationId xmlns:a16="http://schemas.microsoft.com/office/drawing/2014/main" id="{8D3B4C98-B9DC-F2D7-DC94-A7391D2F329E}"/>
              </a:ext>
            </a:extLst>
          </p:cNvPr>
          <p:cNvSpPr txBox="1"/>
          <p:nvPr/>
        </p:nvSpPr>
        <p:spPr>
          <a:xfrm>
            <a:off x="453680" y="5355954"/>
            <a:ext cx="8004520" cy="830997"/>
          </a:xfrm>
          <a:prstGeom prst="rect">
            <a:avLst/>
          </a:prstGeom>
          <a:noFill/>
        </p:spPr>
        <p:txBody>
          <a:bodyPr wrap="square" rtlCol="0">
            <a:spAutoFit/>
          </a:bodyPr>
          <a:lstStyle/>
          <a:p>
            <a:r>
              <a:rPr lang="en-PS" sz="2400" b="1" dirty="0">
                <a:solidFill>
                  <a:srgbClr val="FF0000"/>
                </a:solidFill>
                <a:latin typeface="Times New Roman" panose="02020603050405020304" pitchFamily="18" charset="0"/>
                <a:cs typeface="Times New Roman" panose="02020603050405020304" pitchFamily="18" charset="0"/>
              </a:rPr>
              <a:t>N= log (1000/500) / log (1+ 0.15) = 0.301 / 0.0607 = 4.96 </a:t>
            </a:r>
          </a:p>
          <a:p>
            <a:r>
              <a:rPr lang="en-PS" sz="2400" b="1" dirty="0">
                <a:solidFill>
                  <a:srgbClr val="FF0000"/>
                </a:solidFill>
                <a:latin typeface="Times New Roman" panose="02020603050405020304" pitchFamily="18" charset="0"/>
                <a:cs typeface="Times New Roman" panose="02020603050405020304" pitchFamily="18" charset="0"/>
              </a:rPr>
              <a:t>or approximately 5 years.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915A939-E10F-4DC6-74FD-AA444D4A2B52}"/>
                  </a:ext>
                </a:extLst>
              </p14:cNvPr>
              <p14:cNvContentPartPr/>
              <p14:nvPr/>
            </p14:nvContentPartPr>
            <p14:xfrm>
              <a:off x="2055340" y="822100"/>
              <a:ext cx="978840" cy="38520"/>
            </p14:xfrm>
          </p:contentPart>
        </mc:Choice>
        <mc:Fallback xmlns="">
          <p:pic>
            <p:nvPicPr>
              <p:cNvPr id="4" name="Ink 3">
                <a:extLst>
                  <a:ext uri="{FF2B5EF4-FFF2-40B4-BE49-F238E27FC236}">
                    <a16:creationId xmlns:a16="http://schemas.microsoft.com/office/drawing/2014/main" id="{E915A939-E10F-4DC6-74FD-AA444D4A2B52}"/>
                  </a:ext>
                </a:extLst>
              </p:cNvPr>
              <p:cNvPicPr/>
              <p:nvPr/>
            </p:nvPicPr>
            <p:blipFill>
              <a:blip r:embed="rId5"/>
              <a:stretch>
                <a:fillRect/>
              </a:stretch>
            </p:blipFill>
            <p:spPr>
              <a:xfrm>
                <a:off x="2037340" y="804100"/>
                <a:ext cx="1014480" cy="74160"/>
              </a:xfrm>
              <a:prstGeom prst="rect">
                <a:avLst/>
              </a:prstGeom>
            </p:spPr>
          </p:pic>
        </mc:Fallback>
      </mc:AlternateContent>
      <p:grpSp>
        <p:nvGrpSpPr>
          <p:cNvPr id="12" name="Group 11">
            <a:extLst>
              <a:ext uri="{FF2B5EF4-FFF2-40B4-BE49-F238E27FC236}">
                <a16:creationId xmlns:a16="http://schemas.microsoft.com/office/drawing/2014/main" id="{455499C2-BB54-DC41-07B8-05E1266BA28C}"/>
              </a:ext>
            </a:extLst>
          </p:cNvPr>
          <p:cNvGrpSpPr/>
          <p:nvPr/>
        </p:nvGrpSpPr>
        <p:grpSpPr>
          <a:xfrm>
            <a:off x="5242780" y="799780"/>
            <a:ext cx="473400" cy="63720"/>
            <a:chOff x="5242780" y="799780"/>
            <a:chExt cx="473400" cy="6372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46345AD-0A9C-BA7F-C6B5-6121E6F746A0}"/>
                    </a:ext>
                  </a:extLst>
                </p14:cNvPr>
                <p14:cNvContentPartPr/>
                <p14:nvPr/>
              </p14:nvContentPartPr>
              <p14:xfrm>
                <a:off x="5242780" y="799780"/>
                <a:ext cx="126360" cy="27360"/>
              </p14:xfrm>
            </p:contentPart>
          </mc:Choice>
          <mc:Fallback xmlns="">
            <p:pic>
              <p:nvPicPr>
                <p:cNvPr id="8" name="Ink 7">
                  <a:extLst>
                    <a:ext uri="{FF2B5EF4-FFF2-40B4-BE49-F238E27FC236}">
                      <a16:creationId xmlns:a16="http://schemas.microsoft.com/office/drawing/2014/main" id="{B46345AD-0A9C-BA7F-C6B5-6121E6F746A0}"/>
                    </a:ext>
                  </a:extLst>
                </p:cNvPr>
                <p:cNvPicPr/>
                <p:nvPr/>
              </p:nvPicPr>
              <p:blipFill>
                <a:blip r:embed="rId7"/>
                <a:stretch>
                  <a:fillRect/>
                </a:stretch>
              </p:blipFill>
              <p:spPr>
                <a:xfrm>
                  <a:off x="5225140" y="782140"/>
                  <a:ext cx="1620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8129358D-F8AB-648F-1E2C-59586F90A217}"/>
                    </a:ext>
                  </a:extLst>
                </p14:cNvPr>
                <p14:cNvContentPartPr/>
                <p14:nvPr/>
              </p14:nvContentPartPr>
              <p14:xfrm>
                <a:off x="5653180" y="857380"/>
                <a:ext cx="63000" cy="6120"/>
              </p14:xfrm>
            </p:contentPart>
          </mc:Choice>
          <mc:Fallback xmlns="">
            <p:pic>
              <p:nvPicPr>
                <p:cNvPr id="11" name="Ink 10">
                  <a:extLst>
                    <a:ext uri="{FF2B5EF4-FFF2-40B4-BE49-F238E27FC236}">
                      <a16:creationId xmlns:a16="http://schemas.microsoft.com/office/drawing/2014/main" id="{8129358D-F8AB-648F-1E2C-59586F90A217}"/>
                    </a:ext>
                  </a:extLst>
                </p:cNvPr>
                <p:cNvPicPr/>
                <p:nvPr/>
              </p:nvPicPr>
              <p:blipFill>
                <a:blip r:embed="rId9"/>
                <a:stretch>
                  <a:fillRect/>
                </a:stretch>
              </p:blipFill>
              <p:spPr>
                <a:xfrm>
                  <a:off x="5635540" y="839740"/>
                  <a:ext cx="9864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E1426604-3408-C35F-7FA0-F12B96BFA4A7}"/>
                  </a:ext>
                </a:extLst>
              </p14:cNvPr>
              <p14:cNvContentPartPr/>
              <p14:nvPr/>
            </p14:nvContentPartPr>
            <p14:xfrm>
              <a:off x="6725980" y="831460"/>
              <a:ext cx="96120" cy="3240"/>
            </p14:xfrm>
          </p:contentPart>
        </mc:Choice>
        <mc:Fallback xmlns="">
          <p:pic>
            <p:nvPicPr>
              <p:cNvPr id="13" name="Ink 12">
                <a:extLst>
                  <a:ext uri="{FF2B5EF4-FFF2-40B4-BE49-F238E27FC236}">
                    <a16:creationId xmlns:a16="http://schemas.microsoft.com/office/drawing/2014/main" id="{E1426604-3408-C35F-7FA0-F12B96BFA4A7}"/>
                  </a:ext>
                </a:extLst>
              </p:cNvPr>
              <p:cNvPicPr/>
              <p:nvPr/>
            </p:nvPicPr>
            <p:blipFill>
              <a:blip r:embed="rId11"/>
              <a:stretch>
                <a:fillRect/>
              </a:stretch>
            </p:blipFill>
            <p:spPr>
              <a:xfrm>
                <a:off x="6707980" y="813460"/>
                <a:ext cx="131760" cy="38880"/>
              </a:xfrm>
              <a:prstGeom prst="rect">
                <a:avLst/>
              </a:prstGeom>
            </p:spPr>
          </p:pic>
        </mc:Fallback>
      </mc:AlternateContent>
      <p:grpSp>
        <p:nvGrpSpPr>
          <p:cNvPr id="44" name="Group 43">
            <a:extLst>
              <a:ext uri="{FF2B5EF4-FFF2-40B4-BE49-F238E27FC236}">
                <a16:creationId xmlns:a16="http://schemas.microsoft.com/office/drawing/2014/main" id="{4F623579-5E44-98A0-713D-C9FEAEAB126D}"/>
              </a:ext>
            </a:extLst>
          </p:cNvPr>
          <p:cNvGrpSpPr/>
          <p:nvPr/>
        </p:nvGrpSpPr>
        <p:grpSpPr>
          <a:xfrm>
            <a:off x="5842180" y="1810660"/>
            <a:ext cx="2589120" cy="1095480"/>
            <a:chOff x="5842180" y="1810660"/>
            <a:chExt cx="2589120" cy="1095480"/>
          </a:xfrm>
        </p:grpSpPr>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8A7FCE9-964E-A79B-1864-262351BB6DC0}"/>
                    </a:ext>
                  </a:extLst>
                </p14:cNvPr>
                <p14:cNvContentPartPr/>
                <p14:nvPr/>
              </p14:nvContentPartPr>
              <p14:xfrm>
                <a:off x="5842180" y="2299540"/>
                <a:ext cx="259200" cy="3240"/>
              </p14:xfrm>
            </p:contentPart>
          </mc:Choice>
          <mc:Fallback xmlns="">
            <p:pic>
              <p:nvPicPr>
                <p:cNvPr id="14" name="Ink 13">
                  <a:extLst>
                    <a:ext uri="{FF2B5EF4-FFF2-40B4-BE49-F238E27FC236}">
                      <a16:creationId xmlns:a16="http://schemas.microsoft.com/office/drawing/2014/main" id="{78A7FCE9-964E-A79B-1864-262351BB6DC0}"/>
                    </a:ext>
                  </a:extLst>
                </p:cNvPr>
                <p:cNvPicPr/>
                <p:nvPr/>
              </p:nvPicPr>
              <p:blipFill>
                <a:blip r:embed="rId13"/>
                <a:stretch>
                  <a:fillRect/>
                </a:stretch>
              </p:blipFill>
              <p:spPr>
                <a:xfrm>
                  <a:off x="5824180" y="2281540"/>
                  <a:ext cx="294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BF84390-E440-7EEA-7C76-620E592EEB50}"/>
                    </a:ext>
                  </a:extLst>
                </p14:cNvPr>
                <p14:cNvContentPartPr/>
                <p14:nvPr/>
              </p14:nvContentPartPr>
              <p14:xfrm>
                <a:off x="5958100" y="2393860"/>
                <a:ext cx="166680" cy="12600"/>
              </p14:xfrm>
            </p:contentPart>
          </mc:Choice>
          <mc:Fallback xmlns="">
            <p:pic>
              <p:nvPicPr>
                <p:cNvPr id="15" name="Ink 14">
                  <a:extLst>
                    <a:ext uri="{FF2B5EF4-FFF2-40B4-BE49-F238E27FC236}">
                      <a16:creationId xmlns:a16="http://schemas.microsoft.com/office/drawing/2014/main" id="{8BF84390-E440-7EEA-7C76-620E592EEB50}"/>
                    </a:ext>
                  </a:extLst>
                </p:cNvPr>
                <p:cNvPicPr/>
                <p:nvPr/>
              </p:nvPicPr>
              <p:blipFill>
                <a:blip r:embed="rId15"/>
                <a:stretch>
                  <a:fillRect/>
                </a:stretch>
              </p:blipFill>
              <p:spPr>
                <a:xfrm>
                  <a:off x="5940460" y="2375860"/>
                  <a:ext cx="202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6BCD1740-96FB-B82E-A3D1-DCF0825C61EB}"/>
                    </a:ext>
                  </a:extLst>
                </p14:cNvPr>
                <p14:cNvContentPartPr/>
                <p14:nvPr/>
              </p14:nvContentPartPr>
              <p14:xfrm>
                <a:off x="6095260" y="2238340"/>
                <a:ext cx="130320" cy="234360"/>
              </p14:xfrm>
            </p:contentPart>
          </mc:Choice>
          <mc:Fallback xmlns="">
            <p:pic>
              <p:nvPicPr>
                <p:cNvPr id="16" name="Ink 15">
                  <a:extLst>
                    <a:ext uri="{FF2B5EF4-FFF2-40B4-BE49-F238E27FC236}">
                      <a16:creationId xmlns:a16="http://schemas.microsoft.com/office/drawing/2014/main" id="{6BCD1740-96FB-B82E-A3D1-DCF0825C61EB}"/>
                    </a:ext>
                  </a:extLst>
                </p:cNvPr>
                <p:cNvPicPr/>
                <p:nvPr/>
              </p:nvPicPr>
              <p:blipFill>
                <a:blip r:embed="rId17"/>
                <a:stretch>
                  <a:fillRect/>
                </a:stretch>
              </p:blipFill>
              <p:spPr>
                <a:xfrm>
                  <a:off x="6077260" y="2220700"/>
                  <a:ext cx="1659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44399EDB-9220-BF86-038D-FE7F2EBBA7C1}"/>
                    </a:ext>
                  </a:extLst>
                </p14:cNvPr>
                <p14:cNvContentPartPr/>
                <p14:nvPr/>
              </p14:nvContentPartPr>
              <p14:xfrm>
                <a:off x="6429340" y="2138620"/>
                <a:ext cx="158040" cy="11160"/>
              </p14:xfrm>
            </p:contentPart>
          </mc:Choice>
          <mc:Fallback xmlns="">
            <p:pic>
              <p:nvPicPr>
                <p:cNvPr id="18" name="Ink 17">
                  <a:extLst>
                    <a:ext uri="{FF2B5EF4-FFF2-40B4-BE49-F238E27FC236}">
                      <a16:creationId xmlns:a16="http://schemas.microsoft.com/office/drawing/2014/main" id="{44399EDB-9220-BF86-038D-FE7F2EBBA7C1}"/>
                    </a:ext>
                  </a:extLst>
                </p:cNvPr>
                <p:cNvPicPr/>
                <p:nvPr/>
              </p:nvPicPr>
              <p:blipFill>
                <a:blip r:embed="rId19"/>
                <a:stretch>
                  <a:fillRect/>
                </a:stretch>
              </p:blipFill>
              <p:spPr>
                <a:xfrm>
                  <a:off x="6411340" y="2120980"/>
                  <a:ext cx="193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B166DF0E-B984-99FD-3D7F-EB4DCCE5203B}"/>
                    </a:ext>
                  </a:extLst>
                </p14:cNvPr>
                <p14:cNvContentPartPr/>
                <p14:nvPr/>
              </p14:nvContentPartPr>
              <p14:xfrm>
                <a:off x="6443740" y="2167780"/>
                <a:ext cx="13680" cy="160560"/>
              </p14:xfrm>
            </p:contentPart>
          </mc:Choice>
          <mc:Fallback xmlns="">
            <p:pic>
              <p:nvPicPr>
                <p:cNvPr id="19" name="Ink 18">
                  <a:extLst>
                    <a:ext uri="{FF2B5EF4-FFF2-40B4-BE49-F238E27FC236}">
                      <a16:creationId xmlns:a16="http://schemas.microsoft.com/office/drawing/2014/main" id="{B166DF0E-B984-99FD-3D7F-EB4DCCE5203B}"/>
                    </a:ext>
                  </a:extLst>
                </p:cNvPr>
                <p:cNvPicPr/>
                <p:nvPr/>
              </p:nvPicPr>
              <p:blipFill>
                <a:blip r:embed="rId21"/>
                <a:stretch>
                  <a:fillRect/>
                </a:stretch>
              </p:blipFill>
              <p:spPr>
                <a:xfrm>
                  <a:off x="6425740" y="2150140"/>
                  <a:ext cx="49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9DF33C62-BA42-AFE6-AF05-1E3BF7C63340}"/>
                    </a:ext>
                  </a:extLst>
                </p14:cNvPr>
                <p14:cNvContentPartPr/>
                <p14:nvPr/>
              </p14:nvContentPartPr>
              <p14:xfrm>
                <a:off x="6462460" y="2252740"/>
                <a:ext cx="101520" cy="4680"/>
              </p14:xfrm>
            </p:contentPart>
          </mc:Choice>
          <mc:Fallback xmlns="">
            <p:pic>
              <p:nvPicPr>
                <p:cNvPr id="21" name="Ink 20">
                  <a:extLst>
                    <a:ext uri="{FF2B5EF4-FFF2-40B4-BE49-F238E27FC236}">
                      <a16:creationId xmlns:a16="http://schemas.microsoft.com/office/drawing/2014/main" id="{9DF33C62-BA42-AFE6-AF05-1E3BF7C63340}"/>
                    </a:ext>
                  </a:extLst>
                </p:cNvPr>
                <p:cNvPicPr/>
                <p:nvPr/>
              </p:nvPicPr>
              <p:blipFill>
                <a:blip r:embed="rId23"/>
                <a:stretch>
                  <a:fillRect/>
                </a:stretch>
              </p:blipFill>
              <p:spPr>
                <a:xfrm>
                  <a:off x="6444460" y="2234740"/>
                  <a:ext cx="137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1E4614C4-D1B1-A535-3ACB-03F539E97798}"/>
                    </a:ext>
                  </a:extLst>
                </p14:cNvPr>
                <p14:cNvContentPartPr/>
                <p14:nvPr/>
              </p14:nvContentPartPr>
              <p14:xfrm>
                <a:off x="6372100" y="2378020"/>
                <a:ext cx="240120" cy="6120"/>
              </p14:xfrm>
            </p:contentPart>
          </mc:Choice>
          <mc:Fallback xmlns="">
            <p:pic>
              <p:nvPicPr>
                <p:cNvPr id="23" name="Ink 22">
                  <a:extLst>
                    <a:ext uri="{FF2B5EF4-FFF2-40B4-BE49-F238E27FC236}">
                      <a16:creationId xmlns:a16="http://schemas.microsoft.com/office/drawing/2014/main" id="{1E4614C4-D1B1-A535-3ACB-03F539E97798}"/>
                    </a:ext>
                  </a:extLst>
                </p:cNvPr>
                <p:cNvPicPr/>
                <p:nvPr/>
              </p:nvPicPr>
              <p:blipFill>
                <a:blip r:embed="rId25"/>
                <a:stretch>
                  <a:fillRect/>
                </a:stretch>
              </p:blipFill>
              <p:spPr>
                <a:xfrm>
                  <a:off x="6354100" y="2360380"/>
                  <a:ext cx="275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CC12C463-2064-DF6B-C6E9-C7BB7F6B7691}"/>
                    </a:ext>
                  </a:extLst>
                </p14:cNvPr>
                <p14:cNvContentPartPr/>
                <p14:nvPr/>
              </p14:nvContentPartPr>
              <p14:xfrm>
                <a:off x="6468220" y="2513380"/>
                <a:ext cx="3240" cy="169200"/>
              </p14:xfrm>
            </p:contentPart>
          </mc:Choice>
          <mc:Fallback xmlns="">
            <p:pic>
              <p:nvPicPr>
                <p:cNvPr id="24" name="Ink 23">
                  <a:extLst>
                    <a:ext uri="{FF2B5EF4-FFF2-40B4-BE49-F238E27FC236}">
                      <a16:creationId xmlns:a16="http://schemas.microsoft.com/office/drawing/2014/main" id="{CC12C463-2064-DF6B-C6E9-C7BB7F6B7691}"/>
                    </a:ext>
                  </a:extLst>
                </p:cNvPr>
                <p:cNvPicPr/>
                <p:nvPr/>
              </p:nvPicPr>
              <p:blipFill>
                <a:blip r:embed="rId27"/>
                <a:stretch>
                  <a:fillRect/>
                </a:stretch>
              </p:blipFill>
              <p:spPr>
                <a:xfrm>
                  <a:off x="6450580" y="2495740"/>
                  <a:ext cx="38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8D668777-2E95-6902-F811-8F0304AD62C1}"/>
                    </a:ext>
                  </a:extLst>
                </p14:cNvPr>
                <p14:cNvContentPartPr/>
                <p14:nvPr/>
              </p14:nvContentPartPr>
              <p14:xfrm>
                <a:off x="6458860" y="2494300"/>
                <a:ext cx="101520" cy="88560"/>
              </p14:xfrm>
            </p:contentPart>
          </mc:Choice>
          <mc:Fallback xmlns="">
            <p:pic>
              <p:nvPicPr>
                <p:cNvPr id="25" name="Ink 24">
                  <a:extLst>
                    <a:ext uri="{FF2B5EF4-FFF2-40B4-BE49-F238E27FC236}">
                      <a16:creationId xmlns:a16="http://schemas.microsoft.com/office/drawing/2014/main" id="{8D668777-2E95-6902-F811-8F0304AD62C1}"/>
                    </a:ext>
                  </a:extLst>
                </p:cNvPr>
                <p:cNvPicPr/>
                <p:nvPr/>
              </p:nvPicPr>
              <p:blipFill>
                <a:blip r:embed="rId29"/>
                <a:stretch>
                  <a:fillRect/>
                </a:stretch>
              </p:blipFill>
              <p:spPr>
                <a:xfrm>
                  <a:off x="6440860" y="2476300"/>
                  <a:ext cx="137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A7A41BFF-D57A-3840-6835-652F60E60A2F}"/>
                    </a:ext>
                  </a:extLst>
                </p14:cNvPr>
                <p14:cNvContentPartPr/>
                <p14:nvPr/>
              </p14:nvContentPartPr>
              <p14:xfrm>
                <a:off x="6768100" y="2321500"/>
                <a:ext cx="101880" cy="3960"/>
              </p14:xfrm>
            </p:contentPart>
          </mc:Choice>
          <mc:Fallback xmlns="">
            <p:pic>
              <p:nvPicPr>
                <p:cNvPr id="26" name="Ink 25">
                  <a:extLst>
                    <a:ext uri="{FF2B5EF4-FFF2-40B4-BE49-F238E27FC236}">
                      <a16:creationId xmlns:a16="http://schemas.microsoft.com/office/drawing/2014/main" id="{A7A41BFF-D57A-3840-6835-652F60E60A2F}"/>
                    </a:ext>
                  </a:extLst>
                </p:cNvPr>
                <p:cNvPicPr/>
                <p:nvPr/>
              </p:nvPicPr>
              <p:blipFill>
                <a:blip r:embed="rId31"/>
                <a:stretch>
                  <a:fillRect/>
                </a:stretch>
              </p:blipFill>
              <p:spPr>
                <a:xfrm>
                  <a:off x="6750100" y="2303860"/>
                  <a:ext cx="137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14C1F7BB-2879-52DC-2B54-2A693C910B2E}"/>
                    </a:ext>
                  </a:extLst>
                </p14:cNvPr>
                <p14:cNvContentPartPr/>
                <p14:nvPr/>
              </p14:nvContentPartPr>
              <p14:xfrm>
                <a:off x="6798340" y="2380540"/>
                <a:ext cx="52560" cy="13680"/>
              </p14:xfrm>
            </p:contentPart>
          </mc:Choice>
          <mc:Fallback xmlns="">
            <p:pic>
              <p:nvPicPr>
                <p:cNvPr id="27" name="Ink 26">
                  <a:extLst>
                    <a:ext uri="{FF2B5EF4-FFF2-40B4-BE49-F238E27FC236}">
                      <a16:creationId xmlns:a16="http://schemas.microsoft.com/office/drawing/2014/main" id="{14C1F7BB-2879-52DC-2B54-2A693C910B2E}"/>
                    </a:ext>
                  </a:extLst>
                </p:cNvPr>
                <p:cNvPicPr/>
                <p:nvPr/>
              </p:nvPicPr>
              <p:blipFill>
                <a:blip r:embed="rId33"/>
                <a:stretch>
                  <a:fillRect/>
                </a:stretch>
              </p:blipFill>
              <p:spPr>
                <a:xfrm>
                  <a:off x="6780700" y="2362540"/>
                  <a:ext cx="88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75BD21BA-7ECD-31B4-233F-3CC4682C38C8}"/>
                    </a:ext>
                  </a:extLst>
                </p14:cNvPr>
                <p14:cNvContentPartPr/>
                <p14:nvPr/>
              </p14:nvContentPartPr>
              <p14:xfrm>
                <a:off x="7241140" y="2187220"/>
                <a:ext cx="6840" cy="240480"/>
              </p14:xfrm>
            </p:contentPart>
          </mc:Choice>
          <mc:Fallback xmlns="">
            <p:pic>
              <p:nvPicPr>
                <p:cNvPr id="28" name="Ink 27">
                  <a:extLst>
                    <a:ext uri="{FF2B5EF4-FFF2-40B4-BE49-F238E27FC236}">
                      <a16:creationId xmlns:a16="http://schemas.microsoft.com/office/drawing/2014/main" id="{75BD21BA-7ECD-31B4-233F-3CC4682C38C8}"/>
                    </a:ext>
                  </a:extLst>
                </p:cNvPr>
                <p:cNvPicPr/>
                <p:nvPr/>
              </p:nvPicPr>
              <p:blipFill>
                <a:blip r:embed="rId35"/>
                <a:stretch>
                  <a:fillRect/>
                </a:stretch>
              </p:blipFill>
              <p:spPr>
                <a:xfrm>
                  <a:off x="7223500" y="2169580"/>
                  <a:ext cx="424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F4F126D5-8952-CEF9-9653-C75721E6718B}"/>
                    </a:ext>
                  </a:extLst>
                </p14:cNvPr>
                <p14:cNvContentPartPr/>
                <p14:nvPr/>
              </p14:nvContentPartPr>
              <p14:xfrm>
                <a:off x="7406380" y="2327980"/>
                <a:ext cx="127800" cy="13680"/>
              </p14:xfrm>
            </p:contentPart>
          </mc:Choice>
          <mc:Fallback xmlns="">
            <p:pic>
              <p:nvPicPr>
                <p:cNvPr id="29" name="Ink 28">
                  <a:extLst>
                    <a:ext uri="{FF2B5EF4-FFF2-40B4-BE49-F238E27FC236}">
                      <a16:creationId xmlns:a16="http://schemas.microsoft.com/office/drawing/2014/main" id="{F4F126D5-8952-CEF9-9653-C75721E6718B}"/>
                    </a:ext>
                  </a:extLst>
                </p:cNvPr>
                <p:cNvPicPr/>
                <p:nvPr/>
              </p:nvPicPr>
              <p:blipFill>
                <a:blip r:embed="rId37"/>
                <a:stretch>
                  <a:fillRect/>
                </a:stretch>
              </p:blipFill>
              <p:spPr>
                <a:xfrm>
                  <a:off x="7388740" y="2309980"/>
                  <a:ext cx="163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99B39DA3-5C9D-5C4A-6E75-7A937C7D743F}"/>
                    </a:ext>
                  </a:extLst>
                </p14:cNvPr>
                <p14:cNvContentPartPr/>
                <p14:nvPr/>
              </p14:nvContentPartPr>
              <p14:xfrm>
                <a:off x="7470460" y="2290180"/>
                <a:ext cx="3240" cy="124560"/>
              </p14:xfrm>
            </p:contentPart>
          </mc:Choice>
          <mc:Fallback xmlns="">
            <p:pic>
              <p:nvPicPr>
                <p:cNvPr id="30" name="Ink 29">
                  <a:extLst>
                    <a:ext uri="{FF2B5EF4-FFF2-40B4-BE49-F238E27FC236}">
                      <a16:creationId xmlns:a16="http://schemas.microsoft.com/office/drawing/2014/main" id="{99B39DA3-5C9D-5C4A-6E75-7A937C7D743F}"/>
                    </a:ext>
                  </a:extLst>
                </p:cNvPr>
                <p:cNvPicPr/>
                <p:nvPr/>
              </p:nvPicPr>
              <p:blipFill>
                <a:blip r:embed="rId39"/>
                <a:stretch>
                  <a:fillRect/>
                </a:stretch>
              </p:blipFill>
              <p:spPr>
                <a:xfrm>
                  <a:off x="7452820" y="2272540"/>
                  <a:ext cx="38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3FCA4DFC-7278-9CD2-4045-AF2C217D4A41}"/>
                    </a:ext>
                  </a:extLst>
                </p14:cNvPr>
                <p14:cNvContentPartPr/>
                <p14:nvPr/>
              </p14:nvContentPartPr>
              <p14:xfrm>
                <a:off x="7093540" y="2170300"/>
                <a:ext cx="64440" cy="279720"/>
              </p14:xfrm>
            </p:contentPart>
          </mc:Choice>
          <mc:Fallback xmlns="">
            <p:pic>
              <p:nvPicPr>
                <p:cNvPr id="34" name="Ink 33">
                  <a:extLst>
                    <a:ext uri="{FF2B5EF4-FFF2-40B4-BE49-F238E27FC236}">
                      <a16:creationId xmlns:a16="http://schemas.microsoft.com/office/drawing/2014/main" id="{3FCA4DFC-7278-9CD2-4045-AF2C217D4A41}"/>
                    </a:ext>
                  </a:extLst>
                </p:cNvPr>
                <p:cNvPicPr/>
                <p:nvPr/>
              </p:nvPicPr>
              <p:blipFill>
                <a:blip r:embed="rId41"/>
                <a:stretch>
                  <a:fillRect/>
                </a:stretch>
              </p:blipFill>
              <p:spPr>
                <a:xfrm>
                  <a:off x="7075540" y="2152660"/>
                  <a:ext cx="1000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C155A769-0E00-A590-409F-7BA5C42A023C}"/>
                    </a:ext>
                  </a:extLst>
                </p14:cNvPr>
                <p14:cNvContentPartPr/>
                <p14:nvPr/>
              </p14:nvContentPartPr>
              <p14:xfrm>
                <a:off x="7704820" y="2236540"/>
                <a:ext cx="55440" cy="167760"/>
              </p14:xfrm>
            </p:contentPart>
          </mc:Choice>
          <mc:Fallback xmlns="">
            <p:pic>
              <p:nvPicPr>
                <p:cNvPr id="31" name="Ink 30">
                  <a:extLst>
                    <a:ext uri="{FF2B5EF4-FFF2-40B4-BE49-F238E27FC236}">
                      <a16:creationId xmlns:a16="http://schemas.microsoft.com/office/drawing/2014/main" id="{C155A769-0E00-A590-409F-7BA5C42A023C}"/>
                    </a:ext>
                  </a:extLst>
                </p:cNvPr>
                <p:cNvPicPr/>
                <p:nvPr/>
              </p:nvPicPr>
              <p:blipFill>
                <a:blip r:embed="rId43"/>
                <a:stretch>
                  <a:fillRect/>
                </a:stretch>
              </p:blipFill>
              <p:spPr>
                <a:xfrm>
                  <a:off x="7686820" y="2218900"/>
                  <a:ext cx="91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F19E18CD-2EBE-C8E2-2A5E-E36E53557FA2}"/>
                    </a:ext>
                  </a:extLst>
                </p14:cNvPr>
                <p14:cNvContentPartPr/>
                <p14:nvPr/>
              </p14:nvContentPartPr>
              <p14:xfrm>
                <a:off x="7725340" y="2098660"/>
                <a:ext cx="360" cy="360"/>
              </p14:xfrm>
            </p:contentPart>
          </mc:Choice>
          <mc:Fallback xmlns="">
            <p:pic>
              <p:nvPicPr>
                <p:cNvPr id="32" name="Ink 31">
                  <a:extLst>
                    <a:ext uri="{FF2B5EF4-FFF2-40B4-BE49-F238E27FC236}">
                      <a16:creationId xmlns:a16="http://schemas.microsoft.com/office/drawing/2014/main" id="{F19E18CD-2EBE-C8E2-2A5E-E36E53557FA2}"/>
                    </a:ext>
                  </a:extLst>
                </p:cNvPr>
                <p:cNvPicPr/>
                <p:nvPr/>
              </p:nvPicPr>
              <p:blipFill>
                <a:blip r:embed="rId45"/>
                <a:stretch>
                  <a:fillRect/>
                </a:stretch>
              </p:blipFill>
              <p:spPr>
                <a:xfrm>
                  <a:off x="7707700" y="20806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4A3DFC73-9EFF-10CD-55D6-B10CA1843898}"/>
                    </a:ext>
                  </a:extLst>
                </p14:cNvPr>
                <p14:cNvContentPartPr/>
                <p14:nvPr/>
              </p14:nvContentPartPr>
              <p14:xfrm>
                <a:off x="7861060" y="2122060"/>
                <a:ext cx="92880" cy="319680"/>
              </p14:xfrm>
            </p:contentPart>
          </mc:Choice>
          <mc:Fallback xmlns="">
            <p:pic>
              <p:nvPicPr>
                <p:cNvPr id="33" name="Ink 32">
                  <a:extLst>
                    <a:ext uri="{FF2B5EF4-FFF2-40B4-BE49-F238E27FC236}">
                      <a16:creationId xmlns:a16="http://schemas.microsoft.com/office/drawing/2014/main" id="{4A3DFC73-9EFF-10CD-55D6-B10CA1843898}"/>
                    </a:ext>
                  </a:extLst>
                </p:cNvPr>
                <p:cNvPicPr/>
                <p:nvPr/>
              </p:nvPicPr>
              <p:blipFill>
                <a:blip r:embed="rId47"/>
                <a:stretch>
                  <a:fillRect/>
                </a:stretch>
              </p:blipFill>
              <p:spPr>
                <a:xfrm>
                  <a:off x="7843060" y="2104420"/>
                  <a:ext cx="1285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81FEB420-124A-A470-7E6F-6F054554D50D}"/>
                    </a:ext>
                  </a:extLst>
                </p14:cNvPr>
                <p14:cNvContentPartPr/>
                <p14:nvPr/>
              </p14:nvContentPartPr>
              <p14:xfrm>
                <a:off x="8012620" y="2094700"/>
                <a:ext cx="360" cy="83520"/>
              </p14:xfrm>
            </p:contentPart>
          </mc:Choice>
          <mc:Fallback xmlns="">
            <p:pic>
              <p:nvPicPr>
                <p:cNvPr id="35" name="Ink 34">
                  <a:extLst>
                    <a:ext uri="{FF2B5EF4-FFF2-40B4-BE49-F238E27FC236}">
                      <a16:creationId xmlns:a16="http://schemas.microsoft.com/office/drawing/2014/main" id="{81FEB420-124A-A470-7E6F-6F054554D50D}"/>
                    </a:ext>
                  </a:extLst>
                </p:cNvPr>
                <p:cNvPicPr/>
                <p:nvPr/>
              </p:nvPicPr>
              <p:blipFill>
                <a:blip r:embed="rId49"/>
                <a:stretch>
                  <a:fillRect/>
                </a:stretch>
              </p:blipFill>
              <p:spPr>
                <a:xfrm>
                  <a:off x="7994620" y="2077060"/>
                  <a:ext cx="36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22D1DE16-A1E1-08E0-5043-0351D1DE53D3}"/>
                    </a:ext>
                  </a:extLst>
                </p14:cNvPr>
                <p14:cNvContentPartPr/>
                <p14:nvPr/>
              </p14:nvContentPartPr>
              <p14:xfrm>
                <a:off x="8024140" y="2082100"/>
                <a:ext cx="58320" cy="47160"/>
              </p14:xfrm>
            </p:contentPart>
          </mc:Choice>
          <mc:Fallback xmlns="">
            <p:pic>
              <p:nvPicPr>
                <p:cNvPr id="36" name="Ink 35">
                  <a:extLst>
                    <a:ext uri="{FF2B5EF4-FFF2-40B4-BE49-F238E27FC236}">
                      <a16:creationId xmlns:a16="http://schemas.microsoft.com/office/drawing/2014/main" id="{22D1DE16-A1E1-08E0-5043-0351D1DE53D3}"/>
                    </a:ext>
                  </a:extLst>
                </p:cNvPr>
                <p:cNvPicPr/>
                <p:nvPr/>
              </p:nvPicPr>
              <p:blipFill>
                <a:blip r:embed="rId51"/>
                <a:stretch>
                  <a:fillRect/>
                </a:stretch>
              </p:blipFill>
              <p:spPr>
                <a:xfrm>
                  <a:off x="8006140" y="2064460"/>
                  <a:ext cx="93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D2E76A0D-05AD-60A1-92DD-937B7E15A378}"/>
                    </a:ext>
                  </a:extLst>
                </p14:cNvPr>
                <p14:cNvContentPartPr/>
                <p14:nvPr/>
              </p14:nvContentPartPr>
              <p14:xfrm>
                <a:off x="8114140" y="2021260"/>
                <a:ext cx="26640" cy="128520"/>
              </p14:xfrm>
            </p:contentPart>
          </mc:Choice>
          <mc:Fallback xmlns="">
            <p:pic>
              <p:nvPicPr>
                <p:cNvPr id="37" name="Ink 36">
                  <a:extLst>
                    <a:ext uri="{FF2B5EF4-FFF2-40B4-BE49-F238E27FC236}">
                      <a16:creationId xmlns:a16="http://schemas.microsoft.com/office/drawing/2014/main" id="{D2E76A0D-05AD-60A1-92DD-937B7E15A378}"/>
                    </a:ext>
                  </a:extLst>
                </p:cNvPr>
                <p:cNvPicPr/>
                <p:nvPr/>
              </p:nvPicPr>
              <p:blipFill>
                <a:blip r:embed="rId53"/>
                <a:stretch>
                  <a:fillRect/>
                </a:stretch>
              </p:blipFill>
              <p:spPr>
                <a:xfrm>
                  <a:off x="8096140" y="2003260"/>
                  <a:ext cx="62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C4F642A6-A037-8F82-BE97-CCFE78B994D3}"/>
                    </a:ext>
                  </a:extLst>
                </p14:cNvPr>
                <p14:cNvContentPartPr/>
                <p14:nvPr/>
              </p14:nvContentPartPr>
              <p14:xfrm>
                <a:off x="6256900" y="1810660"/>
                <a:ext cx="2174400" cy="1095480"/>
              </p14:xfrm>
            </p:contentPart>
          </mc:Choice>
          <mc:Fallback xmlns="">
            <p:pic>
              <p:nvPicPr>
                <p:cNvPr id="43" name="Ink 42">
                  <a:extLst>
                    <a:ext uri="{FF2B5EF4-FFF2-40B4-BE49-F238E27FC236}">
                      <a16:creationId xmlns:a16="http://schemas.microsoft.com/office/drawing/2014/main" id="{C4F642A6-A037-8F82-BE97-CCFE78B994D3}"/>
                    </a:ext>
                  </a:extLst>
                </p:cNvPr>
                <p:cNvPicPr/>
                <p:nvPr/>
              </p:nvPicPr>
              <p:blipFill>
                <a:blip r:embed="rId55"/>
                <a:stretch>
                  <a:fillRect/>
                </a:stretch>
              </p:blipFill>
              <p:spPr>
                <a:xfrm>
                  <a:off x="6239260" y="1793020"/>
                  <a:ext cx="2210040" cy="113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9FD7E828-9F18-9946-8691-48C1963F604A}"/>
                  </a:ext>
                </a:extLst>
              </p14:cNvPr>
              <p14:cNvContentPartPr/>
              <p14:nvPr/>
            </p14:nvContentPartPr>
            <p14:xfrm>
              <a:off x="5646340" y="2837740"/>
              <a:ext cx="20880" cy="277920"/>
            </p14:xfrm>
          </p:contentPart>
        </mc:Choice>
        <mc:Fallback xmlns="">
          <p:pic>
            <p:nvPicPr>
              <p:cNvPr id="45" name="Ink 44">
                <a:extLst>
                  <a:ext uri="{FF2B5EF4-FFF2-40B4-BE49-F238E27FC236}">
                    <a16:creationId xmlns:a16="http://schemas.microsoft.com/office/drawing/2014/main" id="{9FD7E828-9F18-9946-8691-48C1963F604A}"/>
                  </a:ext>
                </a:extLst>
              </p:cNvPr>
              <p:cNvPicPr/>
              <p:nvPr/>
            </p:nvPicPr>
            <p:blipFill>
              <a:blip r:embed="rId57"/>
              <a:stretch>
                <a:fillRect/>
              </a:stretch>
            </p:blipFill>
            <p:spPr>
              <a:xfrm>
                <a:off x="5628340" y="2820100"/>
                <a:ext cx="565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F41FF94A-C162-5370-7D31-F0D00F1DFC3E}"/>
                  </a:ext>
                </a:extLst>
              </p14:cNvPr>
              <p14:cNvContentPartPr/>
              <p14:nvPr/>
            </p14:nvContentPartPr>
            <p14:xfrm>
              <a:off x="5771980" y="3020980"/>
              <a:ext cx="81720" cy="132120"/>
            </p14:xfrm>
          </p:contentPart>
        </mc:Choice>
        <mc:Fallback xmlns="">
          <p:pic>
            <p:nvPicPr>
              <p:cNvPr id="46" name="Ink 45">
                <a:extLst>
                  <a:ext uri="{FF2B5EF4-FFF2-40B4-BE49-F238E27FC236}">
                    <a16:creationId xmlns:a16="http://schemas.microsoft.com/office/drawing/2014/main" id="{F41FF94A-C162-5370-7D31-F0D00F1DFC3E}"/>
                  </a:ext>
                </a:extLst>
              </p:cNvPr>
              <p:cNvPicPr/>
              <p:nvPr/>
            </p:nvPicPr>
            <p:blipFill>
              <a:blip r:embed="rId59"/>
              <a:stretch>
                <a:fillRect/>
              </a:stretch>
            </p:blipFill>
            <p:spPr>
              <a:xfrm>
                <a:off x="5753980" y="3003340"/>
                <a:ext cx="117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590ECF88-9483-3FB3-76E9-BF418A7935B9}"/>
                  </a:ext>
                </a:extLst>
              </p14:cNvPr>
              <p14:cNvContentPartPr/>
              <p14:nvPr/>
            </p14:nvContentPartPr>
            <p14:xfrm>
              <a:off x="5948380" y="3045100"/>
              <a:ext cx="96480" cy="218520"/>
            </p14:xfrm>
          </p:contentPart>
        </mc:Choice>
        <mc:Fallback xmlns="">
          <p:pic>
            <p:nvPicPr>
              <p:cNvPr id="47" name="Ink 46">
                <a:extLst>
                  <a:ext uri="{FF2B5EF4-FFF2-40B4-BE49-F238E27FC236}">
                    <a16:creationId xmlns:a16="http://schemas.microsoft.com/office/drawing/2014/main" id="{590ECF88-9483-3FB3-76E9-BF418A7935B9}"/>
                  </a:ext>
                </a:extLst>
              </p:cNvPr>
              <p:cNvPicPr/>
              <p:nvPr/>
            </p:nvPicPr>
            <p:blipFill>
              <a:blip r:embed="rId61"/>
              <a:stretch>
                <a:fillRect/>
              </a:stretch>
            </p:blipFill>
            <p:spPr>
              <a:xfrm>
                <a:off x="5930380" y="3027460"/>
                <a:ext cx="132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CA955BFE-E11F-754D-AEEC-77AA175F21FE}"/>
                  </a:ext>
                </a:extLst>
              </p14:cNvPr>
              <p14:cNvContentPartPr/>
              <p14:nvPr/>
            </p14:nvContentPartPr>
            <p14:xfrm>
              <a:off x="6234940" y="2910100"/>
              <a:ext cx="77040" cy="27360"/>
            </p14:xfrm>
          </p:contentPart>
        </mc:Choice>
        <mc:Fallback xmlns="">
          <p:pic>
            <p:nvPicPr>
              <p:cNvPr id="49" name="Ink 48">
                <a:extLst>
                  <a:ext uri="{FF2B5EF4-FFF2-40B4-BE49-F238E27FC236}">
                    <a16:creationId xmlns:a16="http://schemas.microsoft.com/office/drawing/2014/main" id="{CA955BFE-E11F-754D-AEEC-77AA175F21FE}"/>
                  </a:ext>
                </a:extLst>
              </p:cNvPr>
              <p:cNvPicPr/>
              <p:nvPr/>
            </p:nvPicPr>
            <p:blipFill>
              <a:blip r:embed="rId63"/>
              <a:stretch>
                <a:fillRect/>
              </a:stretch>
            </p:blipFill>
            <p:spPr>
              <a:xfrm>
                <a:off x="6216940" y="2892460"/>
                <a:ext cx="112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78DCAF1D-6BA8-5E73-09C1-9CA741FBBF01}"/>
                  </a:ext>
                </a:extLst>
              </p14:cNvPr>
              <p14:cNvContentPartPr/>
              <p14:nvPr/>
            </p14:nvContentPartPr>
            <p14:xfrm>
              <a:off x="6243580" y="2927020"/>
              <a:ext cx="9000" cy="184680"/>
            </p14:xfrm>
          </p:contentPart>
        </mc:Choice>
        <mc:Fallback xmlns="">
          <p:pic>
            <p:nvPicPr>
              <p:cNvPr id="50" name="Ink 49">
                <a:extLst>
                  <a:ext uri="{FF2B5EF4-FFF2-40B4-BE49-F238E27FC236}">
                    <a16:creationId xmlns:a16="http://schemas.microsoft.com/office/drawing/2014/main" id="{78DCAF1D-6BA8-5E73-09C1-9CA741FBBF01}"/>
                  </a:ext>
                </a:extLst>
              </p:cNvPr>
              <p:cNvPicPr/>
              <p:nvPr/>
            </p:nvPicPr>
            <p:blipFill>
              <a:blip r:embed="rId65"/>
              <a:stretch>
                <a:fillRect/>
              </a:stretch>
            </p:blipFill>
            <p:spPr>
              <a:xfrm>
                <a:off x="6225580" y="2909380"/>
                <a:ext cx="44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89F66020-6309-D079-37C7-FAA60DC7EF7A}"/>
                  </a:ext>
                </a:extLst>
              </p14:cNvPr>
              <p14:cNvContentPartPr/>
              <p14:nvPr/>
            </p14:nvContentPartPr>
            <p14:xfrm>
              <a:off x="6223060" y="3021340"/>
              <a:ext cx="93240" cy="14760"/>
            </p14:xfrm>
          </p:contentPart>
        </mc:Choice>
        <mc:Fallback xmlns="">
          <p:pic>
            <p:nvPicPr>
              <p:cNvPr id="51" name="Ink 50">
                <a:extLst>
                  <a:ext uri="{FF2B5EF4-FFF2-40B4-BE49-F238E27FC236}">
                    <a16:creationId xmlns:a16="http://schemas.microsoft.com/office/drawing/2014/main" id="{89F66020-6309-D079-37C7-FAA60DC7EF7A}"/>
                  </a:ext>
                </a:extLst>
              </p:cNvPr>
              <p:cNvPicPr/>
              <p:nvPr/>
            </p:nvPicPr>
            <p:blipFill>
              <a:blip r:embed="rId67"/>
              <a:stretch>
                <a:fillRect/>
              </a:stretch>
            </p:blipFill>
            <p:spPr>
              <a:xfrm>
                <a:off x="6205420" y="3003340"/>
                <a:ext cx="128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25CB8740-5CE9-8ABD-63C3-F1D5B69EBCD5}"/>
                  </a:ext>
                </a:extLst>
              </p14:cNvPr>
              <p14:cNvContentPartPr/>
              <p14:nvPr/>
            </p14:nvContentPartPr>
            <p14:xfrm>
              <a:off x="6216580" y="3185500"/>
              <a:ext cx="144720" cy="3240"/>
            </p14:xfrm>
          </p:contentPart>
        </mc:Choice>
        <mc:Fallback xmlns="">
          <p:pic>
            <p:nvPicPr>
              <p:cNvPr id="53" name="Ink 52">
                <a:extLst>
                  <a:ext uri="{FF2B5EF4-FFF2-40B4-BE49-F238E27FC236}">
                    <a16:creationId xmlns:a16="http://schemas.microsoft.com/office/drawing/2014/main" id="{25CB8740-5CE9-8ABD-63C3-F1D5B69EBCD5}"/>
                  </a:ext>
                </a:extLst>
              </p:cNvPr>
              <p:cNvPicPr/>
              <p:nvPr/>
            </p:nvPicPr>
            <p:blipFill>
              <a:blip r:embed="rId69"/>
              <a:stretch>
                <a:fillRect/>
              </a:stretch>
            </p:blipFill>
            <p:spPr>
              <a:xfrm>
                <a:off x="6198940" y="3167500"/>
                <a:ext cx="180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603A1B09-4439-61C4-65AC-13C949610C05}"/>
                  </a:ext>
                </a:extLst>
              </p14:cNvPr>
              <p14:cNvContentPartPr/>
              <p14:nvPr/>
            </p14:nvContentPartPr>
            <p14:xfrm>
              <a:off x="6276700" y="3304660"/>
              <a:ext cx="6120" cy="135720"/>
            </p14:xfrm>
          </p:contentPart>
        </mc:Choice>
        <mc:Fallback xmlns="">
          <p:pic>
            <p:nvPicPr>
              <p:cNvPr id="54" name="Ink 53">
                <a:extLst>
                  <a:ext uri="{FF2B5EF4-FFF2-40B4-BE49-F238E27FC236}">
                    <a16:creationId xmlns:a16="http://schemas.microsoft.com/office/drawing/2014/main" id="{603A1B09-4439-61C4-65AC-13C949610C05}"/>
                  </a:ext>
                </a:extLst>
              </p:cNvPr>
              <p:cNvPicPr/>
              <p:nvPr/>
            </p:nvPicPr>
            <p:blipFill>
              <a:blip r:embed="rId71"/>
              <a:stretch>
                <a:fillRect/>
              </a:stretch>
            </p:blipFill>
            <p:spPr>
              <a:xfrm>
                <a:off x="6259060" y="3286660"/>
                <a:ext cx="41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95B78CE9-9D0F-26FE-F53F-61BF9FC23DED}"/>
                  </a:ext>
                </a:extLst>
              </p14:cNvPr>
              <p14:cNvContentPartPr/>
              <p14:nvPr/>
            </p14:nvContentPartPr>
            <p14:xfrm>
              <a:off x="6270940" y="3274420"/>
              <a:ext cx="93240" cy="84600"/>
            </p14:xfrm>
          </p:contentPart>
        </mc:Choice>
        <mc:Fallback xmlns="">
          <p:pic>
            <p:nvPicPr>
              <p:cNvPr id="55" name="Ink 54">
                <a:extLst>
                  <a:ext uri="{FF2B5EF4-FFF2-40B4-BE49-F238E27FC236}">
                    <a16:creationId xmlns:a16="http://schemas.microsoft.com/office/drawing/2014/main" id="{95B78CE9-9D0F-26FE-F53F-61BF9FC23DED}"/>
                  </a:ext>
                </a:extLst>
              </p:cNvPr>
              <p:cNvPicPr/>
              <p:nvPr/>
            </p:nvPicPr>
            <p:blipFill>
              <a:blip r:embed="rId73"/>
              <a:stretch>
                <a:fillRect/>
              </a:stretch>
            </p:blipFill>
            <p:spPr>
              <a:xfrm>
                <a:off x="6253300" y="3256780"/>
                <a:ext cx="128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0E064B5C-3DEA-3C9D-2790-3AA9C435A9D0}"/>
                  </a:ext>
                </a:extLst>
              </p14:cNvPr>
              <p14:cNvContentPartPr/>
              <p14:nvPr/>
            </p14:nvContentPartPr>
            <p14:xfrm>
              <a:off x="6520060" y="3153100"/>
              <a:ext cx="72000" cy="14760"/>
            </p14:xfrm>
          </p:contentPart>
        </mc:Choice>
        <mc:Fallback xmlns="">
          <p:pic>
            <p:nvPicPr>
              <p:cNvPr id="56" name="Ink 55">
                <a:extLst>
                  <a:ext uri="{FF2B5EF4-FFF2-40B4-BE49-F238E27FC236}">
                    <a16:creationId xmlns:a16="http://schemas.microsoft.com/office/drawing/2014/main" id="{0E064B5C-3DEA-3C9D-2790-3AA9C435A9D0}"/>
                  </a:ext>
                </a:extLst>
              </p:cNvPr>
              <p:cNvPicPr/>
              <p:nvPr/>
            </p:nvPicPr>
            <p:blipFill>
              <a:blip r:embed="rId75"/>
              <a:stretch>
                <a:fillRect/>
              </a:stretch>
            </p:blipFill>
            <p:spPr>
              <a:xfrm>
                <a:off x="6502420" y="3135100"/>
                <a:ext cx="107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30FBFCCE-D1D1-84AB-543D-57B02A3D0892}"/>
                  </a:ext>
                </a:extLst>
              </p14:cNvPr>
              <p14:cNvContentPartPr/>
              <p14:nvPr/>
            </p14:nvContentPartPr>
            <p14:xfrm>
              <a:off x="6522580" y="3219340"/>
              <a:ext cx="95040" cy="12960"/>
            </p14:xfrm>
          </p:contentPart>
        </mc:Choice>
        <mc:Fallback xmlns="">
          <p:pic>
            <p:nvPicPr>
              <p:cNvPr id="57" name="Ink 56">
                <a:extLst>
                  <a:ext uri="{FF2B5EF4-FFF2-40B4-BE49-F238E27FC236}">
                    <a16:creationId xmlns:a16="http://schemas.microsoft.com/office/drawing/2014/main" id="{30FBFCCE-D1D1-84AB-543D-57B02A3D0892}"/>
                  </a:ext>
                </a:extLst>
              </p:cNvPr>
              <p:cNvPicPr/>
              <p:nvPr/>
            </p:nvPicPr>
            <p:blipFill>
              <a:blip r:embed="rId77"/>
              <a:stretch>
                <a:fillRect/>
              </a:stretch>
            </p:blipFill>
            <p:spPr>
              <a:xfrm>
                <a:off x="6504580" y="3201340"/>
                <a:ext cx="130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EB2A88FB-D8CB-DF24-CCD9-7A7D705BA2A6}"/>
                  </a:ext>
                </a:extLst>
              </p14:cNvPr>
              <p14:cNvContentPartPr/>
              <p14:nvPr/>
            </p14:nvContentPartPr>
            <p14:xfrm>
              <a:off x="6751180" y="3077500"/>
              <a:ext cx="9000" cy="151920"/>
            </p14:xfrm>
          </p:contentPart>
        </mc:Choice>
        <mc:Fallback xmlns="">
          <p:pic>
            <p:nvPicPr>
              <p:cNvPr id="59" name="Ink 58">
                <a:extLst>
                  <a:ext uri="{FF2B5EF4-FFF2-40B4-BE49-F238E27FC236}">
                    <a16:creationId xmlns:a16="http://schemas.microsoft.com/office/drawing/2014/main" id="{EB2A88FB-D8CB-DF24-CCD9-7A7D705BA2A6}"/>
                  </a:ext>
                </a:extLst>
              </p:cNvPr>
              <p:cNvPicPr/>
              <p:nvPr/>
            </p:nvPicPr>
            <p:blipFill>
              <a:blip r:embed="rId79"/>
              <a:stretch>
                <a:fillRect/>
              </a:stretch>
            </p:blipFill>
            <p:spPr>
              <a:xfrm>
                <a:off x="6733180" y="3059500"/>
                <a:ext cx="44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16A5139C-829B-2E2A-99CD-CB2AEC631072}"/>
                  </a:ext>
                </a:extLst>
              </p14:cNvPr>
              <p14:cNvContentPartPr/>
              <p14:nvPr/>
            </p14:nvContentPartPr>
            <p14:xfrm>
              <a:off x="6759820" y="3076060"/>
              <a:ext cx="145440" cy="135360"/>
            </p14:xfrm>
          </p:contentPart>
        </mc:Choice>
        <mc:Fallback xmlns="">
          <p:pic>
            <p:nvPicPr>
              <p:cNvPr id="60" name="Ink 59">
                <a:extLst>
                  <a:ext uri="{FF2B5EF4-FFF2-40B4-BE49-F238E27FC236}">
                    <a16:creationId xmlns:a16="http://schemas.microsoft.com/office/drawing/2014/main" id="{16A5139C-829B-2E2A-99CD-CB2AEC631072}"/>
                  </a:ext>
                </a:extLst>
              </p:cNvPr>
              <p:cNvPicPr/>
              <p:nvPr/>
            </p:nvPicPr>
            <p:blipFill>
              <a:blip r:embed="rId81"/>
              <a:stretch>
                <a:fillRect/>
              </a:stretch>
            </p:blipFill>
            <p:spPr>
              <a:xfrm>
                <a:off x="6742180" y="3058420"/>
                <a:ext cx="181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4EA3C930-F817-E7F9-33D6-3C863A6A56FA}"/>
                  </a:ext>
                </a:extLst>
              </p14:cNvPr>
              <p14:cNvContentPartPr/>
              <p14:nvPr/>
            </p14:nvContentPartPr>
            <p14:xfrm>
              <a:off x="6904900" y="3031780"/>
              <a:ext cx="14760" cy="176040"/>
            </p14:xfrm>
          </p:contentPart>
        </mc:Choice>
        <mc:Fallback xmlns="">
          <p:pic>
            <p:nvPicPr>
              <p:cNvPr id="61" name="Ink 60">
                <a:extLst>
                  <a:ext uri="{FF2B5EF4-FFF2-40B4-BE49-F238E27FC236}">
                    <a16:creationId xmlns:a16="http://schemas.microsoft.com/office/drawing/2014/main" id="{4EA3C930-F817-E7F9-33D6-3C863A6A56FA}"/>
                  </a:ext>
                </a:extLst>
              </p:cNvPr>
              <p:cNvPicPr/>
              <p:nvPr/>
            </p:nvPicPr>
            <p:blipFill>
              <a:blip r:embed="rId83"/>
              <a:stretch>
                <a:fillRect/>
              </a:stretch>
            </p:blipFill>
            <p:spPr>
              <a:xfrm>
                <a:off x="6887260" y="3013780"/>
                <a:ext cx="50400" cy="211680"/>
              </a:xfrm>
              <a:prstGeom prst="rect">
                <a:avLst/>
              </a:prstGeom>
            </p:spPr>
          </p:pic>
        </mc:Fallback>
      </mc:AlternateContent>
      <p:grpSp>
        <p:nvGrpSpPr>
          <p:cNvPr id="74" name="Group 73">
            <a:extLst>
              <a:ext uri="{FF2B5EF4-FFF2-40B4-BE49-F238E27FC236}">
                <a16:creationId xmlns:a16="http://schemas.microsoft.com/office/drawing/2014/main" id="{C6A0F8EE-CF94-F031-B2C7-20F1F8D1F3AC}"/>
              </a:ext>
            </a:extLst>
          </p:cNvPr>
          <p:cNvGrpSpPr/>
          <p:nvPr/>
        </p:nvGrpSpPr>
        <p:grpSpPr>
          <a:xfrm>
            <a:off x="7110460" y="2946820"/>
            <a:ext cx="1203480" cy="346320"/>
            <a:chOff x="7110460" y="2946820"/>
            <a:chExt cx="1203480" cy="346320"/>
          </a:xfrm>
        </p:grpSpPr>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E4A207F8-A163-40FB-D68A-3D9A3BB10671}"/>
                    </a:ext>
                  </a:extLst>
                </p14:cNvPr>
                <p14:cNvContentPartPr/>
                <p14:nvPr/>
              </p14:nvContentPartPr>
              <p14:xfrm>
                <a:off x="7110460" y="2996500"/>
                <a:ext cx="6120" cy="205200"/>
              </p14:xfrm>
            </p:contentPart>
          </mc:Choice>
          <mc:Fallback xmlns="">
            <p:pic>
              <p:nvPicPr>
                <p:cNvPr id="63" name="Ink 62">
                  <a:extLst>
                    <a:ext uri="{FF2B5EF4-FFF2-40B4-BE49-F238E27FC236}">
                      <a16:creationId xmlns:a16="http://schemas.microsoft.com/office/drawing/2014/main" id="{E4A207F8-A163-40FB-D68A-3D9A3BB10671}"/>
                    </a:ext>
                  </a:extLst>
                </p:cNvPr>
                <p:cNvPicPr/>
                <p:nvPr/>
              </p:nvPicPr>
              <p:blipFill>
                <a:blip r:embed="rId85"/>
                <a:stretch>
                  <a:fillRect/>
                </a:stretch>
              </p:blipFill>
              <p:spPr>
                <a:xfrm>
                  <a:off x="7092820" y="2978860"/>
                  <a:ext cx="41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2A2A3037-0DA7-8A41-75B6-496A9B6A4633}"/>
                    </a:ext>
                  </a:extLst>
                </p14:cNvPr>
                <p14:cNvContentPartPr/>
                <p14:nvPr/>
              </p14:nvContentPartPr>
              <p14:xfrm>
                <a:off x="7228540" y="3130420"/>
                <a:ext cx="92880" cy="87120"/>
              </p14:xfrm>
            </p:contentPart>
          </mc:Choice>
          <mc:Fallback xmlns="">
            <p:pic>
              <p:nvPicPr>
                <p:cNvPr id="64" name="Ink 63">
                  <a:extLst>
                    <a:ext uri="{FF2B5EF4-FFF2-40B4-BE49-F238E27FC236}">
                      <a16:creationId xmlns:a16="http://schemas.microsoft.com/office/drawing/2014/main" id="{2A2A3037-0DA7-8A41-75B6-496A9B6A4633}"/>
                    </a:ext>
                  </a:extLst>
                </p:cNvPr>
                <p:cNvPicPr/>
                <p:nvPr/>
              </p:nvPicPr>
              <p:blipFill>
                <a:blip r:embed="rId87"/>
                <a:stretch>
                  <a:fillRect/>
                </a:stretch>
              </p:blipFill>
              <p:spPr>
                <a:xfrm>
                  <a:off x="7210540" y="3112420"/>
                  <a:ext cx="128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896F0196-F098-A406-D479-A344FE3A9B53}"/>
                    </a:ext>
                  </a:extLst>
                </p14:cNvPr>
                <p14:cNvContentPartPr/>
                <p14:nvPr/>
              </p14:nvContentPartPr>
              <p14:xfrm>
                <a:off x="7415020" y="3107020"/>
                <a:ext cx="96120" cy="186120"/>
              </p14:xfrm>
            </p:contentPart>
          </mc:Choice>
          <mc:Fallback xmlns="">
            <p:pic>
              <p:nvPicPr>
                <p:cNvPr id="65" name="Ink 64">
                  <a:extLst>
                    <a:ext uri="{FF2B5EF4-FFF2-40B4-BE49-F238E27FC236}">
                      <a16:creationId xmlns:a16="http://schemas.microsoft.com/office/drawing/2014/main" id="{896F0196-F098-A406-D479-A344FE3A9B53}"/>
                    </a:ext>
                  </a:extLst>
                </p:cNvPr>
                <p:cNvPicPr/>
                <p:nvPr/>
              </p:nvPicPr>
              <p:blipFill>
                <a:blip r:embed="rId89"/>
                <a:stretch>
                  <a:fillRect/>
                </a:stretch>
              </p:blipFill>
              <p:spPr>
                <a:xfrm>
                  <a:off x="7397020" y="3089020"/>
                  <a:ext cx="131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D691549A-F95E-F1B3-634A-66CF4B0D1B4B}"/>
                    </a:ext>
                  </a:extLst>
                </p14:cNvPr>
                <p14:cNvContentPartPr/>
                <p14:nvPr/>
              </p14:nvContentPartPr>
              <p14:xfrm>
                <a:off x="7614100" y="3005860"/>
                <a:ext cx="50400" cy="264240"/>
              </p14:xfrm>
            </p:contentPart>
          </mc:Choice>
          <mc:Fallback xmlns="">
            <p:pic>
              <p:nvPicPr>
                <p:cNvPr id="67" name="Ink 66">
                  <a:extLst>
                    <a:ext uri="{FF2B5EF4-FFF2-40B4-BE49-F238E27FC236}">
                      <a16:creationId xmlns:a16="http://schemas.microsoft.com/office/drawing/2014/main" id="{D691549A-F95E-F1B3-634A-66CF4B0D1B4B}"/>
                    </a:ext>
                  </a:extLst>
                </p:cNvPr>
                <p:cNvPicPr/>
                <p:nvPr/>
              </p:nvPicPr>
              <p:blipFill>
                <a:blip r:embed="rId91"/>
                <a:stretch>
                  <a:fillRect/>
                </a:stretch>
              </p:blipFill>
              <p:spPr>
                <a:xfrm>
                  <a:off x="7596460" y="2987860"/>
                  <a:ext cx="86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7C7F68D0-1F51-BAEE-C9C7-84C056F1E731}"/>
                    </a:ext>
                  </a:extLst>
                </p14:cNvPr>
                <p14:cNvContentPartPr/>
                <p14:nvPr/>
              </p14:nvContentPartPr>
              <p14:xfrm>
                <a:off x="7767460" y="3029620"/>
                <a:ext cx="360" cy="175680"/>
              </p14:xfrm>
            </p:contentPart>
          </mc:Choice>
          <mc:Fallback xmlns="">
            <p:pic>
              <p:nvPicPr>
                <p:cNvPr id="68" name="Ink 67">
                  <a:extLst>
                    <a:ext uri="{FF2B5EF4-FFF2-40B4-BE49-F238E27FC236}">
                      <a16:creationId xmlns:a16="http://schemas.microsoft.com/office/drawing/2014/main" id="{7C7F68D0-1F51-BAEE-C9C7-84C056F1E731}"/>
                    </a:ext>
                  </a:extLst>
                </p:cNvPr>
                <p:cNvPicPr/>
                <p:nvPr/>
              </p:nvPicPr>
              <p:blipFill>
                <a:blip r:embed="rId93"/>
                <a:stretch>
                  <a:fillRect/>
                </a:stretch>
              </p:blipFill>
              <p:spPr>
                <a:xfrm>
                  <a:off x="7749460" y="3011620"/>
                  <a:ext cx="36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C746AB8B-22D9-CB15-EAB1-6F8F25A20268}"/>
                    </a:ext>
                  </a:extLst>
                </p14:cNvPr>
                <p14:cNvContentPartPr/>
                <p14:nvPr/>
              </p14:nvContentPartPr>
              <p14:xfrm>
                <a:off x="7856740" y="3126100"/>
                <a:ext cx="79560" cy="10800"/>
              </p14:xfrm>
            </p:contentPart>
          </mc:Choice>
          <mc:Fallback xmlns="">
            <p:pic>
              <p:nvPicPr>
                <p:cNvPr id="69" name="Ink 68">
                  <a:extLst>
                    <a:ext uri="{FF2B5EF4-FFF2-40B4-BE49-F238E27FC236}">
                      <a16:creationId xmlns:a16="http://schemas.microsoft.com/office/drawing/2014/main" id="{C746AB8B-22D9-CB15-EAB1-6F8F25A20268}"/>
                    </a:ext>
                  </a:extLst>
                </p:cNvPr>
                <p:cNvPicPr/>
                <p:nvPr/>
              </p:nvPicPr>
              <p:blipFill>
                <a:blip r:embed="rId95"/>
                <a:stretch>
                  <a:fillRect/>
                </a:stretch>
              </p:blipFill>
              <p:spPr>
                <a:xfrm>
                  <a:off x="7839100" y="3108460"/>
                  <a:ext cx="11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5606341D-EED8-0520-74F1-E8DD14F72F0A}"/>
                    </a:ext>
                  </a:extLst>
                </p14:cNvPr>
                <p14:cNvContentPartPr/>
                <p14:nvPr/>
              </p14:nvContentPartPr>
              <p14:xfrm>
                <a:off x="7902820" y="3073900"/>
                <a:ext cx="15840" cy="147600"/>
              </p14:xfrm>
            </p:contentPart>
          </mc:Choice>
          <mc:Fallback xmlns="">
            <p:pic>
              <p:nvPicPr>
                <p:cNvPr id="70" name="Ink 69">
                  <a:extLst>
                    <a:ext uri="{FF2B5EF4-FFF2-40B4-BE49-F238E27FC236}">
                      <a16:creationId xmlns:a16="http://schemas.microsoft.com/office/drawing/2014/main" id="{5606341D-EED8-0520-74F1-E8DD14F72F0A}"/>
                    </a:ext>
                  </a:extLst>
                </p:cNvPr>
                <p:cNvPicPr/>
                <p:nvPr/>
              </p:nvPicPr>
              <p:blipFill>
                <a:blip r:embed="rId97"/>
                <a:stretch>
                  <a:fillRect/>
                </a:stretch>
              </p:blipFill>
              <p:spPr>
                <a:xfrm>
                  <a:off x="7885180" y="3056260"/>
                  <a:ext cx="51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Ink 70">
                  <a:extLst>
                    <a:ext uri="{FF2B5EF4-FFF2-40B4-BE49-F238E27FC236}">
                      <a16:creationId xmlns:a16="http://schemas.microsoft.com/office/drawing/2014/main" id="{C6078026-6555-ECA3-0574-F3B4A16885BA}"/>
                    </a:ext>
                  </a:extLst>
                </p14:cNvPr>
                <p14:cNvContentPartPr/>
                <p14:nvPr/>
              </p14:nvContentPartPr>
              <p14:xfrm>
                <a:off x="8037460" y="3055900"/>
                <a:ext cx="73800" cy="114840"/>
              </p14:xfrm>
            </p:contentPart>
          </mc:Choice>
          <mc:Fallback xmlns="">
            <p:pic>
              <p:nvPicPr>
                <p:cNvPr id="71" name="Ink 70">
                  <a:extLst>
                    <a:ext uri="{FF2B5EF4-FFF2-40B4-BE49-F238E27FC236}">
                      <a16:creationId xmlns:a16="http://schemas.microsoft.com/office/drawing/2014/main" id="{C6078026-6555-ECA3-0574-F3B4A16885BA}"/>
                    </a:ext>
                  </a:extLst>
                </p:cNvPr>
                <p:cNvPicPr/>
                <p:nvPr/>
              </p:nvPicPr>
              <p:blipFill>
                <a:blip r:embed="rId99"/>
                <a:stretch>
                  <a:fillRect/>
                </a:stretch>
              </p:blipFill>
              <p:spPr>
                <a:xfrm>
                  <a:off x="8019460" y="3038260"/>
                  <a:ext cx="109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BE434723-87D8-07A1-F638-184C109C5C94}"/>
                    </a:ext>
                  </a:extLst>
                </p14:cNvPr>
                <p14:cNvContentPartPr/>
                <p14:nvPr/>
              </p14:nvContentPartPr>
              <p14:xfrm>
                <a:off x="8077420" y="2978860"/>
                <a:ext cx="360" cy="360"/>
              </p14:xfrm>
            </p:contentPart>
          </mc:Choice>
          <mc:Fallback xmlns="">
            <p:pic>
              <p:nvPicPr>
                <p:cNvPr id="72" name="Ink 71">
                  <a:extLst>
                    <a:ext uri="{FF2B5EF4-FFF2-40B4-BE49-F238E27FC236}">
                      <a16:creationId xmlns:a16="http://schemas.microsoft.com/office/drawing/2014/main" id="{BE434723-87D8-07A1-F638-184C109C5C94}"/>
                    </a:ext>
                  </a:extLst>
                </p:cNvPr>
                <p:cNvPicPr/>
                <p:nvPr/>
              </p:nvPicPr>
              <p:blipFill>
                <a:blip r:embed="rId45"/>
                <a:stretch>
                  <a:fillRect/>
                </a:stretch>
              </p:blipFill>
              <p:spPr>
                <a:xfrm>
                  <a:off x="8059420" y="2961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Ink 72">
                  <a:extLst>
                    <a:ext uri="{FF2B5EF4-FFF2-40B4-BE49-F238E27FC236}">
                      <a16:creationId xmlns:a16="http://schemas.microsoft.com/office/drawing/2014/main" id="{AFAC2144-90EA-962C-0604-8C0783C586C6}"/>
                    </a:ext>
                  </a:extLst>
                </p14:cNvPr>
                <p14:cNvContentPartPr/>
                <p14:nvPr/>
              </p14:nvContentPartPr>
              <p14:xfrm>
                <a:off x="8205220" y="2946820"/>
                <a:ext cx="108720" cy="253800"/>
              </p14:xfrm>
            </p:contentPart>
          </mc:Choice>
          <mc:Fallback xmlns="">
            <p:pic>
              <p:nvPicPr>
                <p:cNvPr id="73" name="Ink 72">
                  <a:extLst>
                    <a:ext uri="{FF2B5EF4-FFF2-40B4-BE49-F238E27FC236}">
                      <a16:creationId xmlns:a16="http://schemas.microsoft.com/office/drawing/2014/main" id="{AFAC2144-90EA-962C-0604-8C0783C586C6}"/>
                    </a:ext>
                  </a:extLst>
                </p:cNvPr>
                <p:cNvPicPr/>
                <p:nvPr/>
              </p:nvPicPr>
              <p:blipFill>
                <a:blip r:embed="rId102"/>
                <a:stretch>
                  <a:fillRect/>
                </a:stretch>
              </p:blipFill>
              <p:spPr>
                <a:xfrm>
                  <a:off x="8187220" y="2929180"/>
                  <a:ext cx="144360" cy="289440"/>
                </a:xfrm>
                <a:prstGeom prst="rect">
                  <a:avLst/>
                </a:prstGeom>
              </p:spPr>
            </p:pic>
          </mc:Fallback>
        </mc:AlternateContent>
      </p:grpSp>
      <p:grpSp>
        <p:nvGrpSpPr>
          <p:cNvPr id="80" name="Group 79">
            <a:extLst>
              <a:ext uri="{FF2B5EF4-FFF2-40B4-BE49-F238E27FC236}">
                <a16:creationId xmlns:a16="http://schemas.microsoft.com/office/drawing/2014/main" id="{2DF1584C-0F60-ED6E-821C-3F6A06E7850F}"/>
              </a:ext>
            </a:extLst>
          </p:cNvPr>
          <p:cNvGrpSpPr/>
          <p:nvPr/>
        </p:nvGrpSpPr>
        <p:grpSpPr>
          <a:xfrm>
            <a:off x="5881060" y="3953020"/>
            <a:ext cx="231840" cy="256680"/>
            <a:chOff x="5881060" y="3953020"/>
            <a:chExt cx="231840" cy="256680"/>
          </a:xfrm>
        </p:grpSpPr>
        <mc:AlternateContent xmlns:mc="http://schemas.openxmlformats.org/markup-compatibility/2006" xmlns:p14="http://schemas.microsoft.com/office/powerpoint/2010/main">
          <mc:Choice Requires="p14">
            <p:contentPart p14:bwMode="auto" r:id="rId103">
              <p14:nvContentPartPr>
                <p14:cNvPr id="75" name="Ink 74">
                  <a:extLst>
                    <a:ext uri="{FF2B5EF4-FFF2-40B4-BE49-F238E27FC236}">
                      <a16:creationId xmlns:a16="http://schemas.microsoft.com/office/drawing/2014/main" id="{734B1DC1-4141-0544-1514-23E5829056C0}"/>
                    </a:ext>
                  </a:extLst>
                </p14:cNvPr>
                <p14:cNvContentPartPr/>
                <p14:nvPr/>
              </p14:nvContentPartPr>
              <p14:xfrm>
                <a:off x="5881060" y="3995500"/>
                <a:ext cx="20880" cy="214200"/>
              </p14:xfrm>
            </p:contentPart>
          </mc:Choice>
          <mc:Fallback xmlns="">
            <p:pic>
              <p:nvPicPr>
                <p:cNvPr id="75" name="Ink 74">
                  <a:extLst>
                    <a:ext uri="{FF2B5EF4-FFF2-40B4-BE49-F238E27FC236}">
                      <a16:creationId xmlns:a16="http://schemas.microsoft.com/office/drawing/2014/main" id="{734B1DC1-4141-0544-1514-23E5829056C0}"/>
                    </a:ext>
                  </a:extLst>
                </p:cNvPr>
                <p:cNvPicPr/>
                <p:nvPr/>
              </p:nvPicPr>
              <p:blipFill>
                <a:blip r:embed="rId104"/>
                <a:stretch>
                  <a:fillRect/>
                </a:stretch>
              </p:blipFill>
              <p:spPr>
                <a:xfrm>
                  <a:off x="5863420" y="3977500"/>
                  <a:ext cx="56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Ink 75">
                  <a:extLst>
                    <a:ext uri="{FF2B5EF4-FFF2-40B4-BE49-F238E27FC236}">
                      <a16:creationId xmlns:a16="http://schemas.microsoft.com/office/drawing/2014/main" id="{3D76BBDB-AFF3-923C-D3F0-D231C5403D3B}"/>
                    </a:ext>
                  </a:extLst>
                </p14:cNvPr>
                <p14:cNvContentPartPr/>
                <p14:nvPr/>
              </p14:nvContentPartPr>
              <p14:xfrm>
                <a:off x="5921380" y="3989380"/>
                <a:ext cx="176400" cy="172440"/>
              </p14:xfrm>
            </p:contentPart>
          </mc:Choice>
          <mc:Fallback xmlns="">
            <p:pic>
              <p:nvPicPr>
                <p:cNvPr id="76" name="Ink 75">
                  <a:extLst>
                    <a:ext uri="{FF2B5EF4-FFF2-40B4-BE49-F238E27FC236}">
                      <a16:creationId xmlns:a16="http://schemas.microsoft.com/office/drawing/2014/main" id="{3D76BBDB-AFF3-923C-D3F0-D231C5403D3B}"/>
                    </a:ext>
                  </a:extLst>
                </p:cNvPr>
                <p:cNvPicPr/>
                <p:nvPr/>
              </p:nvPicPr>
              <p:blipFill>
                <a:blip r:embed="rId106"/>
                <a:stretch>
                  <a:fillRect/>
                </a:stretch>
              </p:blipFill>
              <p:spPr>
                <a:xfrm>
                  <a:off x="5903380" y="3971380"/>
                  <a:ext cx="212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Ink 76">
                  <a:extLst>
                    <a:ext uri="{FF2B5EF4-FFF2-40B4-BE49-F238E27FC236}">
                      <a16:creationId xmlns:a16="http://schemas.microsoft.com/office/drawing/2014/main" id="{F1D00EE7-7D5C-747F-636A-BF157B859E5F}"/>
                    </a:ext>
                  </a:extLst>
                </p14:cNvPr>
                <p14:cNvContentPartPr/>
                <p14:nvPr/>
              </p14:nvContentPartPr>
              <p14:xfrm>
                <a:off x="6101020" y="3953020"/>
                <a:ext cx="11880" cy="197640"/>
              </p14:xfrm>
            </p:contentPart>
          </mc:Choice>
          <mc:Fallback xmlns="">
            <p:pic>
              <p:nvPicPr>
                <p:cNvPr id="77" name="Ink 76">
                  <a:extLst>
                    <a:ext uri="{FF2B5EF4-FFF2-40B4-BE49-F238E27FC236}">
                      <a16:creationId xmlns:a16="http://schemas.microsoft.com/office/drawing/2014/main" id="{F1D00EE7-7D5C-747F-636A-BF157B859E5F}"/>
                    </a:ext>
                  </a:extLst>
                </p:cNvPr>
                <p:cNvPicPr/>
                <p:nvPr/>
              </p:nvPicPr>
              <p:blipFill>
                <a:blip r:embed="rId108"/>
                <a:stretch>
                  <a:fillRect/>
                </a:stretch>
              </p:blipFill>
              <p:spPr>
                <a:xfrm>
                  <a:off x="6083020" y="3935380"/>
                  <a:ext cx="4752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78" name="Ink 77">
                <a:extLst>
                  <a:ext uri="{FF2B5EF4-FFF2-40B4-BE49-F238E27FC236}">
                    <a16:creationId xmlns:a16="http://schemas.microsoft.com/office/drawing/2014/main" id="{F6B7549C-9E75-8C1D-4329-272042000D88}"/>
                  </a:ext>
                </a:extLst>
              </p14:cNvPr>
              <p14:cNvContentPartPr/>
              <p14:nvPr/>
            </p14:nvContentPartPr>
            <p14:xfrm>
              <a:off x="6306940" y="4023940"/>
              <a:ext cx="100440" cy="6120"/>
            </p14:xfrm>
          </p:contentPart>
        </mc:Choice>
        <mc:Fallback xmlns="">
          <p:pic>
            <p:nvPicPr>
              <p:cNvPr id="78" name="Ink 77">
                <a:extLst>
                  <a:ext uri="{FF2B5EF4-FFF2-40B4-BE49-F238E27FC236}">
                    <a16:creationId xmlns:a16="http://schemas.microsoft.com/office/drawing/2014/main" id="{F6B7549C-9E75-8C1D-4329-272042000D88}"/>
                  </a:ext>
                </a:extLst>
              </p:cNvPr>
              <p:cNvPicPr/>
              <p:nvPr/>
            </p:nvPicPr>
            <p:blipFill>
              <a:blip r:embed="rId110"/>
              <a:stretch>
                <a:fillRect/>
              </a:stretch>
            </p:blipFill>
            <p:spPr>
              <a:xfrm>
                <a:off x="6289300" y="4005940"/>
                <a:ext cx="136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Ink 78">
                <a:extLst>
                  <a:ext uri="{FF2B5EF4-FFF2-40B4-BE49-F238E27FC236}">
                    <a16:creationId xmlns:a16="http://schemas.microsoft.com/office/drawing/2014/main" id="{E7653A78-610C-C866-AA83-B2B3174B7749}"/>
                  </a:ext>
                </a:extLst>
              </p14:cNvPr>
              <p14:cNvContentPartPr/>
              <p14:nvPr/>
            </p14:nvContentPartPr>
            <p14:xfrm>
              <a:off x="6332860" y="4127260"/>
              <a:ext cx="75960" cy="9000"/>
            </p14:xfrm>
          </p:contentPart>
        </mc:Choice>
        <mc:Fallback xmlns="">
          <p:pic>
            <p:nvPicPr>
              <p:cNvPr id="79" name="Ink 78">
                <a:extLst>
                  <a:ext uri="{FF2B5EF4-FFF2-40B4-BE49-F238E27FC236}">
                    <a16:creationId xmlns:a16="http://schemas.microsoft.com/office/drawing/2014/main" id="{E7653A78-610C-C866-AA83-B2B3174B7749}"/>
                  </a:ext>
                </a:extLst>
              </p:cNvPr>
              <p:cNvPicPr/>
              <p:nvPr/>
            </p:nvPicPr>
            <p:blipFill>
              <a:blip r:embed="rId112"/>
              <a:stretch>
                <a:fillRect/>
              </a:stretch>
            </p:blipFill>
            <p:spPr>
              <a:xfrm>
                <a:off x="6315220" y="4109620"/>
                <a:ext cx="111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Ink 80">
                <a:extLst>
                  <a:ext uri="{FF2B5EF4-FFF2-40B4-BE49-F238E27FC236}">
                    <a16:creationId xmlns:a16="http://schemas.microsoft.com/office/drawing/2014/main" id="{ACF20551-5171-13AE-4F5C-D34F3F5C2148}"/>
                  </a:ext>
                </a:extLst>
              </p14:cNvPr>
              <p14:cNvContentPartPr/>
              <p14:nvPr/>
            </p14:nvContentPartPr>
            <p14:xfrm>
              <a:off x="6655420" y="3744940"/>
              <a:ext cx="20880" cy="221760"/>
            </p14:xfrm>
          </p:contentPart>
        </mc:Choice>
        <mc:Fallback xmlns="">
          <p:pic>
            <p:nvPicPr>
              <p:cNvPr id="81" name="Ink 80">
                <a:extLst>
                  <a:ext uri="{FF2B5EF4-FFF2-40B4-BE49-F238E27FC236}">
                    <a16:creationId xmlns:a16="http://schemas.microsoft.com/office/drawing/2014/main" id="{ACF20551-5171-13AE-4F5C-D34F3F5C2148}"/>
                  </a:ext>
                </a:extLst>
              </p:cNvPr>
              <p:cNvPicPr/>
              <p:nvPr/>
            </p:nvPicPr>
            <p:blipFill>
              <a:blip r:embed="rId114"/>
              <a:stretch>
                <a:fillRect/>
              </a:stretch>
            </p:blipFill>
            <p:spPr>
              <a:xfrm>
                <a:off x="6637420" y="3726940"/>
                <a:ext cx="56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Ink 81">
                <a:extLst>
                  <a:ext uri="{FF2B5EF4-FFF2-40B4-BE49-F238E27FC236}">
                    <a16:creationId xmlns:a16="http://schemas.microsoft.com/office/drawing/2014/main" id="{AF4DC7F2-2547-0582-8FA9-8D58B801680F}"/>
                  </a:ext>
                </a:extLst>
              </p14:cNvPr>
              <p14:cNvContentPartPr/>
              <p14:nvPr/>
            </p14:nvContentPartPr>
            <p14:xfrm>
              <a:off x="6766300" y="3874900"/>
              <a:ext cx="86400" cy="104400"/>
            </p14:xfrm>
          </p:contentPart>
        </mc:Choice>
        <mc:Fallback xmlns="">
          <p:pic>
            <p:nvPicPr>
              <p:cNvPr id="82" name="Ink 81">
                <a:extLst>
                  <a:ext uri="{FF2B5EF4-FFF2-40B4-BE49-F238E27FC236}">
                    <a16:creationId xmlns:a16="http://schemas.microsoft.com/office/drawing/2014/main" id="{AF4DC7F2-2547-0582-8FA9-8D58B801680F}"/>
                  </a:ext>
                </a:extLst>
              </p:cNvPr>
              <p:cNvPicPr/>
              <p:nvPr/>
            </p:nvPicPr>
            <p:blipFill>
              <a:blip r:embed="rId116"/>
              <a:stretch>
                <a:fillRect/>
              </a:stretch>
            </p:blipFill>
            <p:spPr>
              <a:xfrm>
                <a:off x="6748660" y="3857260"/>
                <a:ext cx="122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Ink 82">
                <a:extLst>
                  <a:ext uri="{FF2B5EF4-FFF2-40B4-BE49-F238E27FC236}">
                    <a16:creationId xmlns:a16="http://schemas.microsoft.com/office/drawing/2014/main" id="{48355BE7-7E6B-4FAD-AB91-1BA51114C780}"/>
                  </a:ext>
                </a:extLst>
              </p14:cNvPr>
              <p14:cNvContentPartPr/>
              <p14:nvPr/>
            </p14:nvContentPartPr>
            <p14:xfrm>
              <a:off x="6951700" y="3823780"/>
              <a:ext cx="75240" cy="227880"/>
            </p14:xfrm>
          </p:contentPart>
        </mc:Choice>
        <mc:Fallback xmlns="">
          <p:pic>
            <p:nvPicPr>
              <p:cNvPr id="83" name="Ink 82">
                <a:extLst>
                  <a:ext uri="{FF2B5EF4-FFF2-40B4-BE49-F238E27FC236}">
                    <a16:creationId xmlns:a16="http://schemas.microsoft.com/office/drawing/2014/main" id="{48355BE7-7E6B-4FAD-AB91-1BA51114C780}"/>
                  </a:ext>
                </a:extLst>
              </p:cNvPr>
              <p:cNvPicPr/>
              <p:nvPr/>
            </p:nvPicPr>
            <p:blipFill>
              <a:blip r:embed="rId118"/>
              <a:stretch>
                <a:fillRect/>
              </a:stretch>
            </p:blipFill>
            <p:spPr>
              <a:xfrm>
                <a:off x="6933700" y="3805780"/>
                <a:ext cx="1108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Ink 83">
                <a:extLst>
                  <a:ext uri="{FF2B5EF4-FFF2-40B4-BE49-F238E27FC236}">
                    <a16:creationId xmlns:a16="http://schemas.microsoft.com/office/drawing/2014/main" id="{5877028A-D621-FF71-A7C0-8126E01E2382}"/>
                  </a:ext>
                </a:extLst>
              </p14:cNvPr>
              <p14:cNvContentPartPr/>
              <p14:nvPr/>
            </p14:nvContentPartPr>
            <p14:xfrm>
              <a:off x="7251940" y="3607060"/>
              <a:ext cx="90000" cy="180000"/>
            </p14:xfrm>
          </p:contentPart>
        </mc:Choice>
        <mc:Fallback xmlns="">
          <p:pic>
            <p:nvPicPr>
              <p:cNvPr id="84" name="Ink 83">
                <a:extLst>
                  <a:ext uri="{FF2B5EF4-FFF2-40B4-BE49-F238E27FC236}">
                    <a16:creationId xmlns:a16="http://schemas.microsoft.com/office/drawing/2014/main" id="{5877028A-D621-FF71-A7C0-8126E01E2382}"/>
                  </a:ext>
                </a:extLst>
              </p:cNvPr>
              <p:cNvPicPr/>
              <p:nvPr/>
            </p:nvPicPr>
            <p:blipFill>
              <a:blip r:embed="rId120"/>
              <a:stretch>
                <a:fillRect/>
              </a:stretch>
            </p:blipFill>
            <p:spPr>
              <a:xfrm>
                <a:off x="7234300" y="3589420"/>
                <a:ext cx="125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5" name="Ink 84">
                <a:extLst>
                  <a:ext uri="{FF2B5EF4-FFF2-40B4-BE49-F238E27FC236}">
                    <a16:creationId xmlns:a16="http://schemas.microsoft.com/office/drawing/2014/main" id="{D26CB8F7-A31D-4B0F-E053-9F34965C66E2}"/>
                  </a:ext>
                </a:extLst>
              </p14:cNvPr>
              <p14:cNvContentPartPr/>
              <p14:nvPr/>
            </p14:nvContentPartPr>
            <p14:xfrm>
              <a:off x="7266340" y="3699940"/>
              <a:ext cx="84600" cy="9000"/>
            </p14:xfrm>
          </p:contentPart>
        </mc:Choice>
        <mc:Fallback xmlns="">
          <p:pic>
            <p:nvPicPr>
              <p:cNvPr id="85" name="Ink 84">
                <a:extLst>
                  <a:ext uri="{FF2B5EF4-FFF2-40B4-BE49-F238E27FC236}">
                    <a16:creationId xmlns:a16="http://schemas.microsoft.com/office/drawing/2014/main" id="{D26CB8F7-A31D-4B0F-E053-9F34965C66E2}"/>
                  </a:ext>
                </a:extLst>
              </p:cNvPr>
              <p:cNvPicPr/>
              <p:nvPr/>
            </p:nvPicPr>
            <p:blipFill>
              <a:blip r:embed="rId122"/>
              <a:stretch>
                <a:fillRect/>
              </a:stretch>
            </p:blipFill>
            <p:spPr>
              <a:xfrm>
                <a:off x="7248700" y="3681940"/>
                <a:ext cx="120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Ink 87">
                <a:extLst>
                  <a:ext uri="{FF2B5EF4-FFF2-40B4-BE49-F238E27FC236}">
                    <a16:creationId xmlns:a16="http://schemas.microsoft.com/office/drawing/2014/main" id="{5C4C7D36-DEFB-DA0C-470F-85514D157C8F}"/>
                  </a:ext>
                </a:extLst>
              </p14:cNvPr>
              <p14:cNvContentPartPr/>
              <p14:nvPr/>
            </p14:nvContentPartPr>
            <p14:xfrm>
              <a:off x="7218820" y="3832420"/>
              <a:ext cx="173520" cy="7920"/>
            </p14:xfrm>
          </p:contentPart>
        </mc:Choice>
        <mc:Fallback xmlns="">
          <p:pic>
            <p:nvPicPr>
              <p:cNvPr id="88" name="Ink 87">
                <a:extLst>
                  <a:ext uri="{FF2B5EF4-FFF2-40B4-BE49-F238E27FC236}">
                    <a16:creationId xmlns:a16="http://schemas.microsoft.com/office/drawing/2014/main" id="{5C4C7D36-DEFB-DA0C-470F-85514D157C8F}"/>
                  </a:ext>
                </a:extLst>
              </p:cNvPr>
              <p:cNvPicPr/>
              <p:nvPr/>
            </p:nvPicPr>
            <p:blipFill>
              <a:blip r:embed="rId124"/>
              <a:stretch>
                <a:fillRect/>
              </a:stretch>
            </p:blipFill>
            <p:spPr>
              <a:xfrm>
                <a:off x="7200820" y="3814780"/>
                <a:ext cx="209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Ink 88">
                <a:extLst>
                  <a:ext uri="{FF2B5EF4-FFF2-40B4-BE49-F238E27FC236}">
                    <a16:creationId xmlns:a16="http://schemas.microsoft.com/office/drawing/2014/main" id="{D05828A7-1F2B-C91C-63E1-43694A638383}"/>
                  </a:ext>
                </a:extLst>
              </p14:cNvPr>
              <p14:cNvContentPartPr/>
              <p14:nvPr/>
            </p14:nvContentPartPr>
            <p14:xfrm>
              <a:off x="7305220" y="3949060"/>
              <a:ext cx="6120" cy="135360"/>
            </p14:xfrm>
          </p:contentPart>
        </mc:Choice>
        <mc:Fallback xmlns="">
          <p:pic>
            <p:nvPicPr>
              <p:cNvPr id="89" name="Ink 88">
                <a:extLst>
                  <a:ext uri="{FF2B5EF4-FFF2-40B4-BE49-F238E27FC236}">
                    <a16:creationId xmlns:a16="http://schemas.microsoft.com/office/drawing/2014/main" id="{D05828A7-1F2B-C91C-63E1-43694A638383}"/>
                  </a:ext>
                </a:extLst>
              </p:cNvPr>
              <p:cNvPicPr/>
              <p:nvPr/>
            </p:nvPicPr>
            <p:blipFill>
              <a:blip r:embed="rId126"/>
              <a:stretch>
                <a:fillRect/>
              </a:stretch>
            </p:blipFill>
            <p:spPr>
              <a:xfrm>
                <a:off x="7287220" y="3931420"/>
                <a:ext cx="41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Ink 89">
                <a:extLst>
                  <a:ext uri="{FF2B5EF4-FFF2-40B4-BE49-F238E27FC236}">
                    <a16:creationId xmlns:a16="http://schemas.microsoft.com/office/drawing/2014/main" id="{5FE483EE-7C30-3403-7448-B5C1B60338CC}"/>
                  </a:ext>
                </a:extLst>
              </p14:cNvPr>
              <p14:cNvContentPartPr/>
              <p14:nvPr/>
            </p14:nvContentPartPr>
            <p14:xfrm>
              <a:off x="7298380" y="3913060"/>
              <a:ext cx="81720" cy="84600"/>
            </p14:xfrm>
          </p:contentPart>
        </mc:Choice>
        <mc:Fallback xmlns="">
          <p:pic>
            <p:nvPicPr>
              <p:cNvPr id="90" name="Ink 89">
                <a:extLst>
                  <a:ext uri="{FF2B5EF4-FFF2-40B4-BE49-F238E27FC236}">
                    <a16:creationId xmlns:a16="http://schemas.microsoft.com/office/drawing/2014/main" id="{5FE483EE-7C30-3403-7448-B5C1B60338CC}"/>
                  </a:ext>
                </a:extLst>
              </p:cNvPr>
              <p:cNvPicPr/>
              <p:nvPr/>
            </p:nvPicPr>
            <p:blipFill>
              <a:blip r:embed="rId128"/>
              <a:stretch>
                <a:fillRect/>
              </a:stretch>
            </p:blipFill>
            <p:spPr>
              <a:xfrm>
                <a:off x="7280380" y="3895060"/>
                <a:ext cx="117360" cy="120240"/>
              </a:xfrm>
              <a:prstGeom prst="rect">
                <a:avLst/>
              </a:prstGeom>
            </p:spPr>
          </p:pic>
        </mc:Fallback>
      </mc:AlternateContent>
      <p:grpSp>
        <p:nvGrpSpPr>
          <p:cNvPr id="108" name="Group 107">
            <a:extLst>
              <a:ext uri="{FF2B5EF4-FFF2-40B4-BE49-F238E27FC236}">
                <a16:creationId xmlns:a16="http://schemas.microsoft.com/office/drawing/2014/main" id="{257004C1-B20C-0664-4C04-6F5981DF5A4D}"/>
              </a:ext>
            </a:extLst>
          </p:cNvPr>
          <p:cNvGrpSpPr/>
          <p:nvPr/>
        </p:nvGrpSpPr>
        <p:grpSpPr>
          <a:xfrm>
            <a:off x="6625180" y="4164340"/>
            <a:ext cx="1207800" cy="411120"/>
            <a:chOff x="6625180" y="4164340"/>
            <a:chExt cx="1207800" cy="411120"/>
          </a:xfrm>
        </p:grpSpPr>
        <mc:AlternateContent xmlns:mc="http://schemas.openxmlformats.org/markup-compatibility/2006" xmlns:p14="http://schemas.microsoft.com/office/powerpoint/2010/main">
          <mc:Choice Requires="p14">
            <p:contentPart p14:bwMode="auto" r:id="rId129">
              <p14:nvContentPartPr>
                <p14:cNvPr id="91" name="Ink 90">
                  <a:extLst>
                    <a:ext uri="{FF2B5EF4-FFF2-40B4-BE49-F238E27FC236}">
                      <a16:creationId xmlns:a16="http://schemas.microsoft.com/office/drawing/2014/main" id="{E7D6CCA8-8F26-10FE-C417-415C5B4256B8}"/>
                    </a:ext>
                  </a:extLst>
                </p14:cNvPr>
                <p14:cNvContentPartPr/>
                <p14:nvPr/>
              </p14:nvContentPartPr>
              <p14:xfrm>
                <a:off x="6625180" y="4164340"/>
                <a:ext cx="883800" cy="24840"/>
              </p14:xfrm>
            </p:contentPart>
          </mc:Choice>
          <mc:Fallback xmlns="">
            <p:pic>
              <p:nvPicPr>
                <p:cNvPr id="91" name="Ink 90">
                  <a:extLst>
                    <a:ext uri="{FF2B5EF4-FFF2-40B4-BE49-F238E27FC236}">
                      <a16:creationId xmlns:a16="http://schemas.microsoft.com/office/drawing/2014/main" id="{E7D6CCA8-8F26-10FE-C417-415C5B4256B8}"/>
                    </a:ext>
                  </a:extLst>
                </p:cNvPr>
                <p:cNvPicPr/>
                <p:nvPr/>
              </p:nvPicPr>
              <p:blipFill>
                <a:blip r:embed="rId130"/>
                <a:stretch>
                  <a:fillRect/>
                </a:stretch>
              </p:blipFill>
              <p:spPr>
                <a:xfrm>
                  <a:off x="6607540" y="4146700"/>
                  <a:ext cx="919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Ink 92">
                  <a:extLst>
                    <a:ext uri="{FF2B5EF4-FFF2-40B4-BE49-F238E27FC236}">
                      <a16:creationId xmlns:a16="http://schemas.microsoft.com/office/drawing/2014/main" id="{AF5B0D4A-0A70-429F-FFFF-6D57907131DE}"/>
                    </a:ext>
                  </a:extLst>
                </p14:cNvPr>
                <p14:cNvContentPartPr/>
                <p14:nvPr/>
              </p14:nvContentPartPr>
              <p14:xfrm>
                <a:off x="6733900" y="4331740"/>
                <a:ext cx="6120" cy="221040"/>
              </p14:xfrm>
            </p:contentPart>
          </mc:Choice>
          <mc:Fallback xmlns="">
            <p:pic>
              <p:nvPicPr>
                <p:cNvPr id="93" name="Ink 92">
                  <a:extLst>
                    <a:ext uri="{FF2B5EF4-FFF2-40B4-BE49-F238E27FC236}">
                      <a16:creationId xmlns:a16="http://schemas.microsoft.com/office/drawing/2014/main" id="{AF5B0D4A-0A70-429F-FFFF-6D57907131DE}"/>
                    </a:ext>
                  </a:extLst>
                </p:cNvPr>
                <p:cNvPicPr/>
                <p:nvPr/>
              </p:nvPicPr>
              <p:blipFill>
                <a:blip r:embed="rId132"/>
                <a:stretch>
                  <a:fillRect/>
                </a:stretch>
              </p:blipFill>
              <p:spPr>
                <a:xfrm>
                  <a:off x="6715900" y="4314100"/>
                  <a:ext cx="41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Ink 93">
                  <a:extLst>
                    <a:ext uri="{FF2B5EF4-FFF2-40B4-BE49-F238E27FC236}">
                      <a16:creationId xmlns:a16="http://schemas.microsoft.com/office/drawing/2014/main" id="{B10E412B-9141-8278-B285-683F372B56EF}"/>
                    </a:ext>
                  </a:extLst>
                </p14:cNvPr>
                <p14:cNvContentPartPr/>
                <p14:nvPr/>
              </p14:nvContentPartPr>
              <p14:xfrm>
                <a:off x="6819940" y="4468900"/>
                <a:ext cx="49680" cy="66960"/>
              </p14:xfrm>
            </p:contentPart>
          </mc:Choice>
          <mc:Fallback xmlns="">
            <p:pic>
              <p:nvPicPr>
                <p:cNvPr id="94" name="Ink 93">
                  <a:extLst>
                    <a:ext uri="{FF2B5EF4-FFF2-40B4-BE49-F238E27FC236}">
                      <a16:creationId xmlns:a16="http://schemas.microsoft.com/office/drawing/2014/main" id="{B10E412B-9141-8278-B285-683F372B56EF}"/>
                    </a:ext>
                  </a:extLst>
                </p:cNvPr>
                <p:cNvPicPr/>
                <p:nvPr/>
              </p:nvPicPr>
              <p:blipFill>
                <a:blip r:embed="rId134"/>
                <a:stretch>
                  <a:fillRect/>
                </a:stretch>
              </p:blipFill>
              <p:spPr>
                <a:xfrm>
                  <a:off x="6801940" y="4451260"/>
                  <a:ext cx="85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Ink 94">
                  <a:extLst>
                    <a:ext uri="{FF2B5EF4-FFF2-40B4-BE49-F238E27FC236}">
                      <a16:creationId xmlns:a16="http://schemas.microsoft.com/office/drawing/2014/main" id="{A322304A-9AB9-86DA-D403-542BFE2F2F0F}"/>
                    </a:ext>
                  </a:extLst>
                </p14:cNvPr>
                <p14:cNvContentPartPr/>
                <p14:nvPr/>
              </p14:nvContentPartPr>
              <p14:xfrm>
                <a:off x="6944500" y="4409140"/>
                <a:ext cx="79560" cy="166320"/>
              </p14:xfrm>
            </p:contentPart>
          </mc:Choice>
          <mc:Fallback xmlns="">
            <p:pic>
              <p:nvPicPr>
                <p:cNvPr id="95" name="Ink 94">
                  <a:extLst>
                    <a:ext uri="{FF2B5EF4-FFF2-40B4-BE49-F238E27FC236}">
                      <a16:creationId xmlns:a16="http://schemas.microsoft.com/office/drawing/2014/main" id="{A322304A-9AB9-86DA-D403-542BFE2F2F0F}"/>
                    </a:ext>
                  </a:extLst>
                </p:cNvPr>
                <p:cNvPicPr/>
                <p:nvPr/>
              </p:nvPicPr>
              <p:blipFill>
                <a:blip r:embed="rId136"/>
                <a:stretch>
                  <a:fillRect/>
                </a:stretch>
              </p:blipFill>
              <p:spPr>
                <a:xfrm>
                  <a:off x="6926860" y="4391500"/>
                  <a:ext cx="115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Ink 95">
                  <a:extLst>
                    <a:ext uri="{FF2B5EF4-FFF2-40B4-BE49-F238E27FC236}">
                      <a16:creationId xmlns:a16="http://schemas.microsoft.com/office/drawing/2014/main" id="{A47CF240-69DF-8B42-96A0-FD64016787C1}"/>
                    </a:ext>
                  </a:extLst>
                </p14:cNvPr>
                <p14:cNvContentPartPr/>
                <p14:nvPr/>
              </p14:nvContentPartPr>
              <p14:xfrm>
                <a:off x="7139620" y="4307260"/>
                <a:ext cx="49680" cy="222120"/>
              </p14:xfrm>
            </p:contentPart>
          </mc:Choice>
          <mc:Fallback xmlns="">
            <p:pic>
              <p:nvPicPr>
                <p:cNvPr id="96" name="Ink 95">
                  <a:extLst>
                    <a:ext uri="{FF2B5EF4-FFF2-40B4-BE49-F238E27FC236}">
                      <a16:creationId xmlns:a16="http://schemas.microsoft.com/office/drawing/2014/main" id="{A47CF240-69DF-8B42-96A0-FD64016787C1}"/>
                    </a:ext>
                  </a:extLst>
                </p:cNvPr>
                <p:cNvPicPr/>
                <p:nvPr/>
              </p:nvPicPr>
              <p:blipFill>
                <a:blip r:embed="rId138"/>
                <a:stretch>
                  <a:fillRect/>
                </a:stretch>
              </p:blipFill>
              <p:spPr>
                <a:xfrm>
                  <a:off x="7121620" y="4289620"/>
                  <a:ext cx="85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Ink 96">
                  <a:extLst>
                    <a:ext uri="{FF2B5EF4-FFF2-40B4-BE49-F238E27FC236}">
                      <a16:creationId xmlns:a16="http://schemas.microsoft.com/office/drawing/2014/main" id="{1F92E98F-B4F0-D16E-561D-0D28B9BCEBD5}"/>
                    </a:ext>
                  </a:extLst>
                </p14:cNvPr>
                <p14:cNvContentPartPr/>
                <p14:nvPr/>
              </p14:nvContentPartPr>
              <p14:xfrm>
                <a:off x="7249780" y="4453420"/>
                <a:ext cx="82440" cy="9000"/>
              </p14:xfrm>
            </p:contentPart>
          </mc:Choice>
          <mc:Fallback xmlns="">
            <p:pic>
              <p:nvPicPr>
                <p:cNvPr id="97" name="Ink 96">
                  <a:extLst>
                    <a:ext uri="{FF2B5EF4-FFF2-40B4-BE49-F238E27FC236}">
                      <a16:creationId xmlns:a16="http://schemas.microsoft.com/office/drawing/2014/main" id="{1F92E98F-B4F0-D16E-561D-0D28B9BCEBD5}"/>
                    </a:ext>
                  </a:extLst>
                </p:cNvPr>
                <p:cNvPicPr/>
                <p:nvPr/>
              </p:nvPicPr>
              <p:blipFill>
                <a:blip r:embed="rId140"/>
                <a:stretch>
                  <a:fillRect/>
                </a:stretch>
              </p:blipFill>
              <p:spPr>
                <a:xfrm>
                  <a:off x="7232140" y="4435780"/>
                  <a:ext cx="118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Ink 98">
                  <a:extLst>
                    <a:ext uri="{FF2B5EF4-FFF2-40B4-BE49-F238E27FC236}">
                      <a16:creationId xmlns:a16="http://schemas.microsoft.com/office/drawing/2014/main" id="{138D708B-573B-4E94-5FB5-EEFBBCFCA0C6}"/>
                    </a:ext>
                  </a:extLst>
                </p14:cNvPr>
                <p14:cNvContentPartPr/>
                <p14:nvPr/>
              </p14:nvContentPartPr>
              <p14:xfrm>
                <a:off x="7282540" y="4273420"/>
                <a:ext cx="32400" cy="201240"/>
              </p14:xfrm>
            </p:contentPart>
          </mc:Choice>
          <mc:Fallback xmlns="">
            <p:pic>
              <p:nvPicPr>
                <p:cNvPr id="99" name="Ink 98">
                  <a:extLst>
                    <a:ext uri="{FF2B5EF4-FFF2-40B4-BE49-F238E27FC236}">
                      <a16:creationId xmlns:a16="http://schemas.microsoft.com/office/drawing/2014/main" id="{138D708B-573B-4E94-5FB5-EEFBBCFCA0C6}"/>
                    </a:ext>
                  </a:extLst>
                </p:cNvPr>
                <p:cNvPicPr/>
                <p:nvPr/>
              </p:nvPicPr>
              <p:blipFill>
                <a:blip r:embed="rId142"/>
                <a:stretch>
                  <a:fillRect/>
                </a:stretch>
              </p:blipFill>
              <p:spPr>
                <a:xfrm>
                  <a:off x="7264900" y="4255420"/>
                  <a:ext cx="68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Ink 99">
                  <a:extLst>
                    <a:ext uri="{FF2B5EF4-FFF2-40B4-BE49-F238E27FC236}">
                      <a16:creationId xmlns:a16="http://schemas.microsoft.com/office/drawing/2014/main" id="{B2396BA8-48DA-FF71-3366-8C14613C08B2}"/>
                    </a:ext>
                  </a:extLst>
                </p14:cNvPr>
                <p14:cNvContentPartPr/>
                <p14:nvPr/>
              </p14:nvContentPartPr>
              <p14:xfrm>
                <a:off x="7265260" y="4460620"/>
                <a:ext cx="128160" cy="17640"/>
              </p14:xfrm>
            </p:contentPart>
          </mc:Choice>
          <mc:Fallback xmlns="">
            <p:pic>
              <p:nvPicPr>
                <p:cNvPr id="100" name="Ink 99">
                  <a:extLst>
                    <a:ext uri="{FF2B5EF4-FFF2-40B4-BE49-F238E27FC236}">
                      <a16:creationId xmlns:a16="http://schemas.microsoft.com/office/drawing/2014/main" id="{B2396BA8-48DA-FF71-3366-8C14613C08B2}"/>
                    </a:ext>
                  </a:extLst>
                </p:cNvPr>
                <p:cNvPicPr/>
                <p:nvPr/>
              </p:nvPicPr>
              <p:blipFill>
                <a:blip r:embed="rId144"/>
                <a:stretch>
                  <a:fillRect/>
                </a:stretch>
              </p:blipFill>
              <p:spPr>
                <a:xfrm>
                  <a:off x="7247620" y="4442980"/>
                  <a:ext cx="163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Ink 100">
                  <a:extLst>
                    <a:ext uri="{FF2B5EF4-FFF2-40B4-BE49-F238E27FC236}">
                      <a16:creationId xmlns:a16="http://schemas.microsoft.com/office/drawing/2014/main" id="{2BD64F72-91BE-AF4B-4F49-B56DE9BFFF52}"/>
                    </a:ext>
                  </a:extLst>
                </p14:cNvPr>
                <p14:cNvContentPartPr/>
                <p14:nvPr/>
              </p14:nvContentPartPr>
              <p14:xfrm>
                <a:off x="7431220" y="4395100"/>
                <a:ext cx="66960" cy="3240"/>
              </p14:xfrm>
            </p:contentPart>
          </mc:Choice>
          <mc:Fallback xmlns="">
            <p:pic>
              <p:nvPicPr>
                <p:cNvPr id="101" name="Ink 100">
                  <a:extLst>
                    <a:ext uri="{FF2B5EF4-FFF2-40B4-BE49-F238E27FC236}">
                      <a16:creationId xmlns:a16="http://schemas.microsoft.com/office/drawing/2014/main" id="{2BD64F72-91BE-AF4B-4F49-B56DE9BFFF52}"/>
                    </a:ext>
                  </a:extLst>
                </p:cNvPr>
                <p:cNvPicPr/>
                <p:nvPr/>
              </p:nvPicPr>
              <p:blipFill>
                <a:blip r:embed="rId146"/>
                <a:stretch>
                  <a:fillRect/>
                </a:stretch>
              </p:blipFill>
              <p:spPr>
                <a:xfrm>
                  <a:off x="7413220" y="4377460"/>
                  <a:ext cx="102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Ink 101">
                  <a:extLst>
                    <a:ext uri="{FF2B5EF4-FFF2-40B4-BE49-F238E27FC236}">
                      <a16:creationId xmlns:a16="http://schemas.microsoft.com/office/drawing/2014/main" id="{3C404EB1-341E-B46F-8A02-DC1EFB6C64BC}"/>
                    </a:ext>
                  </a:extLst>
                </p14:cNvPr>
                <p14:cNvContentPartPr/>
                <p14:nvPr/>
              </p14:nvContentPartPr>
              <p14:xfrm>
                <a:off x="7460020" y="4345780"/>
                <a:ext cx="5040" cy="153360"/>
              </p14:xfrm>
            </p:contentPart>
          </mc:Choice>
          <mc:Fallback xmlns="">
            <p:pic>
              <p:nvPicPr>
                <p:cNvPr id="102" name="Ink 101">
                  <a:extLst>
                    <a:ext uri="{FF2B5EF4-FFF2-40B4-BE49-F238E27FC236}">
                      <a16:creationId xmlns:a16="http://schemas.microsoft.com/office/drawing/2014/main" id="{3C404EB1-341E-B46F-8A02-DC1EFB6C64BC}"/>
                    </a:ext>
                  </a:extLst>
                </p:cNvPr>
                <p:cNvPicPr/>
                <p:nvPr/>
              </p:nvPicPr>
              <p:blipFill>
                <a:blip r:embed="rId148"/>
                <a:stretch>
                  <a:fillRect/>
                </a:stretch>
              </p:blipFill>
              <p:spPr>
                <a:xfrm>
                  <a:off x="7442380" y="4328140"/>
                  <a:ext cx="40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Ink 102">
                  <a:extLst>
                    <a:ext uri="{FF2B5EF4-FFF2-40B4-BE49-F238E27FC236}">
                      <a16:creationId xmlns:a16="http://schemas.microsoft.com/office/drawing/2014/main" id="{552CAED4-4C9E-FE72-25AF-6EF74A8D3B03}"/>
                    </a:ext>
                  </a:extLst>
                </p14:cNvPr>
                <p14:cNvContentPartPr/>
                <p14:nvPr/>
              </p14:nvContentPartPr>
              <p14:xfrm>
                <a:off x="7601140" y="4361260"/>
                <a:ext cx="60120" cy="106560"/>
              </p14:xfrm>
            </p:contentPart>
          </mc:Choice>
          <mc:Fallback xmlns="">
            <p:pic>
              <p:nvPicPr>
                <p:cNvPr id="103" name="Ink 102">
                  <a:extLst>
                    <a:ext uri="{FF2B5EF4-FFF2-40B4-BE49-F238E27FC236}">
                      <a16:creationId xmlns:a16="http://schemas.microsoft.com/office/drawing/2014/main" id="{552CAED4-4C9E-FE72-25AF-6EF74A8D3B03}"/>
                    </a:ext>
                  </a:extLst>
                </p:cNvPr>
                <p:cNvPicPr/>
                <p:nvPr/>
              </p:nvPicPr>
              <p:blipFill>
                <a:blip r:embed="rId150"/>
                <a:stretch>
                  <a:fillRect/>
                </a:stretch>
              </p:blipFill>
              <p:spPr>
                <a:xfrm>
                  <a:off x="7583500" y="4343260"/>
                  <a:ext cx="95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Ink 103">
                  <a:extLst>
                    <a:ext uri="{FF2B5EF4-FFF2-40B4-BE49-F238E27FC236}">
                      <a16:creationId xmlns:a16="http://schemas.microsoft.com/office/drawing/2014/main" id="{9F9809C1-1C27-3791-B3A7-6262A406A609}"/>
                    </a:ext>
                  </a:extLst>
                </p14:cNvPr>
                <p14:cNvContentPartPr/>
                <p14:nvPr/>
              </p14:nvContentPartPr>
              <p14:xfrm>
                <a:off x="7576660" y="4274860"/>
                <a:ext cx="360" cy="360"/>
              </p14:xfrm>
            </p:contentPart>
          </mc:Choice>
          <mc:Fallback xmlns="">
            <p:pic>
              <p:nvPicPr>
                <p:cNvPr id="104" name="Ink 103">
                  <a:extLst>
                    <a:ext uri="{FF2B5EF4-FFF2-40B4-BE49-F238E27FC236}">
                      <a16:creationId xmlns:a16="http://schemas.microsoft.com/office/drawing/2014/main" id="{9F9809C1-1C27-3791-B3A7-6262A406A609}"/>
                    </a:ext>
                  </a:extLst>
                </p:cNvPr>
                <p:cNvPicPr/>
                <p:nvPr/>
              </p:nvPicPr>
              <p:blipFill>
                <a:blip r:embed="rId45"/>
                <a:stretch>
                  <a:fillRect/>
                </a:stretch>
              </p:blipFill>
              <p:spPr>
                <a:xfrm>
                  <a:off x="7559020" y="4257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CDF4C6E4-363A-9347-2854-B7D37AD180C9}"/>
                    </a:ext>
                  </a:extLst>
                </p14:cNvPr>
                <p14:cNvContentPartPr/>
                <p14:nvPr/>
              </p14:nvContentPartPr>
              <p14:xfrm>
                <a:off x="7538860" y="4194220"/>
                <a:ext cx="294120" cy="9720"/>
              </p14:xfrm>
            </p:contentPart>
          </mc:Choice>
          <mc:Fallback xmlns="">
            <p:pic>
              <p:nvPicPr>
                <p:cNvPr id="105" name="Ink 104">
                  <a:extLst>
                    <a:ext uri="{FF2B5EF4-FFF2-40B4-BE49-F238E27FC236}">
                      <a16:creationId xmlns:a16="http://schemas.microsoft.com/office/drawing/2014/main" id="{CDF4C6E4-363A-9347-2854-B7D37AD180C9}"/>
                    </a:ext>
                  </a:extLst>
                </p:cNvPr>
                <p:cNvPicPr/>
                <p:nvPr/>
              </p:nvPicPr>
              <p:blipFill>
                <a:blip r:embed="rId153"/>
                <a:stretch>
                  <a:fillRect/>
                </a:stretch>
              </p:blipFill>
              <p:spPr>
                <a:xfrm>
                  <a:off x="7521220" y="4176220"/>
                  <a:ext cx="329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Ink 106">
                  <a:extLst>
                    <a:ext uri="{FF2B5EF4-FFF2-40B4-BE49-F238E27FC236}">
                      <a16:creationId xmlns:a16="http://schemas.microsoft.com/office/drawing/2014/main" id="{7D108C37-2535-DA4B-4F81-4D31730EEB39}"/>
                    </a:ext>
                  </a:extLst>
                </p14:cNvPr>
                <p14:cNvContentPartPr/>
                <p14:nvPr/>
              </p14:nvContentPartPr>
              <p14:xfrm>
                <a:off x="7721380" y="4282420"/>
                <a:ext cx="81720" cy="222120"/>
              </p14:xfrm>
            </p:contentPart>
          </mc:Choice>
          <mc:Fallback xmlns="">
            <p:pic>
              <p:nvPicPr>
                <p:cNvPr id="107" name="Ink 106">
                  <a:extLst>
                    <a:ext uri="{FF2B5EF4-FFF2-40B4-BE49-F238E27FC236}">
                      <a16:creationId xmlns:a16="http://schemas.microsoft.com/office/drawing/2014/main" id="{7D108C37-2535-DA4B-4F81-4D31730EEB39}"/>
                    </a:ext>
                  </a:extLst>
                </p:cNvPr>
                <p:cNvPicPr/>
                <p:nvPr/>
              </p:nvPicPr>
              <p:blipFill>
                <a:blip r:embed="rId155"/>
                <a:stretch>
                  <a:fillRect/>
                </a:stretch>
              </p:blipFill>
              <p:spPr>
                <a:xfrm>
                  <a:off x="7703740" y="4264780"/>
                  <a:ext cx="117360" cy="257760"/>
                </a:xfrm>
                <a:prstGeom prst="rect">
                  <a:avLst/>
                </a:prstGeom>
              </p:spPr>
            </p:pic>
          </mc:Fallback>
        </mc:AlternateContent>
      </p:grpSp>
      <p:grpSp>
        <p:nvGrpSpPr>
          <p:cNvPr id="137" name="Group 136">
            <a:extLst>
              <a:ext uri="{FF2B5EF4-FFF2-40B4-BE49-F238E27FC236}">
                <a16:creationId xmlns:a16="http://schemas.microsoft.com/office/drawing/2014/main" id="{7EF23130-7026-4C30-9568-9E9B302E5965}"/>
              </a:ext>
            </a:extLst>
          </p:cNvPr>
          <p:cNvGrpSpPr/>
          <p:nvPr/>
        </p:nvGrpSpPr>
        <p:grpSpPr>
          <a:xfrm>
            <a:off x="1012780" y="1949260"/>
            <a:ext cx="1841760" cy="448200"/>
            <a:chOff x="1012780" y="1949260"/>
            <a:chExt cx="1841760" cy="448200"/>
          </a:xfrm>
        </p:grpSpPr>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642F6CDB-CE4D-095E-9979-78CF021938CE}"/>
                    </a:ext>
                  </a:extLst>
                </p14:cNvPr>
                <p14:cNvContentPartPr/>
                <p14:nvPr/>
              </p14:nvContentPartPr>
              <p14:xfrm>
                <a:off x="1012780" y="2183980"/>
                <a:ext cx="6120" cy="213480"/>
              </p14:xfrm>
            </p:contentPart>
          </mc:Choice>
          <mc:Fallback xmlns="">
            <p:pic>
              <p:nvPicPr>
                <p:cNvPr id="109" name="Ink 108">
                  <a:extLst>
                    <a:ext uri="{FF2B5EF4-FFF2-40B4-BE49-F238E27FC236}">
                      <a16:creationId xmlns:a16="http://schemas.microsoft.com/office/drawing/2014/main" id="{642F6CDB-CE4D-095E-9979-78CF021938CE}"/>
                    </a:ext>
                  </a:extLst>
                </p:cNvPr>
                <p:cNvPicPr/>
                <p:nvPr/>
              </p:nvPicPr>
              <p:blipFill>
                <a:blip r:embed="rId157"/>
                <a:stretch>
                  <a:fillRect/>
                </a:stretch>
              </p:blipFill>
              <p:spPr>
                <a:xfrm>
                  <a:off x="995140" y="2165980"/>
                  <a:ext cx="417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A07F7CAF-FBC4-7CBC-9EF1-32D96A68D010}"/>
                    </a:ext>
                  </a:extLst>
                </p14:cNvPr>
                <p14:cNvContentPartPr/>
                <p14:nvPr/>
              </p14:nvContentPartPr>
              <p14:xfrm>
                <a:off x="1089460" y="2157700"/>
                <a:ext cx="73080" cy="131040"/>
              </p14:xfrm>
            </p:contentPart>
          </mc:Choice>
          <mc:Fallback xmlns="">
            <p:pic>
              <p:nvPicPr>
                <p:cNvPr id="110" name="Ink 109">
                  <a:extLst>
                    <a:ext uri="{FF2B5EF4-FFF2-40B4-BE49-F238E27FC236}">
                      <a16:creationId xmlns:a16="http://schemas.microsoft.com/office/drawing/2014/main" id="{A07F7CAF-FBC4-7CBC-9EF1-32D96A68D010}"/>
                    </a:ext>
                  </a:extLst>
                </p:cNvPr>
                <p:cNvPicPr/>
                <p:nvPr/>
              </p:nvPicPr>
              <p:blipFill>
                <a:blip r:embed="rId159"/>
                <a:stretch>
                  <a:fillRect/>
                </a:stretch>
              </p:blipFill>
              <p:spPr>
                <a:xfrm>
                  <a:off x="1071460" y="2139700"/>
                  <a:ext cx="108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9A68DC5E-C044-651B-FF63-500896F53B42}"/>
                    </a:ext>
                  </a:extLst>
                </p14:cNvPr>
                <p14:cNvContentPartPr/>
                <p14:nvPr/>
              </p14:nvContentPartPr>
              <p14:xfrm>
                <a:off x="1196380" y="2164180"/>
                <a:ext cx="55440" cy="100800"/>
              </p14:xfrm>
            </p:contentPart>
          </mc:Choice>
          <mc:Fallback xmlns="">
            <p:pic>
              <p:nvPicPr>
                <p:cNvPr id="111" name="Ink 110">
                  <a:extLst>
                    <a:ext uri="{FF2B5EF4-FFF2-40B4-BE49-F238E27FC236}">
                      <a16:creationId xmlns:a16="http://schemas.microsoft.com/office/drawing/2014/main" id="{9A68DC5E-C044-651B-FF63-500896F53B42}"/>
                    </a:ext>
                  </a:extLst>
                </p:cNvPr>
                <p:cNvPicPr/>
                <p:nvPr/>
              </p:nvPicPr>
              <p:blipFill>
                <a:blip r:embed="rId161"/>
                <a:stretch>
                  <a:fillRect/>
                </a:stretch>
              </p:blipFill>
              <p:spPr>
                <a:xfrm>
                  <a:off x="1178380" y="2146540"/>
                  <a:ext cx="91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Ink 111">
                  <a:extLst>
                    <a:ext uri="{FF2B5EF4-FFF2-40B4-BE49-F238E27FC236}">
                      <a16:creationId xmlns:a16="http://schemas.microsoft.com/office/drawing/2014/main" id="{1174DE70-EA10-8E53-4494-BC08201D814D}"/>
                    </a:ext>
                  </a:extLst>
                </p14:cNvPr>
                <p14:cNvContentPartPr/>
                <p14:nvPr/>
              </p14:nvContentPartPr>
              <p14:xfrm>
                <a:off x="1322380" y="2124580"/>
                <a:ext cx="73080" cy="96840"/>
              </p14:xfrm>
            </p:contentPart>
          </mc:Choice>
          <mc:Fallback xmlns="">
            <p:pic>
              <p:nvPicPr>
                <p:cNvPr id="112" name="Ink 111">
                  <a:extLst>
                    <a:ext uri="{FF2B5EF4-FFF2-40B4-BE49-F238E27FC236}">
                      <a16:creationId xmlns:a16="http://schemas.microsoft.com/office/drawing/2014/main" id="{1174DE70-EA10-8E53-4494-BC08201D814D}"/>
                    </a:ext>
                  </a:extLst>
                </p:cNvPr>
                <p:cNvPicPr/>
                <p:nvPr/>
              </p:nvPicPr>
              <p:blipFill>
                <a:blip r:embed="rId163"/>
                <a:stretch>
                  <a:fillRect/>
                </a:stretch>
              </p:blipFill>
              <p:spPr>
                <a:xfrm>
                  <a:off x="1304380" y="2106940"/>
                  <a:ext cx="108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8CC7EF54-6914-553D-2CFE-AC5BBF5313F6}"/>
                    </a:ext>
                  </a:extLst>
                </p14:cNvPr>
                <p14:cNvContentPartPr/>
                <p14:nvPr/>
              </p14:nvContentPartPr>
              <p14:xfrm>
                <a:off x="1495900" y="2156980"/>
                <a:ext cx="64080" cy="11880"/>
              </p14:xfrm>
            </p:contentPart>
          </mc:Choice>
          <mc:Fallback xmlns="">
            <p:pic>
              <p:nvPicPr>
                <p:cNvPr id="114" name="Ink 113">
                  <a:extLst>
                    <a:ext uri="{FF2B5EF4-FFF2-40B4-BE49-F238E27FC236}">
                      <a16:creationId xmlns:a16="http://schemas.microsoft.com/office/drawing/2014/main" id="{8CC7EF54-6914-553D-2CFE-AC5BBF5313F6}"/>
                    </a:ext>
                  </a:extLst>
                </p:cNvPr>
                <p:cNvPicPr/>
                <p:nvPr/>
              </p:nvPicPr>
              <p:blipFill>
                <a:blip r:embed="rId165"/>
                <a:stretch>
                  <a:fillRect/>
                </a:stretch>
              </p:blipFill>
              <p:spPr>
                <a:xfrm>
                  <a:off x="1477900" y="2139340"/>
                  <a:ext cx="99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Ink 115">
                  <a:extLst>
                    <a:ext uri="{FF2B5EF4-FFF2-40B4-BE49-F238E27FC236}">
                      <a16:creationId xmlns:a16="http://schemas.microsoft.com/office/drawing/2014/main" id="{BC6296F6-928E-8A2E-B82E-BBA595CC319E}"/>
                    </a:ext>
                  </a:extLst>
                </p14:cNvPr>
                <p14:cNvContentPartPr/>
                <p14:nvPr/>
              </p14:nvContentPartPr>
              <p14:xfrm>
                <a:off x="1487260" y="2226820"/>
                <a:ext cx="41040" cy="9000"/>
              </p14:xfrm>
            </p:contentPart>
          </mc:Choice>
          <mc:Fallback xmlns="">
            <p:pic>
              <p:nvPicPr>
                <p:cNvPr id="116" name="Ink 115">
                  <a:extLst>
                    <a:ext uri="{FF2B5EF4-FFF2-40B4-BE49-F238E27FC236}">
                      <a16:creationId xmlns:a16="http://schemas.microsoft.com/office/drawing/2014/main" id="{BC6296F6-928E-8A2E-B82E-BBA595CC319E}"/>
                    </a:ext>
                  </a:extLst>
                </p:cNvPr>
                <p:cNvPicPr/>
                <p:nvPr/>
              </p:nvPicPr>
              <p:blipFill>
                <a:blip r:embed="rId167"/>
                <a:stretch>
                  <a:fillRect/>
                </a:stretch>
              </p:blipFill>
              <p:spPr>
                <a:xfrm>
                  <a:off x="1469260" y="2208820"/>
                  <a:ext cx="76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38124C66-5223-81E6-84BC-009E96682D88}"/>
                    </a:ext>
                  </a:extLst>
                </p14:cNvPr>
                <p14:cNvContentPartPr/>
                <p14:nvPr/>
              </p14:nvContentPartPr>
              <p14:xfrm>
                <a:off x="1657540" y="2108380"/>
                <a:ext cx="66960" cy="139680"/>
              </p14:xfrm>
            </p:contentPart>
          </mc:Choice>
          <mc:Fallback xmlns="">
            <p:pic>
              <p:nvPicPr>
                <p:cNvPr id="118" name="Ink 117">
                  <a:extLst>
                    <a:ext uri="{FF2B5EF4-FFF2-40B4-BE49-F238E27FC236}">
                      <a16:creationId xmlns:a16="http://schemas.microsoft.com/office/drawing/2014/main" id="{38124C66-5223-81E6-84BC-009E96682D88}"/>
                    </a:ext>
                  </a:extLst>
                </p:cNvPr>
                <p:cNvPicPr/>
                <p:nvPr/>
              </p:nvPicPr>
              <p:blipFill>
                <a:blip r:embed="rId169"/>
                <a:stretch>
                  <a:fillRect/>
                </a:stretch>
              </p:blipFill>
              <p:spPr>
                <a:xfrm>
                  <a:off x="1639540" y="2090740"/>
                  <a:ext cx="102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4F58853D-9C79-09CC-F6F1-772607CB3088}"/>
                    </a:ext>
                  </a:extLst>
                </p14:cNvPr>
                <p14:cNvContentPartPr/>
                <p14:nvPr/>
              </p14:nvContentPartPr>
              <p14:xfrm>
                <a:off x="1793980" y="2154100"/>
                <a:ext cx="52560" cy="100800"/>
              </p14:xfrm>
            </p:contentPart>
          </mc:Choice>
          <mc:Fallback xmlns="">
            <p:pic>
              <p:nvPicPr>
                <p:cNvPr id="119" name="Ink 118">
                  <a:extLst>
                    <a:ext uri="{FF2B5EF4-FFF2-40B4-BE49-F238E27FC236}">
                      <a16:creationId xmlns:a16="http://schemas.microsoft.com/office/drawing/2014/main" id="{4F58853D-9C79-09CC-F6F1-772607CB3088}"/>
                    </a:ext>
                  </a:extLst>
                </p:cNvPr>
                <p:cNvPicPr/>
                <p:nvPr/>
              </p:nvPicPr>
              <p:blipFill>
                <a:blip r:embed="rId171"/>
                <a:stretch>
                  <a:fillRect/>
                </a:stretch>
              </p:blipFill>
              <p:spPr>
                <a:xfrm>
                  <a:off x="1775980" y="2136100"/>
                  <a:ext cx="88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Ink 119">
                  <a:extLst>
                    <a:ext uri="{FF2B5EF4-FFF2-40B4-BE49-F238E27FC236}">
                      <a16:creationId xmlns:a16="http://schemas.microsoft.com/office/drawing/2014/main" id="{1045A03E-2BD4-A05D-7F0B-AC1C62DFD422}"/>
                    </a:ext>
                  </a:extLst>
                </p14:cNvPr>
                <p14:cNvContentPartPr/>
                <p14:nvPr/>
              </p14:nvContentPartPr>
              <p14:xfrm>
                <a:off x="1908100" y="2148700"/>
                <a:ext cx="58320" cy="101520"/>
              </p14:xfrm>
            </p:contentPart>
          </mc:Choice>
          <mc:Fallback xmlns="">
            <p:pic>
              <p:nvPicPr>
                <p:cNvPr id="120" name="Ink 119">
                  <a:extLst>
                    <a:ext uri="{FF2B5EF4-FFF2-40B4-BE49-F238E27FC236}">
                      <a16:creationId xmlns:a16="http://schemas.microsoft.com/office/drawing/2014/main" id="{1045A03E-2BD4-A05D-7F0B-AC1C62DFD422}"/>
                    </a:ext>
                  </a:extLst>
                </p:cNvPr>
                <p:cNvPicPr/>
                <p:nvPr/>
              </p:nvPicPr>
              <p:blipFill>
                <a:blip r:embed="rId173"/>
                <a:stretch>
                  <a:fillRect/>
                </a:stretch>
              </p:blipFill>
              <p:spPr>
                <a:xfrm>
                  <a:off x="1890100" y="2130700"/>
                  <a:ext cx="93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B65A5639-E682-E5C4-2582-0B5E1783B2F6}"/>
                    </a:ext>
                  </a:extLst>
                </p14:cNvPr>
                <p14:cNvContentPartPr/>
                <p14:nvPr/>
              </p14:nvContentPartPr>
              <p14:xfrm>
                <a:off x="2047780" y="2061220"/>
                <a:ext cx="57240" cy="212760"/>
              </p14:xfrm>
            </p:contentPart>
          </mc:Choice>
          <mc:Fallback xmlns="">
            <p:pic>
              <p:nvPicPr>
                <p:cNvPr id="122" name="Ink 121">
                  <a:extLst>
                    <a:ext uri="{FF2B5EF4-FFF2-40B4-BE49-F238E27FC236}">
                      <a16:creationId xmlns:a16="http://schemas.microsoft.com/office/drawing/2014/main" id="{B65A5639-E682-E5C4-2582-0B5E1783B2F6}"/>
                    </a:ext>
                  </a:extLst>
                </p:cNvPr>
                <p:cNvPicPr/>
                <p:nvPr/>
              </p:nvPicPr>
              <p:blipFill>
                <a:blip r:embed="rId175"/>
                <a:stretch>
                  <a:fillRect/>
                </a:stretch>
              </p:blipFill>
              <p:spPr>
                <a:xfrm>
                  <a:off x="2030140" y="2043580"/>
                  <a:ext cx="928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3" name="Ink 122">
                  <a:extLst>
                    <a:ext uri="{FF2B5EF4-FFF2-40B4-BE49-F238E27FC236}">
                      <a16:creationId xmlns:a16="http://schemas.microsoft.com/office/drawing/2014/main" id="{EAB74E3A-E287-F3A0-A9C1-1412DE481314}"/>
                    </a:ext>
                  </a:extLst>
                </p14:cNvPr>
                <p14:cNvContentPartPr/>
                <p14:nvPr/>
              </p14:nvContentPartPr>
              <p14:xfrm>
                <a:off x="2172340" y="2131060"/>
                <a:ext cx="9000" cy="122040"/>
              </p14:xfrm>
            </p:contentPart>
          </mc:Choice>
          <mc:Fallback xmlns="">
            <p:pic>
              <p:nvPicPr>
                <p:cNvPr id="123" name="Ink 122">
                  <a:extLst>
                    <a:ext uri="{FF2B5EF4-FFF2-40B4-BE49-F238E27FC236}">
                      <a16:creationId xmlns:a16="http://schemas.microsoft.com/office/drawing/2014/main" id="{EAB74E3A-E287-F3A0-A9C1-1412DE481314}"/>
                    </a:ext>
                  </a:extLst>
                </p:cNvPr>
                <p:cNvPicPr/>
                <p:nvPr/>
              </p:nvPicPr>
              <p:blipFill>
                <a:blip r:embed="rId177"/>
                <a:stretch>
                  <a:fillRect/>
                </a:stretch>
              </p:blipFill>
              <p:spPr>
                <a:xfrm>
                  <a:off x="2154700" y="2113060"/>
                  <a:ext cx="44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5" name="Ink 124">
                  <a:extLst>
                    <a:ext uri="{FF2B5EF4-FFF2-40B4-BE49-F238E27FC236}">
                      <a16:creationId xmlns:a16="http://schemas.microsoft.com/office/drawing/2014/main" id="{9C688780-4B00-085B-12F2-DD6F60ACC5D5}"/>
                    </a:ext>
                  </a:extLst>
                </p14:cNvPr>
                <p14:cNvContentPartPr/>
                <p14:nvPr/>
              </p14:nvContentPartPr>
              <p14:xfrm>
                <a:off x="2188540" y="2088580"/>
                <a:ext cx="9000" cy="32400"/>
              </p14:xfrm>
            </p:contentPart>
          </mc:Choice>
          <mc:Fallback xmlns="">
            <p:pic>
              <p:nvPicPr>
                <p:cNvPr id="125" name="Ink 124">
                  <a:extLst>
                    <a:ext uri="{FF2B5EF4-FFF2-40B4-BE49-F238E27FC236}">
                      <a16:creationId xmlns:a16="http://schemas.microsoft.com/office/drawing/2014/main" id="{9C688780-4B00-085B-12F2-DD6F60ACC5D5}"/>
                    </a:ext>
                  </a:extLst>
                </p:cNvPr>
                <p:cNvPicPr/>
                <p:nvPr/>
              </p:nvPicPr>
              <p:blipFill>
                <a:blip r:embed="rId179"/>
                <a:stretch>
                  <a:fillRect/>
                </a:stretch>
              </p:blipFill>
              <p:spPr>
                <a:xfrm>
                  <a:off x="2170540" y="2070580"/>
                  <a:ext cx="44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Ink 126">
                  <a:extLst>
                    <a:ext uri="{FF2B5EF4-FFF2-40B4-BE49-F238E27FC236}">
                      <a16:creationId xmlns:a16="http://schemas.microsoft.com/office/drawing/2014/main" id="{863AF975-3B72-6C6A-AB65-E14A7F65D497}"/>
                    </a:ext>
                  </a:extLst>
                </p14:cNvPr>
                <p14:cNvContentPartPr/>
                <p14:nvPr/>
              </p14:nvContentPartPr>
              <p14:xfrm>
                <a:off x="2279620" y="2212420"/>
                <a:ext cx="3240" cy="4680"/>
              </p14:xfrm>
            </p:contentPart>
          </mc:Choice>
          <mc:Fallback xmlns="">
            <p:pic>
              <p:nvPicPr>
                <p:cNvPr id="127" name="Ink 126">
                  <a:extLst>
                    <a:ext uri="{FF2B5EF4-FFF2-40B4-BE49-F238E27FC236}">
                      <a16:creationId xmlns:a16="http://schemas.microsoft.com/office/drawing/2014/main" id="{863AF975-3B72-6C6A-AB65-E14A7F65D497}"/>
                    </a:ext>
                  </a:extLst>
                </p:cNvPr>
                <p:cNvPicPr/>
                <p:nvPr/>
              </p:nvPicPr>
              <p:blipFill>
                <a:blip r:embed="rId181"/>
                <a:stretch>
                  <a:fillRect/>
                </a:stretch>
              </p:blipFill>
              <p:spPr>
                <a:xfrm>
                  <a:off x="2261620" y="2194780"/>
                  <a:ext cx="38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Ink 127">
                  <a:extLst>
                    <a:ext uri="{FF2B5EF4-FFF2-40B4-BE49-F238E27FC236}">
                      <a16:creationId xmlns:a16="http://schemas.microsoft.com/office/drawing/2014/main" id="{9A6EA24F-5AD6-35A1-2508-EC681201C416}"/>
                    </a:ext>
                  </a:extLst>
                </p14:cNvPr>
                <p14:cNvContentPartPr/>
                <p14:nvPr/>
              </p14:nvContentPartPr>
              <p14:xfrm>
                <a:off x="2386180" y="2087860"/>
                <a:ext cx="15840" cy="129600"/>
              </p14:xfrm>
            </p:contentPart>
          </mc:Choice>
          <mc:Fallback xmlns="">
            <p:pic>
              <p:nvPicPr>
                <p:cNvPr id="128" name="Ink 127">
                  <a:extLst>
                    <a:ext uri="{FF2B5EF4-FFF2-40B4-BE49-F238E27FC236}">
                      <a16:creationId xmlns:a16="http://schemas.microsoft.com/office/drawing/2014/main" id="{9A6EA24F-5AD6-35A1-2508-EC681201C416}"/>
                    </a:ext>
                  </a:extLst>
                </p:cNvPr>
                <p:cNvPicPr/>
                <p:nvPr/>
              </p:nvPicPr>
              <p:blipFill>
                <a:blip r:embed="rId183"/>
                <a:stretch>
                  <a:fillRect/>
                </a:stretch>
              </p:blipFill>
              <p:spPr>
                <a:xfrm>
                  <a:off x="2368540" y="2069860"/>
                  <a:ext cx="5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Ink 128">
                  <a:extLst>
                    <a:ext uri="{FF2B5EF4-FFF2-40B4-BE49-F238E27FC236}">
                      <a16:creationId xmlns:a16="http://schemas.microsoft.com/office/drawing/2014/main" id="{F834E905-152C-0323-6E6D-993F99631165}"/>
                    </a:ext>
                  </a:extLst>
                </p14:cNvPr>
                <p14:cNvContentPartPr/>
                <p14:nvPr/>
              </p14:nvContentPartPr>
              <p14:xfrm>
                <a:off x="2501380" y="2103700"/>
                <a:ext cx="78120" cy="3240"/>
              </p14:xfrm>
            </p:contentPart>
          </mc:Choice>
          <mc:Fallback xmlns="">
            <p:pic>
              <p:nvPicPr>
                <p:cNvPr id="129" name="Ink 128">
                  <a:extLst>
                    <a:ext uri="{FF2B5EF4-FFF2-40B4-BE49-F238E27FC236}">
                      <a16:creationId xmlns:a16="http://schemas.microsoft.com/office/drawing/2014/main" id="{F834E905-152C-0323-6E6D-993F99631165}"/>
                    </a:ext>
                  </a:extLst>
                </p:cNvPr>
                <p:cNvPicPr/>
                <p:nvPr/>
              </p:nvPicPr>
              <p:blipFill>
                <a:blip r:embed="rId185"/>
                <a:stretch>
                  <a:fillRect/>
                </a:stretch>
              </p:blipFill>
              <p:spPr>
                <a:xfrm>
                  <a:off x="2483380" y="2085700"/>
                  <a:ext cx="113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Ink 129">
                  <a:extLst>
                    <a:ext uri="{FF2B5EF4-FFF2-40B4-BE49-F238E27FC236}">
                      <a16:creationId xmlns:a16="http://schemas.microsoft.com/office/drawing/2014/main" id="{4C199553-AC19-3632-3572-5C880510B3E2}"/>
                    </a:ext>
                  </a:extLst>
                </p14:cNvPr>
                <p14:cNvContentPartPr/>
                <p14:nvPr/>
              </p14:nvContentPartPr>
              <p14:xfrm>
                <a:off x="2484100" y="2118460"/>
                <a:ext cx="88920" cy="156960"/>
              </p14:xfrm>
            </p:contentPart>
          </mc:Choice>
          <mc:Fallback xmlns="">
            <p:pic>
              <p:nvPicPr>
                <p:cNvPr id="130" name="Ink 129">
                  <a:extLst>
                    <a:ext uri="{FF2B5EF4-FFF2-40B4-BE49-F238E27FC236}">
                      <a16:creationId xmlns:a16="http://schemas.microsoft.com/office/drawing/2014/main" id="{4C199553-AC19-3632-3572-5C880510B3E2}"/>
                    </a:ext>
                  </a:extLst>
                </p:cNvPr>
                <p:cNvPicPr/>
                <p:nvPr/>
              </p:nvPicPr>
              <p:blipFill>
                <a:blip r:embed="rId187"/>
                <a:stretch>
                  <a:fillRect/>
                </a:stretch>
              </p:blipFill>
              <p:spPr>
                <a:xfrm>
                  <a:off x="2466100" y="2100460"/>
                  <a:ext cx="124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12A3AC93-2AD5-E12E-8A86-FF9461C5DA3A}"/>
                    </a:ext>
                  </a:extLst>
                </p14:cNvPr>
                <p14:cNvContentPartPr/>
                <p14:nvPr/>
              </p14:nvContentPartPr>
              <p14:xfrm>
                <a:off x="2643580" y="2036020"/>
                <a:ext cx="75960" cy="235080"/>
              </p14:xfrm>
            </p:contentPart>
          </mc:Choice>
          <mc:Fallback xmlns="">
            <p:pic>
              <p:nvPicPr>
                <p:cNvPr id="132" name="Ink 131">
                  <a:extLst>
                    <a:ext uri="{FF2B5EF4-FFF2-40B4-BE49-F238E27FC236}">
                      <a16:creationId xmlns:a16="http://schemas.microsoft.com/office/drawing/2014/main" id="{12A3AC93-2AD5-E12E-8A86-FF9461C5DA3A}"/>
                    </a:ext>
                  </a:extLst>
                </p:cNvPr>
                <p:cNvPicPr/>
                <p:nvPr/>
              </p:nvPicPr>
              <p:blipFill>
                <a:blip r:embed="rId189"/>
                <a:stretch>
                  <a:fillRect/>
                </a:stretch>
              </p:blipFill>
              <p:spPr>
                <a:xfrm>
                  <a:off x="2625580" y="2018020"/>
                  <a:ext cx="1116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D2441026-7C5B-12AD-5430-748EB8066352}"/>
                    </a:ext>
                  </a:extLst>
                </p14:cNvPr>
                <p14:cNvContentPartPr/>
                <p14:nvPr/>
              </p14:nvContentPartPr>
              <p14:xfrm>
                <a:off x="2763460" y="1997860"/>
                <a:ext cx="6120" cy="77400"/>
              </p14:xfrm>
            </p:contentPart>
          </mc:Choice>
          <mc:Fallback xmlns="">
            <p:pic>
              <p:nvPicPr>
                <p:cNvPr id="134" name="Ink 133">
                  <a:extLst>
                    <a:ext uri="{FF2B5EF4-FFF2-40B4-BE49-F238E27FC236}">
                      <a16:creationId xmlns:a16="http://schemas.microsoft.com/office/drawing/2014/main" id="{D2441026-7C5B-12AD-5430-748EB8066352}"/>
                    </a:ext>
                  </a:extLst>
                </p:cNvPr>
                <p:cNvPicPr/>
                <p:nvPr/>
              </p:nvPicPr>
              <p:blipFill>
                <a:blip r:embed="rId191"/>
                <a:stretch>
                  <a:fillRect/>
                </a:stretch>
              </p:blipFill>
              <p:spPr>
                <a:xfrm>
                  <a:off x="2745820" y="1980220"/>
                  <a:ext cx="41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675695CD-23E6-82E9-33F5-F0653E978FF8}"/>
                    </a:ext>
                  </a:extLst>
                </p14:cNvPr>
                <p14:cNvContentPartPr/>
                <p14:nvPr/>
              </p14:nvContentPartPr>
              <p14:xfrm>
                <a:off x="2772100" y="1992820"/>
                <a:ext cx="82440" cy="47880"/>
              </p14:xfrm>
            </p:contentPart>
          </mc:Choice>
          <mc:Fallback xmlns="">
            <p:pic>
              <p:nvPicPr>
                <p:cNvPr id="135" name="Ink 134">
                  <a:extLst>
                    <a:ext uri="{FF2B5EF4-FFF2-40B4-BE49-F238E27FC236}">
                      <a16:creationId xmlns:a16="http://schemas.microsoft.com/office/drawing/2014/main" id="{675695CD-23E6-82E9-33F5-F0653E978FF8}"/>
                    </a:ext>
                  </a:extLst>
                </p:cNvPr>
                <p:cNvPicPr/>
                <p:nvPr/>
              </p:nvPicPr>
              <p:blipFill>
                <a:blip r:embed="rId193"/>
                <a:stretch>
                  <a:fillRect/>
                </a:stretch>
              </p:blipFill>
              <p:spPr>
                <a:xfrm>
                  <a:off x="2754460" y="1974820"/>
                  <a:ext cx="11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Ink 135">
                  <a:extLst>
                    <a:ext uri="{FF2B5EF4-FFF2-40B4-BE49-F238E27FC236}">
                      <a16:creationId xmlns:a16="http://schemas.microsoft.com/office/drawing/2014/main" id="{45FCE784-2DE3-A5DB-DE23-19DC0560CB21}"/>
                    </a:ext>
                  </a:extLst>
                </p14:cNvPr>
                <p14:cNvContentPartPr/>
                <p14:nvPr/>
              </p14:nvContentPartPr>
              <p14:xfrm>
                <a:off x="2848420" y="1949260"/>
                <a:ext cx="6120" cy="78840"/>
              </p14:xfrm>
            </p:contentPart>
          </mc:Choice>
          <mc:Fallback xmlns="">
            <p:pic>
              <p:nvPicPr>
                <p:cNvPr id="136" name="Ink 135">
                  <a:extLst>
                    <a:ext uri="{FF2B5EF4-FFF2-40B4-BE49-F238E27FC236}">
                      <a16:creationId xmlns:a16="http://schemas.microsoft.com/office/drawing/2014/main" id="{45FCE784-2DE3-A5DB-DE23-19DC0560CB21}"/>
                    </a:ext>
                  </a:extLst>
                </p:cNvPr>
                <p:cNvPicPr/>
                <p:nvPr/>
              </p:nvPicPr>
              <p:blipFill>
                <a:blip r:embed="rId195"/>
                <a:stretch>
                  <a:fillRect/>
                </a:stretch>
              </p:blipFill>
              <p:spPr>
                <a:xfrm>
                  <a:off x="2830780" y="1931260"/>
                  <a:ext cx="41760" cy="114480"/>
                </a:xfrm>
                <a:prstGeom prst="rect">
                  <a:avLst/>
                </a:prstGeom>
              </p:spPr>
            </p:pic>
          </mc:Fallback>
        </mc:AlternateContent>
      </p:grpSp>
      <p:grpSp>
        <p:nvGrpSpPr>
          <p:cNvPr id="149" name="Group 148">
            <a:extLst>
              <a:ext uri="{FF2B5EF4-FFF2-40B4-BE49-F238E27FC236}">
                <a16:creationId xmlns:a16="http://schemas.microsoft.com/office/drawing/2014/main" id="{0B0B54D1-6C13-60F5-7C6F-36452B904700}"/>
              </a:ext>
            </a:extLst>
          </p:cNvPr>
          <p:cNvGrpSpPr/>
          <p:nvPr/>
        </p:nvGrpSpPr>
        <p:grpSpPr>
          <a:xfrm>
            <a:off x="951580" y="2578900"/>
            <a:ext cx="571680" cy="426600"/>
            <a:chOff x="951580" y="2578900"/>
            <a:chExt cx="571680" cy="426600"/>
          </a:xfrm>
        </p:grpSpPr>
        <mc:AlternateContent xmlns:mc="http://schemas.openxmlformats.org/markup-compatibility/2006" xmlns:p14="http://schemas.microsoft.com/office/powerpoint/2010/main">
          <mc:Choice Requires="p14">
            <p:contentPart p14:bwMode="auto" r:id="rId196">
              <p14:nvContentPartPr>
                <p14:cNvPr id="138" name="Ink 137">
                  <a:extLst>
                    <a:ext uri="{FF2B5EF4-FFF2-40B4-BE49-F238E27FC236}">
                      <a16:creationId xmlns:a16="http://schemas.microsoft.com/office/drawing/2014/main" id="{6BF247AD-F88E-3873-F44E-BD5BFEBE6554}"/>
                    </a:ext>
                  </a:extLst>
                </p14:cNvPr>
                <p14:cNvContentPartPr/>
                <p14:nvPr/>
              </p14:nvContentPartPr>
              <p14:xfrm>
                <a:off x="954820" y="2581060"/>
                <a:ext cx="6120" cy="155880"/>
              </p14:xfrm>
            </p:contentPart>
          </mc:Choice>
          <mc:Fallback xmlns="">
            <p:pic>
              <p:nvPicPr>
                <p:cNvPr id="138" name="Ink 137">
                  <a:extLst>
                    <a:ext uri="{FF2B5EF4-FFF2-40B4-BE49-F238E27FC236}">
                      <a16:creationId xmlns:a16="http://schemas.microsoft.com/office/drawing/2014/main" id="{6BF247AD-F88E-3873-F44E-BD5BFEBE6554}"/>
                    </a:ext>
                  </a:extLst>
                </p:cNvPr>
                <p:cNvPicPr/>
                <p:nvPr/>
              </p:nvPicPr>
              <p:blipFill>
                <a:blip r:embed="rId197"/>
                <a:stretch>
                  <a:fillRect/>
                </a:stretch>
              </p:blipFill>
              <p:spPr>
                <a:xfrm>
                  <a:off x="937180" y="2563060"/>
                  <a:ext cx="41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9" name="Ink 138">
                  <a:extLst>
                    <a:ext uri="{FF2B5EF4-FFF2-40B4-BE49-F238E27FC236}">
                      <a16:creationId xmlns:a16="http://schemas.microsoft.com/office/drawing/2014/main" id="{ABE23324-4088-60BB-A0DB-29003DA671CB}"/>
                    </a:ext>
                  </a:extLst>
                </p14:cNvPr>
                <p14:cNvContentPartPr/>
                <p14:nvPr/>
              </p14:nvContentPartPr>
              <p14:xfrm>
                <a:off x="1065340" y="2596900"/>
                <a:ext cx="43920" cy="98640"/>
              </p14:xfrm>
            </p:contentPart>
          </mc:Choice>
          <mc:Fallback xmlns="">
            <p:pic>
              <p:nvPicPr>
                <p:cNvPr id="139" name="Ink 138">
                  <a:extLst>
                    <a:ext uri="{FF2B5EF4-FFF2-40B4-BE49-F238E27FC236}">
                      <a16:creationId xmlns:a16="http://schemas.microsoft.com/office/drawing/2014/main" id="{ABE23324-4088-60BB-A0DB-29003DA671CB}"/>
                    </a:ext>
                  </a:extLst>
                </p:cNvPr>
                <p:cNvPicPr/>
                <p:nvPr/>
              </p:nvPicPr>
              <p:blipFill>
                <a:blip r:embed="rId199"/>
                <a:stretch>
                  <a:fillRect/>
                </a:stretch>
              </p:blipFill>
              <p:spPr>
                <a:xfrm>
                  <a:off x="1047340" y="2579260"/>
                  <a:ext cx="7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0" name="Ink 139">
                  <a:extLst>
                    <a:ext uri="{FF2B5EF4-FFF2-40B4-BE49-F238E27FC236}">
                      <a16:creationId xmlns:a16="http://schemas.microsoft.com/office/drawing/2014/main" id="{EE975CF8-3B5C-6546-A4ED-9ABCF092DA7C}"/>
                    </a:ext>
                  </a:extLst>
                </p14:cNvPr>
                <p14:cNvContentPartPr/>
                <p14:nvPr/>
              </p14:nvContentPartPr>
              <p14:xfrm>
                <a:off x="1168660" y="2592940"/>
                <a:ext cx="49680" cy="81720"/>
              </p14:xfrm>
            </p:contentPart>
          </mc:Choice>
          <mc:Fallback xmlns="">
            <p:pic>
              <p:nvPicPr>
                <p:cNvPr id="140" name="Ink 139">
                  <a:extLst>
                    <a:ext uri="{FF2B5EF4-FFF2-40B4-BE49-F238E27FC236}">
                      <a16:creationId xmlns:a16="http://schemas.microsoft.com/office/drawing/2014/main" id="{EE975CF8-3B5C-6546-A4ED-9ABCF092DA7C}"/>
                    </a:ext>
                  </a:extLst>
                </p:cNvPr>
                <p:cNvPicPr/>
                <p:nvPr/>
              </p:nvPicPr>
              <p:blipFill>
                <a:blip r:embed="rId201"/>
                <a:stretch>
                  <a:fillRect/>
                </a:stretch>
              </p:blipFill>
              <p:spPr>
                <a:xfrm>
                  <a:off x="1151020" y="2575300"/>
                  <a:ext cx="8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954C46E5-F964-8820-AE84-11F431B8469B}"/>
                    </a:ext>
                  </a:extLst>
                </p14:cNvPr>
                <p14:cNvContentPartPr/>
                <p14:nvPr/>
              </p14:nvContentPartPr>
              <p14:xfrm>
                <a:off x="1285300" y="2578900"/>
                <a:ext cx="43560" cy="85680"/>
              </p14:xfrm>
            </p:contentPart>
          </mc:Choice>
          <mc:Fallback xmlns="">
            <p:pic>
              <p:nvPicPr>
                <p:cNvPr id="141" name="Ink 140">
                  <a:extLst>
                    <a:ext uri="{FF2B5EF4-FFF2-40B4-BE49-F238E27FC236}">
                      <a16:creationId xmlns:a16="http://schemas.microsoft.com/office/drawing/2014/main" id="{954C46E5-F964-8820-AE84-11F431B8469B}"/>
                    </a:ext>
                  </a:extLst>
                </p:cNvPr>
                <p:cNvPicPr/>
                <p:nvPr/>
              </p:nvPicPr>
              <p:blipFill>
                <a:blip r:embed="rId203"/>
                <a:stretch>
                  <a:fillRect/>
                </a:stretch>
              </p:blipFill>
              <p:spPr>
                <a:xfrm>
                  <a:off x="1267660" y="2561260"/>
                  <a:ext cx="79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Ink 141">
                  <a:extLst>
                    <a:ext uri="{FF2B5EF4-FFF2-40B4-BE49-F238E27FC236}">
                      <a16:creationId xmlns:a16="http://schemas.microsoft.com/office/drawing/2014/main" id="{32572809-8ED2-E3EC-6FC0-549CA3FD2B1E}"/>
                    </a:ext>
                  </a:extLst>
                </p14:cNvPr>
                <p14:cNvContentPartPr/>
                <p14:nvPr/>
              </p14:nvContentPartPr>
              <p14:xfrm>
                <a:off x="951580" y="2781220"/>
                <a:ext cx="400680" cy="30240"/>
              </p14:xfrm>
            </p:contentPart>
          </mc:Choice>
          <mc:Fallback xmlns="">
            <p:pic>
              <p:nvPicPr>
                <p:cNvPr id="142" name="Ink 141">
                  <a:extLst>
                    <a:ext uri="{FF2B5EF4-FFF2-40B4-BE49-F238E27FC236}">
                      <a16:creationId xmlns:a16="http://schemas.microsoft.com/office/drawing/2014/main" id="{32572809-8ED2-E3EC-6FC0-549CA3FD2B1E}"/>
                    </a:ext>
                  </a:extLst>
                </p:cNvPr>
                <p:cNvPicPr/>
                <p:nvPr/>
              </p:nvPicPr>
              <p:blipFill>
                <a:blip r:embed="rId205"/>
                <a:stretch>
                  <a:fillRect/>
                </a:stretch>
              </p:blipFill>
              <p:spPr>
                <a:xfrm>
                  <a:off x="933940" y="2763220"/>
                  <a:ext cx="436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B52AAD76-BC76-347B-10A8-06EB247E993F}"/>
                    </a:ext>
                  </a:extLst>
                </p14:cNvPr>
                <p14:cNvContentPartPr/>
                <p14:nvPr/>
              </p14:nvContentPartPr>
              <p14:xfrm>
                <a:off x="1044100" y="2868700"/>
                <a:ext cx="78120" cy="136800"/>
              </p14:xfrm>
            </p:contentPart>
          </mc:Choice>
          <mc:Fallback xmlns="">
            <p:pic>
              <p:nvPicPr>
                <p:cNvPr id="143" name="Ink 142">
                  <a:extLst>
                    <a:ext uri="{FF2B5EF4-FFF2-40B4-BE49-F238E27FC236}">
                      <a16:creationId xmlns:a16="http://schemas.microsoft.com/office/drawing/2014/main" id="{B52AAD76-BC76-347B-10A8-06EB247E993F}"/>
                    </a:ext>
                  </a:extLst>
                </p:cNvPr>
                <p:cNvPicPr/>
                <p:nvPr/>
              </p:nvPicPr>
              <p:blipFill>
                <a:blip r:embed="rId207"/>
                <a:stretch>
                  <a:fillRect/>
                </a:stretch>
              </p:blipFill>
              <p:spPr>
                <a:xfrm>
                  <a:off x="1026100" y="2851060"/>
                  <a:ext cx="113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6DA023F8-9D71-65B9-5537-CCD6D007F9DE}"/>
                    </a:ext>
                  </a:extLst>
                </p14:cNvPr>
                <p14:cNvContentPartPr/>
                <p14:nvPr/>
              </p14:nvContentPartPr>
              <p14:xfrm>
                <a:off x="1169020" y="2914420"/>
                <a:ext cx="38160" cy="62640"/>
              </p14:xfrm>
            </p:contentPart>
          </mc:Choice>
          <mc:Fallback xmlns="">
            <p:pic>
              <p:nvPicPr>
                <p:cNvPr id="144" name="Ink 143">
                  <a:extLst>
                    <a:ext uri="{FF2B5EF4-FFF2-40B4-BE49-F238E27FC236}">
                      <a16:creationId xmlns:a16="http://schemas.microsoft.com/office/drawing/2014/main" id="{6DA023F8-9D71-65B9-5537-CCD6D007F9DE}"/>
                    </a:ext>
                  </a:extLst>
                </p:cNvPr>
                <p:cNvPicPr/>
                <p:nvPr/>
              </p:nvPicPr>
              <p:blipFill>
                <a:blip r:embed="rId209"/>
                <a:stretch>
                  <a:fillRect/>
                </a:stretch>
              </p:blipFill>
              <p:spPr>
                <a:xfrm>
                  <a:off x="1151380" y="2896780"/>
                  <a:ext cx="73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Ink 144">
                  <a:extLst>
                    <a:ext uri="{FF2B5EF4-FFF2-40B4-BE49-F238E27FC236}">
                      <a16:creationId xmlns:a16="http://schemas.microsoft.com/office/drawing/2014/main" id="{2D9F45C5-0754-DEA6-645E-3998EA061AC4}"/>
                    </a:ext>
                  </a:extLst>
                </p14:cNvPr>
                <p14:cNvContentPartPr/>
                <p14:nvPr/>
              </p14:nvContentPartPr>
              <p14:xfrm>
                <a:off x="1256140" y="2891380"/>
                <a:ext cx="66960" cy="59760"/>
              </p14:xfrm>
            </p:contentPart>
          </mc:Choice>
          <mc:Fallback xmlns="">
            <p:pic>
              <p:nvPicPr>
                <p:cNvPr id="145" name="Ink 144">
                  <a:extLst>
                    <a:ext uri="{FF2B5EF4-FFF2-40B4-BE49-F238E27FC236}">
                      <a16:creationId xmlns:a16="http://schemas.microsoft.com/office/drawing/2014/main" id="{2D9F45C5-0754-DEA6-645E-3998EA061AC4}"/>
                    </a:ext>
                  </a:extLst>
                </p:cNvPr>
                <p:cNvPicPr/>
                <p:nvPr/>
              </p:nvPicPr>
              <p:blipFill>
                <a:blip r:embed="rId211"/>
                <a:stretch>
                  <a:fillRect/>
                </a:stretch>
              </p:blipFill>
              <p:spPr>
                <a:xfrm>
                  <a:off x="1238140" y="2873380"/>
                  <a:ext cx="102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Ink 145">
                  <a:extLst>
                    <a:ext uri="{FF2B5EF4-FFF2-40B4-BE49-F238E27FC236}">
                      <a16:creationId xmlns:a16="http://schemas.microsoft.com/office/drawing/2014/main" id="{E16FEFB0-6B3D-6532-A1D3-14F1A7FA45B6}"/>
                    </a:ext>
                  </a:extLst>
                </p14:cNvPr>
                <p14:cNvContentPartPr/>
                <p14:nvPr/>
              </p14:nvContentPartPr>
              <p14:xfrm>
                <a:off x="1470700" y="2727580"/>
                <a:ext cx="52560" cy="6120"/>
              </p14:xfrm>
            </p:contentPart>
          </mc:Choice>
          <mc:Fallback xmlns="">
            <p:pic>
              <p:nvPicPr>
                <p:cNvPr id="146" name="Ink 145">
                  <a:extLst>
                    <a:ext uri="{FF2B5EF4-FFF2-40B4-BE49-F238E27FC236}">
                      <a16:creationId xmlns:a16="http://schemas.microsoft.com/office/drawing/2014/main" id="{E16FEFB0-6B3D-6532-A1D3-14F1A7FA45B6}"/>
                    </a:ext>
                  </a:extLst>
                </p:cNvPr>
                <p:cNvPicPr/>
                <p:nvPr/>
              </p:nvPicPr>
              <p:blipFill>
                <a:blip r:embed="rId213"/>
                <a:stretch>
                  <a:fillRect/>
                </a:stretch>
              </p:blipFill>
              <p:spPr>
                <a:xfrm>
                  <a:off x="1453060" y="2709580"/>
                  <a:ext cx="88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Ink 146">
                  <a:extLst>
                    <a:ext uri="{FF2B5EF4-FFF2-40B4-BE49-F238E27FC236}">
                      <a16:creationId xmlns:a16="http://schemas.microsoft.com/office/drawing/2014/main" id="{FCBFB616-8A9D-46BF-59D7-133748797355}"/>
                    </a:ext>
                  </a:extLst>
                </p14:cNvPr>
                <p14:cNvContentPartPr/>
                <p14:nvPr/>
              </p14:nvContentPartPr>
              <p14:xfrm>
                <a:off x="1467460" y="2803180"/>
                <a:ext cx="41400" cy="13680"/>
              </p14:xfrm>
            </p:contentPart>
          </mc:Choice>
          <mc:Fallback xmlns="">
            <p:pic>
              <p:nvPicPr>
                <p:cNvPr id="147" name="Ink 146">
                  <a:extLst>
                    <a:ext uri="{FF2B5EF4-FFF2-40B4-BE49-F238E27FC236}">
                      <a16:creationId xmlns:a16="http://schemas.microsoft.com/office/drawing/2014/main" id="{FCBFB616-8A9D-46BF-59D7-133748797355}"/>
                    </a:ext>
                  </a:extLst>
                </p:cNvPr>
                <p:cNvPicPr/>
                <p:nvPr/>
              </p:nvPicPr>
              <p:blipFill>
                <a:blip r:embed="rId215"/>
                <a:stretch>
                  <a:fillRect/>
                </a:stretch>
              </p:blipFill>
              <p:spPr>
                <a:xfrm>
                  <a:off x="1449820" y="2785180"/>
                  <a:ext cx="7704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59CAC55D-148D-B650-FA53-42A71478273B}"/>
                  </a:ext>
                </a:extLst>
              </p14:cNvPr>
              <p14:cNvContentPartPr/>
              <p14:nvPr/>
            </p14:nvContentPartPr>
            <p14:xfrm>
              <a:off x="1689580" y="2650900"/>
              <a:ext cx="154800" cy="147960"/>
            </p14:xfrm>
          </p:contentPart>
        </mc:Choice>
        <mc:Fallback xmlns="">
          <p:pic>
            <p:nvPicPr>
              <p:cNvPr id="148" name="Ink 147">
                <a:extLst>
                  <a:ext uri="{FF2B5EF4-FFF2-40B4-BE49-F238E27FC236}">
                    <a16:creationId xmlns:a16="http://schemas.microsoft.com/office/drawing/2014/main" id="{59CAC55D-148D-B650-FA53-42A71478273B}"/>
                  </a:ext>
                </a:extLst>
              </p:cNvPr>
              <p:cNvPicPr/>
              <p:nvPr/>
            </p:nvPicPr>
            <p:blipFill>
              <a:blip r:embed="rId217"/>
              <a:stretch>
                <a:fillRect/>
              </a:stretch>
            </p:blipFill>
            <p:spPr>
              <a:xfrm>
                <a:off x="1671940" y="2633260"/>
                <a:ext cx="190440" cy="183600"/>
              </a:xfrm>
              <a:prstGeom prst="rect">
                <a:avLst/>
              </a:prstGeom>
            </p:spPr>
          </p:pic>
        </mc:Fallback>
      </mc:AlternateContent>
      <p:grpSp>
        <p:nvGrpSpPr>
          <p:cNvPr id="166" name="Group 165">
            <a:extLst>
              <a:ext uri="{FF2B5EF4-FFF2-40B4-BE49-F238E27FC236}">
                <a16:creationId xmlns:a16="http://schemas.microsoft.com/office/drawing/2014/main" id="{583FD2F5-C169-7C2A-9EF5-34269B4D5993}"/>
              </a:ext>
            </a:extLst>
          </p:cNvPr>
          <p:cNvGrpSpPr/>
          <p:nvPr/>
        </p:nvGrpSpPr>
        <p:grpSpPr>
          <a:xfrm>
            <a:off x="2013220" y="2402140"/>
            <a:ext cx="1022040" cy="373680"/>
            <a:chOff x="2013220" y="2402140"/>
            <a:chExt cx="1022040" cy="373680"/>
          </a:xfrm>
        </p:grpSpPr>
        <mc:AlternateContent xmlns:mc="http://schemas.openxmlformats.org/markup-compatibility/2006" xmlns:p14="http://schemas.microsoft.com/office/powerpoint/2010/main">
          <mc:Choice Requires="p14">
            <p:contentPart p14:bwMode="auto" r:id="rId218">
              <p14:nvContentPartPr>
                <p14:cNvPr id="150" name="Ink 149">
                  <a:extLst>
                    <a:ext uri="{FF2B5EF4-FFF2-40B4-BE49-F238E27FC236}">
                      <a16:creationId xmlns:a16="http://schemas.microsoft.com/office/drawing/2014/main" id="{A83B753C-F9A9-DD67-DC22-586124D7DCDE}"/>
                    </a:ext>
                  </a:extLst>
                </p14:cNvPr>
                <p14:cNvContentPartPr/>
                <p14:nvPr/>
              </p14:nvContentPartPr>
              <p14:xfrm>
                <a:off x="2013220" y="2703820"/>
                <a:ext cx="146520" cy="360"/>
              </p14:xfrm>
            </p:contentPart>
          </mc:Choice>
          <mc:Fallback xmlns="">
            <p:pic>
              <p:nvPicPr>
                <p:cNvPr id="150" name="Ink 149">
                  <a:extLst>
                    <a:ext uri="{FF2B5EF4-FFF2-40B4-BE49-F238E27FC236}">
                      <a16:creationId xmlns:a16="http://schemas.microsoft.com/office/drawing/2014/main" id="{A83B753C-F9A9-DD67-DC22-586124D7DCDE}"/>
                    </a:ext>
                  </a:extLst>
                </p:cNvPr>
                <p:cNvPicPr/>
                <p:nvPr/>
              </p:nvPicPr>
              <p:blipFill>
                <a:blip r:embed="rId219"/>
                <a:stretch>
                  <a:fillRect/>
                </a:stretch>
              </p:blipFill>
              <p:spPr>
                <a:xfrm>
                  <a:off x="1995580" y="2685820"/>
                  <a:ext cx="182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1" name="Ink 150">
                  <a:extLst>
                    <a:ext uri="{FF2B5EF4-FFF2-40B4-BE49-F238E27FC236}">
                      <a16:creationId xmlns:a16="http://schemas.microsoft.com/office/drawing/2014/main" id="{56D4BDD7-8CBF-25AF-91A8-FD4E3D8C45CD}"/>
                    </a:ext>
                  </a:extLst>
                </p14:cNvPr>
                <p14:cNvContentPartPr/>
                <p14:nvPr/>
              </p14:nvContentPartPr>
              <p14:xfrm>
                <a:off x="2057860" y="2766100"/>
                <a:ext cx="137160" cy="9720"/>
              </p14:xfrm>
            </p:contentPart>
          </mc:Choice>
          <mc:Fallback xmlns="">
            <p:pic>
              <p:nvPicPr>
                <p:cNvPr id="151" name="Ink 150">
                  <a:extLst>
                    <a:ext uri="{FF2B5EF4-FFF2-40B4-BE49-F238E27FC236}">
                      <a16:creationId xmlns:a16="http://schemas.microsoft.com/office/drawing/2014/main" id="{56D4BDD7-8CBF-25AF-91A8-FD4E3D8C45CD}"/>
                    </a:ext>
                  </a:extLst>
                </p:cNvPr>
                <p:cNvPicPr/>
                <p:nvPr/>
              </p:nvPicPr>
              <p:blipFill>
                <a:blip r:embed="rId221"/>
                <a:stretch>
                  <a:fillRect/>
                </a:stretch>
              </p:blipFill>
              <p:spPr>
                <a:xfrm>
                  <a:off x="2039860" y="2748460"/>
                  <a:ext cx="172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3" name="Ink 152">
                  <a:extLst>
                    <a:ext uri="{FF2B5EF4-FFF2-40B4-BE49-F238E27FC236}">
                      <a16:creationId xmlns:a16="http://schemas.microsoft.com/office/drawing/2014/main" id="{8AB4B9FA-1606-104A-8891-D0EF151FC48E}"/>
                    </a:ext>
                  </a:extLst>
                </p14:cNvPr>
                <p14:cNvContentPartPr/>
                <p14:nvPr/>
              </p14:nvContentPartPr>
              <p14:xfrm>
                <a:off x="2308420" y="2551540"/>
                <a:ext cx="41760" cy="223200"/>
              </p14:xfrm>
            </p:contentPart>
          </mc:Choice>
          <mc:Fallback xmlns="">
            <p:pic>
              <p:nvPicPr>
                <p:cNvPr id="153" name="Ink 152">
                  <a:extLst>
                    <a:ext uri="{FF2B5EF4-FFF2-40B4-BE49-F238E27FC236}">
                      <a16:creationId xmlns:a16="http://schemas.microsoft.com/office/drawing/2014/main" id="{8AB4B9FA-1606-104A-8891-D0EF151FC48E}"/>
                    </a:ext>
                  </a:extLst>
                </p:cNvPr>
                <p:cNvPicPr/>
                <p:nvPr/>
              </p:nvPicPr>
              <p:blipFill>
                <a:blip r:embed="rId223"/>
                <a:stretch>
                  <a:fillRect/>
                </a:stretch>
              </p:blipFill>
              <p:spPr>
                <a:xfrm>
                  <a:off x="2290780" y="2533900"/>
                  <a:ext cx="77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5" name="Ink 154">
                  <a:extLst>
                    <a:ext uri="{FF2B5EF4-FFF2-40B4-BE49-F238E27FC236}">
                      <a16:creationId xmlns:a16="http://schemas.microsoft.com/office/drawing/2014/main" id="{743D250C-239C-6A05-4140-8FAE89005725}"/>
                    </a:ext>
                  </a:extLst>
                </p14:cNvPr>
                <p14:cNvContentPartPr/>
                <p14:nvPr/>
              </p14:nvContentPartPr>
              <p14:xfrm>
                <a:off x="2400580" y="2605180"/>
                <a:ext cx="9000" cy="101520"/>
              </p14:xfrm>
            </p:contentPart>
          </mc:Choice>
          <mc:Fallback xmlns="">
            <p:pic>
              <p:nvPicPr>
                <p:cNvPr id="155" name="Ink 154">
                  <a:extLst>
                    <a:ext uri="{FF2B5EF4-FFF2-40B4-BE49-F238E27FC236}">
                      <a16:creationId xmlns:a16="http://schemas.microsoft.com/office/drawing/2014/main" id="{743D250C-239C-6A05-4140-8FAE89005725}"/>
                    </a:ext>
                  </a:extLst>
                </p:cNvPr>
                <p:cNvPicPr/>
                <p:nvPr/>
              </p:nvPicPr>
              <p:blipFill>
                <a:blip r:embed="rId225"/>
                <a:stretch>
                  <a:fillRect/>
                </a:stretch>
              </p:blipFill>
              <p:spPr>
                <a:xfrm>
                  <a:off x="2382580" y="2587540"/>
                  <a:ext cx="44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6" name="Ink 155">
                  <a:extLst>
                    <a:ext uri="{FF2B5EF4-FFF2-40B4-BE49-F238E27FC236}">
                      <a16:creationId xmlns:a16="http://schemas.microsoft.com/office/drawing/2014/main" id="{1801EEB5-90D4-B1BD-2D8C-6DD9445B5ACF}"/>
                    </a:ext>
                  </a:extLst>
                </p14:cNvPr>
                <p14:cNvContentPartPr/>
                <p14:nvPr/>
              </p14:nvContentPartPr>
              <p14:xfrm>
                <a:off x="2470060" y="2689060"/>
                <a:ext cx="11880" cy="360"/>
              </p14:xfrm>
            </p:contentPart>
          </mc:Choice>
          <mc:Fallback xmlns="">
            <p:pic>
              <p:nvPicPr>
                <p:cNvPr id="156" name="Ink 155">
                  <a:extLst>
                    <a:ext uri="{FF2B5EF4-FFF2-40B4-BE49-F238E27FC236}">
                      <a16:creationId xmlns:a16="http://schemas.microsoft.com/office/drawing/2014/main" id="{1801EEB5-90D4-B1BD-2D8C-6DD9445B5ACF}"/>
                    </a:ext>
                  </a:extLst>
                </p:cNvPr>
                <p:cNvPicPr/>
                <p:nvPr/>
              </p:nvPicPr>
              <p:blipFill>
                <a:blip r:embed="rId227"/>
                <a:stretch>
                  <a:fillRect/>
                </a:stretch>
              </p:blipFill>
              <p:spPr>
                <a:xfrm>
                  <a:off x="2452420" y="2671060"/>
                  <a:ext cx="47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F00DCE92-E4C2-19B0-C5EE-E5C785813637}"/>
                    </a:ext>
                  </a:extLst>
                </p14:cNvPr>
                <p14:cNvContentPartPr/>
                <p14:nvPr/>
              </p14:nvContentPartPr>
              <p14:xfrm>
                <a:off x="2560060" y="2599060"/>
                <a:ext cx="11880" cy="96120"/>
              </p14:xfrm>
            </p:contentPart>
          </mc:Choice>
          <mc:Fallback xmlns="">
            <p:pic>
              <p:nvPicPr>
                <p:cNvPr id="157" name="Ink 156">
                  <a:extLst>
                    <a:ext uri="{FF2B5EF4-FFF2-40B4-BE49-F238E27FC236}">
                      <a16:creationId xmlns:a16="http://schemas.microsoft.com/office/drawing/2014/main" id="{F00DCE92-E4C2-19B0-C5EE-E5C785813637}"/>
                    </a:ext>
                  </a:extLst>
                </p:cNvPr>
                <p:cNvPicPr/>
                <p:nvPr/>
              </p:nvPicPr>
              <p:blipFill>
                <a:blip r:embed="rId229"/>
                <a:stretch>
                  <a:fillRect/>
                </a:stretch>
              </p:blipFill>
              <p:spPr>
                <a:xfrm>
                  <a:off x="2542420" y="2581060"/>
                  <a:ext cx="47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Ink 157">
                  <a:extLst>
                    <a:ext uri="{FF2B5EF4-FFF2-40B4-BE49-F238E27FC236}">
                      <a16:creationId xmlns:a16="http://schemas.microsoft.com/office/drawing/2014/main" id="{A2BB741E-B6E3-EAA2-61BF-93F2DB18187D}"/>
                    </a:ext>
                  </a:extLst>
                </p14:cNvPr>
                <p14:cNvContentPartPr/>
                <p14:nvPr/>
              </p14:nvContentPartPr>
              <p14:xfrm>
                <a:off x="2658700" y="2558740"/>
                <a:ext cx="61200" cy="23040"/>
              </p14:xfrm>
            </p:contentPart>
          </mc:Choice>
          <mc:Fallback xmlns="">
            <p:pic>
              <p:nvPicPr>
                <p:cNvPr id="158" name="Ink 157">
                  <a:extLst>
                    <a:ext uri="{FF2B5EF4-FFF2-40B4-BE49-F238E27FC236}">
                      <a16:creationId xmlns:a16="http://schemas.microsoft.com/office/drawing/2014/main" id="{A2BB741E-B6E3-EAA2-61BF-93F2DB18187D}"/>
                    </a:ext>
                  </a:extLst>
                </p:cNvPr>
                <p:cNvPicPr/>
                <p:nvPr/>
              </p:nvPicPr>
              <p:blipFill>
                <a:blip r:embed="rId231"/>
                <a:stretch>
                  <a:fillRect/>
                </a:stretch>
              </p:blipFill>
              <p:spPr>
                <a:xfrm>
                  <a:off x="2641060" y="2541100"/>
                  <a:ext cx="96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32467221-748C-7101-CB11-22DC9FD4F904}"/>
                    </a:ext>
                  </a:extLst>
                </p14:cNvPr>
                <p14:cNvContentPartPr/>
                <p14:nvPr/>
              </p14:nvContentPartPr>
              <p14:xfrm>
                <a:off x="2654380" y="2570260"/>
                <a:ext cx="77400" cy="167400"/>
              </p14:xfrm>
            </p:contentPart>
          </mc:Choice>
          <mc:Fallback xmlns="">
            <p:pic>
              <p:nvPicPr>
                <p:cNvPr id="159" name="Ink 158">
                  <a:extLst>
                    <a:ext uri="{FF2B5EF4-FFF2-40B4-BE49-F238E27FC236}">
                      <a16:creationId xmlns:a16="http://schemas.microsoft.com/office/drawing/2014/main" id="{32467221-748C-7101-CB11-22DC9FD4F904}"/>
                    </a:ext>
                  </a:extLst>
                </p:cNvPr>
                <p:cNvPicPr/>
                <p:nvPr/>
              </p:nvPicPr>
              <p:blipFill>
                <a:blip r:embed="rId233"/>
                <a:stretch>
                  <a:fillRect/>
                </a:stretch>
              </p:blipFill>
              <p:spPr>
                <a:xfrm>
                  <a:off x="2636380" y="2552620"/>
                  <a:ext cx="113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1" name="Ink 160">
                  <a:extLst>
                    <a:ext uri="{FF2B5EF4-FFF2-40B4-BE49-F238E27FC236}">
                      <a16:creationId xmlns:a16="http://schemas.microsoft.com/office/drawing/2014/main" id="{255FF931-BCF2-B11C-FA60-BD1E2B2C4027}"/>
                    </a:ext>
                  </a:extLst>
                </p14:cNvPr>
                <p14:cNvContentPartPr/>
                <p14:nvPr/>
              </p14:nvContentPartPr>
              <p14:xfrm>
                <a:off x="2811340" y="2529940"/>
                <a:ext cx="55440" cy="195120"/>
              </p14:xfrm>
            </p:contentPart>
          </mc:Choice>
          <mc:Fallback xmlns="">
            <p:pic>
              <p:nvPicPr>
                <p:cNvPr id="161" name="Ink 160">
                  <a:extLst>
                    <a:ext uri="{FF2B5EF4-FFF2-40B4-BE49-F238E27FC236}">
                      <a16:creationId xmlns:a16="http://schemas.microsoft.com/office/drawing/2014/main" id="{255FF931-BCF2-B11C-FA60-BD1E2B2C4027}"/>
                    </a:ext>
                  </a:extLst>
                </p:cNvPr>
                <p:cNvPicPr/>
                <p:nvPr/>
              </p:nvPicPr>
              <p:blipFill>
                <a:blip r:embed="rId235"/>
                <a:stretch>
                  <a:fillRect/>
                </a:stretch>
              </p:blipFill>
              <p:spPr>
                <a:xfrm>
                  <a:off x="2793700" y="2512300"/>
                  <a:ext cx="91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3" name="Ink 162">
                  <a:extLst>
                    <a:ext uri="{FF2B5EF4-FFF2-40B4-BE49-F238E27FC236}">
                      <a16:creationId xmlns:a16="http://schemas.microsoft.com/office/drawing/2014/main" id="{A738F3C8-0B8D-F9FA-2FF7-80B3332626C2}"/>
                    </a:ext>
                  </a:extLst>
                </p14:cNvPr>
                <p14:cNvContentPartPr/>
                <p14:nvPr/>
              </p14:nvContentPartPr>
              <p14:xfrm>
                <a:off x="2923660" y="2453980"/>
                <a:ext cx="23760" cy="104400"/>
              </p14:xfrm>
            </p:contentPart>
          </mc:Choice>
          <mc:Fallback xmlns="">
            <p:pic>
              <p:nvPicPr>
                <p:cNvPr id="163" name="Ink 162">
                  <a:extLst>
                    <a:ext uri="{FF2B5EF4-FFF2-40B4-BE49-F238E27FC236}">
                      <a16:creationId xmlns:a16="http://schemas.microsoft.com/office/drawing/2014/main" id="{A738F3C8-0B8D-F9FA-2FF7-80B3332626C2}"/>
                    </a:ext>
                  </a:extLst>
                </p:cNvPr>
                <p:cNvPicPr/>
                <p:nvPr/>
              </p:nvPicPr>
              <p:blipFill>
                <a:blip r:embed="rId237"/>
                <a:stretch>
                  <a:fillRect/>
                </a:stretch>
              </p:blipFill>
              <p:spPr>
                <a:xfrm>
                  <a:off x="2906020" y="2436340"/>
                  <a:ext cx="59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4" name="Ink 163">
                  <a:extLst>
                    <a:ext uri="{FF2B5EF4-FFF2-40B4-BE49-F238E27FC236}">
                      <a16:creationId xmlns:a16="http://schemas.microsoft.com/office/drawing/2014/main" id="{9C2F0252-F523-22ED-CE06-59B9003D7A04}"/>
                    </a:ext>
                  </a:extLst>
                </p14:cNvPr>
                <p14:cNvContentPartPr/>
                <p14:nvPr/>
              </p14:nvContentPartPr>
              <p14:xfrm>
                <a:off x="2950660" y="2453980"/>
                <a:ext cx="61200" cy="61200"/>
              </p14:xfrm>
            </p:contentPart>
          </mc:Choice>
          <mc:Fallback xmlns="">
            <p:pic>
              <p:nvPicPr>
                <p:cNvPr id="164" name="Ink 163">
                  <a:extLst>
                    <a:ext uri="{FF2B5EF4-FFF2-40B4-BE49-F238E27FC236}">
                      <a16:creationId xmlns:a16="http://schemas.microsoft.com/office/drawing/2014/main" id="{9C2F0252-F523-22ED-CE06-59B9003D7A04}"/>
                    </a:ext>
                  </a:extLst>
                </p:cNvPr>
                <p:cNvPicPr/>
                <p:nvPr/>
              </p:nvPicPr>
              <p:blipFill>
                <a:blip r:embed="rId239"/>
                <a:stretch>
                  <a:fillRect/>
                </a:stretch>
              </p:blipFill>
              <p:spPr>
                <a:xfrm>
                  <a:off x="2933020" y="2436340"/>
                  <a:ext cx="96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5" name="Ink 164">
                  <a:extLst>
                    <a:ext uri="{FF2B5EF4-FFF2-40B4-BE49-F238E27FC236}">
                      <a16:creationId xmlns:a16="http://schemas.microsoft.com/office/drawing/2014/main" id="{2799E8C1-6637-3466-99D2-0E5B01A308E5}"/>
                    </a:ext>
                  </a:extLst>
                </p14:cNvPr>
                <p14:cNvContentPartPr/>
                <p14:nvPr/>
              </p14:nvContentPartPr>
              <p14:xfrm>
                <a:off x="3023380" y="2402140"/>
                <a:ext cx="11880" cy="115200"/>
              </p14:xfrm>
            </p:contentPart>
          </mc:Choice>
          <mc:Fallback xmlns="">
            <p:pic>
              <p:nvPicPr>
                <p:cNvPr id="165" name="Ink 164">
                  <a:extLst>
                    <a:ext uri="{FF2B5EF4-FFF2-40B4-BE49-F238E27FC236}">
                      <a16:creationId xmlns:a16="http://schemas.microsoft.com/office/drawing/2014/main" id="{2799E8C1-6637-3466-99D2-0E5B01A308E5}"/>
                    </a:ext>
                  </a:extLst>
                </p:cNvPr>
                <p:cNvPicPr/>
                <p:nvPr/>
              </p:nvPicPr>
              <p:blipFill>
                <a:blip r:embed="rId241"/>
                <a:stretch>
                  <a:fillRect/>
                </a:stretch>
              </p:blipFill>
              <p:spPr>
                <a:xfrm>
                  <a:off x="3005380" y="2384500"/>
                  <a:ext cx="4752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67" name="Ink 166">
                <a:extLst>
                  <a:ext uri="{FF2B5EF4-FFF2-40B4-BE49-F238E27FC236}">
                    <a16:creationId xmlns:a16="http://schemas.microsoft.com/office/drawing/2014/main" id="{78D03CAD-6CEE-B18D-76EA-99CDDE2D95A5}"/>
                  </a:ext>
                </a:extLst>
              </p14:cNvPr>
              <p14:cNvContentPartPr/>
              <p14:nvPr/>
            </p14:nvContentPartPr>
            <p14:xfrm>
              <a:off x="-353780" y="2924860"/>
              <a:ext cx="15840" cy="357480"/>
            </p14:xfrm>
          </p:contentPart>
        </mc:Choice>
        <mc:Fallback xmlns="">
          <p:pic>
            <p:nvPicPr>
              <p:cNvPr id="167" name="Ink 166">
                <a:extLst>
                  <a:ext uri="{FF2B5EF4-FFF2-40B4-BE49-F238E27FC236}">
                    <a16:creationId xmlns:a16="http://schemas.microsoft.com/office/drawing/2014/main" id="{78D03CAD-6CEE-B18D-76EA-99CDDE2D95A5}"/>
                  </a:ext>
                </a:extLst>
              </p:cNvPr>
              <p:cNvPicPr/>
              <p:nvPr/>
            </p:nvPicPr>
            <p:blipFill>
              <a:blip r:embed="rId243"/>
              <a:stretch>
                <a:fillRect/>
              </a:stretch>
            </p:blipFill>
            <p:spPr>
              <a:xfrm>
                <a:off x="-371780" y="2906860"/>
                <a:ext cx="5148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8" name="Ink 167">
                <a:extLst>
                  <a:ext uri="{FF2B5EF4-FFF2-40B4-BE49-F238E27FC236}">
                    <a16:creationId xmlns:a16="http://schemas.microsoft.com/office/drawing/2014/main" id="{1E24523E-C50F-2355-E980-FB593F4FF916}"/>
                  </a:ext>
                </a:extLst>
              </p14:cNvPr>
              <p14:cNvContentPartPr/>
              <p14:nvPr/>
            </p14:nvContentPartPr>
            <p14:xfrm>
              <a:off x="-249380" y="3129700"/>
              <a:ext cx="81000" cy="121320"/>
            </p14:xfrm>
          </p:contentPart>
        </mc:Choice>
        <mc:Fallback xmlns="">
          <p:pic>
            <p:nvPicPr>
              <p:cNvPr id="168" name="Ink 167">
                <a:extLst>
                  <a:ext uri="{FF2B5EF4-FFF2-40B4-BE49-F238E27FC236}">
                    <a16:creationId xmlns:a16="http://schemas.microsoft.com/office/drawing/2014/main" id="{1E24523E-C50F-2355-E980-FB593F4FF916}"/>
                  </a:ext>
                </a:extLst>
              </p:cNvPr>
              <p:cNvPicPr/>
              <p:nvPr/>
            </p:nvPicPr>
            <p:blipFill>
              <a:blip r:embed="rId245"/>
              <a:stretch>
                <a:fillRect/>
              </a:stretch>
            </p:blipFill>
            <p:spPr>
              <a:xfrm>
                <a:off x="-267380" y="3111700"/>
                <a:ext cx="11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 name="Ink 168">
                <a:extLst>
                  <a:ext uri="{FF2B5EF4-FFF2-40B4-BE49-F238E27FC236}">
                    <a16:creationId xmlns:a16="http://schemas.microsoft.com/office/drawing/2014/main" id="{402A42CF-97CA-13DA-632D-3EE3C4A6D92F}"/>
                  </a:ext>
                </a:extLst>
              </p14:cNvPr>
              <p14:cNvContentPartPr/>
              <p14:nvPr/>
            </p14:nvContentPartPr>
            <p14:xfrm>
              <a:off x="-92420" y="3153100"/>
              <a:ext cx="101880" cy="232920"/>
            </p14:xfrm>
          </p:contentPart>
        </mc:Choice>
        <mc:Fallback xmlns="">
          <p:pic>
            <p:nvPicPr>
              <p:cNvPr id="169" name="Ink 168">
                <a:extLst>
                  <a:ext uri="{FF2B5EF4-FFF2-40B4-BE49-F238E27FC236}">
                    <a16:creationId xmlns:a16="http://schemas.microsoft.com/office/drawing/2014/main" id="{402A42CF-97CA-13DA-632D-3EE3C4A6D92F}"/>
                  </a:ext>
                </a:extLst>
              </p:cNvPr>
              <p:cNvPicPr/>
              <p:nvPr/>
            </p:nvPicPr>
            <p:blipFill>
              <a:blip r:embed="rId247"/>
              <a:stretch>
                <a:fillRect/>
              </a:stretch>
            </p:blipFill>
            <p:spPr>
              <a:xfrm>
                <a:off x="-110420" y="3135100"/>
                <a:ext cx="137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0" name="Ink 169">
                <a:extLst>
                  <a:ext uri="{FF2B5EF4-FFF2-40B4-BE49-F238E27FC236}">
                    <a16:creationId xmlns:a16="http://schemas.microsoft.com/office/drawing/2014/main" id="{8CF00D6F-03B9-CE9B-8D61-5128DABF0E2D}"/>
                  </a:ext>
                </a:extLst>
              </p14:cNvPr>
              <p14:cNvContentPartPr/>
              <p14:nvPr/>
            </p14:nvContentPartPr>
            <p14:xfrm>
              <a:off x="145180" y="2986060"/>
              <a:ext cx="113400" cy="205920"/>
            </p14:xfrm>
          </p:contentPart>
        </mc:Choice>
        <mc:Fallback xmlns="">
          <p:pic>
            <p:nvPicPr>
              <p:cNvPr id="170" name="Ink 169">
                <a:extLst>
                  <a:ext uri="{FF2B5EF4-FFF2-40B4-BE49-F238E27FC236}">
                    <a16:creationId xmlns:a16="http://schemas.microsoft.com/office/drawing/2014/main" id="{8CF00D6F-03B9-CE9B-8D61-5128DABF0E2D}"/>
                  </a:ext>
                </a:extLst>
              </p:cNvPr>
              <p:cNvPicPr/>
              <p:nvPr/>
            </p:nvPicPr>
            <p:blipFill>
              <a:blip r:embed="rId249"/>
              <a:stretch>
                <a:fillRect/>
              </a:stretch>
            </p:blipFill>
            <p:spPr>
              <a:xfrm>
                <a:off x="127540" y="2968420"/>
                <a:ext cx="149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1" name="Ink 170">
                <a:extLst>
                  <a:ext uri="{FF2B5EF4-FFF2-40B4-BE49-F238E27FC236}">
                    <a16:creationId xmlns:a16="http://schemas.microsoft.com/office/drawing/2014/main" id="{193DB188-FB04-AFDC-0D73-5D3CFD64A223}"/>
                  </a:ext>
                </a:extLst>
              </p14:cNvPr>
              <p14:cNvContentPartPr/>
              <p14:nvPr/>
            </p14:nvContentPartPr>
            <p14:xfrm>
              <a:off x="500860" y="3139420"/>
              <a:ext cx="46440" cy="6120"/>
            </p14:xfrm>
          </p:contentPart>
        </mc:Choice>
        <mc:Fallback xmlns="">
          <p:pic>
            <p:nvPicPr>
              <p:cNvPr id="171" name="Ink 170">
                <a:extLst>
                  <a:ext uri="{FF2B5EF4-FFF2-40B4-BE49-F238E27FC236}">
                    <a16:creationId xmlns:a16="http://schemas.microsoft.com/office/drawing/2014/main" id="{193DB188-FB04-AFDC-0D73-5D3CFD64A223}"/>
                  </a:ext>
                </a:extLst>
              </p:cNvPr>
              <p:cNvPicPr/>
              <p:nvPr/>
            </p:nvPicPr>
            <p:blipFill>
              <a:blip r:embed="rId251"/>
              <a:stretch>
                <a:fillRect/>
              </a:stretch>
            </p:blipFill>
            <p:spPr>
              <a:xfrm>
                <a:off x="482860" y="3121780"/>
                <a:ext cx="82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2" name="Ink 171">
                <a:extLst>
                  <a:ext uri="{FF2B5EF4-FFF2-40B4-BE49-F238E27FC236}">
                    <a16:creationId xmlns:a16="http://schemas.microsoft.com/office/drawing/2014/main" id="{09E92B7D-9B4F-A939-F9F4-CD20D0622C0A}"/>
                  </a:ext>
                </a:extLst>
              </p14:cNvPr>
              <p14:cNvContentPartPr/>
              <p14:nvPr/>
            </p14:nvContentPartPr>
            <p14:xfrm>
              <a:off x="508780" y="3243100"/>
              <a:ext cx="81720" cy="5040"/>
            </p14:xfrm>
          </p:contentPart>
        </mc:Choice>
        <mc:Fallback xmlns="">
          <p:pic>
            <p:nvPicPr>
              <p:cNvPr id="172" name="Ink 171">
                <a:extLst>
                  <a:ext uri="{FF2B5EF4-FFF2-40B4-BE49-F238E27FC236}">
                    <a16:creationId xmlns:a16="http://schemas.microsoft.com/office/drawing/2014/main" id="{09E92B7D-9B4F-A939-F9F4-CD20D0622C0A}"/>
                  </a:ext>
                </a:extLst>
              </p:cNvPr>
              <p:cNvPicPr/>
              <p:nvPr/>
            </p:nvPicPr>
            <p:blipFill>
              <a:blip r:embed="rId253"/>
              <a:stretch>
                <a:fillRect/>
              </a:stretch>
            </p:blipFill>
            <p:spPr>
              <a:xfrm>
                <a:off x="491140" y="3225100"/>
                <a:ext cx="117360" cy="40680"/>
              </a:xfrm>
              <a:prstGeom prst="rect">
                <a:avLst/>
              </a:prstGeom>
            </p:spPr>
          </p:pic>
        </mc:Fallback>
      </mc:AlternateContent>
      <p:grpSp>
        <p:nvGrpSpPr>
          <p:cNvPr id="180" name="Group 179">
            <a:extLst>
              <a:ext uri="{FF2B5EF4-FFF2-40B4-BE49-F238E27FC236}">
                <a16:creationId xmlns:a16="http://schemas.microsoft.com/office/drawing/2014/main" id="{B55F4875-9E72-3A79-DF37-5A5F729D400B}"/>
              </a:ext>
            </a:extLst>
          </p:cNvPr>
          <p:cNvGrpSpPr/>
          <p:nvPr/>
        </p:nvGrpSpPr>
        <p:grpSpPr>
          <a:xfrm>
            <a:off x="739540" y="3063460"/>
            <a:ext cx="111240" cy="173520"/>
            <a:chOff x="739540" y="3063460"/>
            <a:chExt cx="111240" cy="173520"/>
          </a:xfrm>
        </p:grpSpPr>
        <mc:AlternateContent xmlns:mc="http://schemas.openxmlformats.org/markup-compatibility/2006" xmlns:p14="http://schemas.microsoft.com/office/powerpoint/2010/main">
          <mc:Choice Requires="p14">
            <p:contentPart p14:bwMode="auto" r:id="rId254">
              <p14:nvContentPartPr>
                <p14:cNvPr id="173" name="Ink 172">
                  <a:extLst>
                    <a:ext uri="{FF2B5EF4-FFF2-40B4-BE49-F238E27FC236}">
                      <a16:creationId xmlns:a16="http://schemas.microsoft.com/office/drawing/2014/main" id="{09C971DB-1AD2-3F00-A302-1AF11CB2D604}"/>
                    </a:ext>
                  </a:extLst>
                </p14:cNvPr>
                <p14:cNvContentPartPr/>
                <p14:nvPr/>
              </p14:nvContentPartPr>
              <p14:xfrm>
                <a:off x="743140" y="3106660"/>
                <a:ext cx="3240" cy="130320"/>
              </p14:xfrm>
            </p:contentPart>
          </mc:Choice>
          <mc:Fallback xmlns="">
            <p:pic>
              <p:nvPicPr>
                <p:cNvPr id="173" name="Ink 172">
                  <a:extLst>
                    <a:ext uri="{FF2B5EF4-FFF2-40B4-BE49-F238E27FC236}">
                      <a16:creationId xmlns:a16="http://schemas.microsoft.com/office/drawing/2014/main" id="{09C971DB-1AD2-3F00-A302-1AF11CB2D604}"/>
                    </a:ext>
                  </a:extLst>
                </p:cNvPr>
                <p:cNvPicPr/>
                <p:nvPr/>
              </p:nvPicPr>
              <p:blipFill>
                <a:blip r:embed="rId255"/>
                <a:stretch>
                  <a:fillRect/>
                </a:stretch>
              </p:blipFill>
              <p:spPr>
                <a:xfrm>
                  <a:off x="725500" y="3088660"/>
                  <a:ext cx="38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 name="Ink 173">
                  <a:extLst>
                    <a:ext uri="{FF2B5EF4-FFF2-40B4-BE49-F238E27FC236}">
                      <a16:creationId xmlns:a16="http://schemas.microsoft.com/office/drawing/2014/main" id="{052288A3-3DF1-3DF2-5954-D615D3923482}"/>
                    </a:ext>
                  </a:extLst>
                </p14:cNvPr>
                <p14:cNvContentPartPr/>
                <p14:nvPr/>
              </p14:nvContentPartPr>
              <p14:xfrm>
                <a:off x="739540" y="3100540"/>
                <a:ext cx="94680" cy="103680"/>
              </p14:xfrm>
            </p:contentPart>
          </mc:Choice>
          <mc:Fallback xmlns="">
            <p:pic>
              <p:nvPicPr>
                <p:cNvPr id="174" name="Ink 173">
                  <a:extLst>
                    <a:ext uri="{FF2B5EF4-FFF2-40B4-BE49-F238E27FC236}">
                      <a16:creationId xmlns:a16="http://schemas.microsoft.com/office/drawing/2014/main" id="{052288A3-3DF1-3DF2-5954-D615D3923482}"/>
                    </a:ext>
                  </a:extLst>
                </p:cNvPr>
                <p:cNvPicPr/>
                <p:nvPr/>
              </p:nvPicPr>
              <p:blipFill>
                <a:blip r:embed="rId257"/>
                <a:stretch>
                  <a:fillRect/>
                </a:stretch>
              </p:blipFill>
              <p:spPr>
                <a:xfrm>
                  <a:off x="721540" y="3082540"/>
                  <a:ext cx="130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5" name="Ink 174">
                  <a:extLst>
                    <a:ext uri="{FF2B5EF4-FFF2-40B4-BE49-F238E27FC236}">
                      <a16:creationId xmlns:a16="http://schemas.microsoft.com/office/drawing/2014/main" id="{1233C6A5-EC78-5435-532E-10AF7981DF90}"/>
                    </a:ext>
                  </a:extLst>
                </p14:cNvPr>
                <p14:cNvContentPartPr/>
                <p14:nvPr/>
              </p14:nvContentPartPr>
              <p14:xfrm>
                <a:off x="844660" y="3063460"/>
                <a:ext cx="6120" cy="145800"/>
              </p14:xfrm>
            </p:contentPart>
          </mc:Choice>
          <mc:Fallback xmlns="">
            <p:pic>
              <p:nvPicPr>
                <p:cNvPr id="175" name="Ink 174">
                  <a:extLst>
                    <a:ext uri="{FF2B5EF4-FFF2-40B4-BE49-F238E27FC236}">
                      <a16:creationId xmlns:a16="http://schemas.microsoft.com/office/drawing/2014/main" id="{1233C6A5-EC78-5435-532E-10AF7981DF90}"/>
                    </a:ext>
                  </a:extLst>
                </p:cNvPr>
                <p:cNvPicPr/>
                <p:nvPr/>
              </p:nvPicPr>
              <p:blipFill>
                <a:blip r:embed="rId259"/>
                <a:stretch>
                  <a:fillRect/>
                </a:stretch>
              </p:blipFill>
              <p:spPr>
                <a:xfrm>
                  <a:off x="827020" y="3045460"/>
                  <a:ext cx="41760" cy="181440"/>
                </a:xfrm>
                <a:prstGeom prst="rect">
                  <a:avLst/>
                </a:prstGeom>
              </p:spPr>
            </p:pic>
          </mc:Fallback>
        </mc:AlternateContent>
      </p:grpSp>
      <p:grpSp>
        <p:nvGrpSpPr>
          <p:cNvPr id="179" name="Group 178">
            <a:extLst>
              <a:ext uri="{FF2B5EF4-FFF2-40B4-BE49-F238E27FC236}">
                <a16:creationId xmlns:a16="http://schemas.microsoft.com/office/drawing/2014/main" id="{5D8337FE-56B0-7E48-E4FF-51951DCDCB6D}"/>
              </a:ext>
            </a:extLst>
          </p:cNvPr>
          <p:cNvGrpSpPr/>
          <p:nvPr/>
        </p:nvGrpSpPr>
        <p:grpSpPr>
          <a:xfrm>
            <a:off x="1022140" y="3058420"/>
            <a:ext cx="372960" cy="246600"/>
            <a:chOff x="1022140" y="3058420"/>
            <a:chExt cx="372960" cy="246600"/>
          </a:xfrm>
        </p:grpSpPr>
        <mc:AlternateContent xmlns:mc="http://schemas.openxmlformats.org/markup-compatibility/2006" xmlns:p14="http://schemas.microsoft.com/office/powerpoint/2010/main">
          <mc:Choice Requires="p14">
            <p:contentPart p14:bwMode="auto" r:id="rId260">
              <p14:nvContentPartPr>
                <p14:cNvPr id="176" name="Ink 175">
                  <a:extLst>
                    <a:ext uri="{FF2B5EF4-FFF2-40B4-BE49-F238E27FC236}">
                      <a16:creationId xmlns:a16="http://schemas.microsoft.com/office/drawing/2014/main" id="{A4C3D975-6B93-E2D9-D307-348DD9B181B9}"/>
                    </a:ext>
                  </a:extLst>
                </p14:cNvPr>
                <p14:cNvContentPartPr/>
                <p14:nvPr/>
              </p14:nvContentPartPr>
              <p14:xfrm>
                <a:off x="1022140" y="3058420"/>
                <a:ext cx="11880" cy="137880"/>
              </p14:xfrm>
            </p:contentPart>
          </mc:Choice>
          <mc:Fallback xmlns="">
            <p:pic>
              <p:nvPicPr>
                <p:cNvPr id="176" name="Ink 175">
                  <a:extLst>
                    <a:ext uri="{FF2B5EF4-FFF2-40B4-BE49-F238E27FC236}">
                      <a16:creationId xmlns:a16="http://schemas.microsoft.com/office/drawing/2014/main" id="{A4C3D975-6B93-E2D9-D307-348DD9B181B9}"/>
                    </a:ext>
                  </a:extLst>
                </p:cNvPr>
                <p:cNvPicPr/>
                <p:nvPr/>
              </p:nvPicPr>
              <p:blipFill>
                <a:blip r:embed="rId261"/>
                <a:stretch>
                  <a:fillRect/>
                </a:stretch>
              </p:blipFill>
              <p:spPr>
                <a:xfrm>
                  <a:off x="1004140" y="3040420"/>
                  <a:ext cx="47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7" name="Ink 176">
                  <a:extLst>
                    <a:ext uri="{FF2B5EF4-FFF2-40B4-BE49-F238E27FC236}">
                      <a16:creationId xmlns:a16="http://schemas.microsoft.com/office/drawing/2014/main" id="{7C5057C0-419D-9DD7-C043-7EA7A0E10396}"/>
                    </a:ext>
                  </a:extLst>
                </p14:cNvPr>
                <p14:cNvContentPartPr/>
                <p14:nvPr/>
              </p14:nvContentPartPr>
              <p14:xfrm>
                <a:off x="1137700" y="3117100"/>
                <a:ext cx="49680" cy="95760"/>
              </p14:xfrm>
            </p:contentPart>
          </mc:Choice>
          <mc:Fallback xmlns="">
            <p:pic>
              <p:nvPicPr>
                <p:cNvPr id="177" name="Ink 176">
                  <a:extLst>
                    <a:ext uri="{FF2B5EF4-FFF2-40B4-BE49-F238E27FC236}">
                      <a16:creationId xmlns:a16="http://schemas.microsoft.com/office/drawing/2014/main" id="{7C5057C0-419D-9DD7-C043-7EA7A0E10396}"/>
                    </a:ext>
                  </a:extLst>
                </p:cNvPr>
                <p:cNvPicPr/>
                <p:nvPr/>
              </p:nvPicPr>
              <p:blipFill>
                <a:blip r:embed="rId263"/>
                <a:stretch>
                  <a:fillRect/>
                </a:stretch>
              </p:blipFill>
              <p:spPr>
                <a:xfrm>
                  <a:off x="1119700" y="3099100"/>
                  <a:ext cx="85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8" name="Ink 177">
                  <a:extLst>
                    <a:ext uri="{FF2B5EF4-FFF2-40B4-BE49-F238E27FC236}">
                      <a16:creationId xmlns:a16="http://schemas.microsoft.com/office/drawing/2014/main" id="{1FEBFF18-FB26-B3D2-4363-277363C34CE1}"/>
                    </a:ext>
                  </a:extLst>
                </p14:cNvPr>
                <p14:cNvContentPartPr/>
                <p14:nvPr/>
              </p14:nvContentPartPr>
              <p14:xfrm>
                <a:off x="1282420" y="3113140"/>
                <a:ext cx="112680" cy="191880"/>
              </p14:xfrm>
            </p:contentPart>
          </mc:Choice>
          <mc:Fallback xmlns="">
            <p:pic>
              <p:nvPicPr>
                <p:cNvPr id="178" name="Ink 177">
                  <a:extLst>
                    <a:ext uri="{FF2B5EF4-FFF2-40B4-BE49-F238E27FC236}">
                      <a16:creationId xmlns:a16="http://schemas.microsoft.com/office/drawing/2014/main" id="{1FEBFF18-FB26-B3D2-4363-277363C34CE1}"/>
                    </a:ext>
                  </a:extLst>
                </p:cNvPr>
                <p:cNvPicPr/>
                <p:nvPr/>
              </p:nvPicPr>
              <p:blipFill>
                <a:blip r:embed="rId265"/>
                <a:stretch>
                  <a:fillRect/>
                </a:stretch>
              </p:blipFill>
              <p:spPr>
                <a:xfrm>
                  <a:off x="1264420" y="3095140"/>
                  <a:ext cx="148320" cy="227520"/>
                </a:xfrm>
                <a:prstGeom prst="rect">
                  <a:avLst/>
                </a:prstGeom>
              </p:spPr>
            </p:pic>
          </mc:Fallback>
        </mc:AlternateContent>
      </p:grpSp>
      <p:grpSp>
        <p:nvGrpSpPr>
          <p:cNvPr id="191" name="Group 190">
            <a:extLst>
              <a:ext uri="{FF2B5EF4-FFF2-40B4-BE49-F238E27FC236}">
                <a16:creationId xmlns:a16="http://schemas.microsoft.com/office/drawing/2014/main" id="{07A77C89-4E3F-A57B-0B6A-0E3BFBF2E6A8}"/>
              </a:ext>
            </a:extLst>
          </p:cNvPr>
          <p:cNvGrpSpPr/>
          <p:nvPr/>
        </p:nvGrpSpPr>
        <p:grpSpPr>
          <a:xfrm>
            <a:off x="1558900" y="2947900"/>
            <a:ext cx="615600" cy="243720"/>
            <a:chOff x="1558900" y="2947900"/>
            <a:chExt cx="615600" cy="243720"/>
          </a:xfrm>
        </p:grpSpPr>
        <mc:AlternateContent xmlns:mc="http://schemas.openxmlformats.org/markup-compatibility/2006" xmlns:p14="http://schemas.microsoft.com/office/powerpoint/2010/main">
          <mc:Choice Requires="p14">
            <p:contentPart p14:bwMode="auto" r:id="rId266">
              <p14:nvContentPartPr>
                <p14:cNvPr id="181" name="Ink 180">
                  <a:extLst>
                    <a:ext uri="{FF2B5EF4-FFF2-40B4-BE49-F238E27FC236}">
                      <a16:creationId xmlns:a16="http://schemas.microsoft.com/office/drawing/2014/main" id="{83BB68E8-DEF6-2781-F1AF-288176D8BE74}"/>
                    </a:ext>
                  </a:extLst>
                </p14:cNvPr>
                <p14:cNvContentPartPr/>
                <p14:nvPr/>
              </p14:nvContentPartPr>
              <p14:xfrm>
                <a:off x="1558900" y="2981020"/>
                <a:ext cx="74160" cy="209880"/>
              </p14:xfrm>
            </p:contentPart>
          </mc:Choice>
          <mc:Fallback xmlns="">
            <p:pic>
              <p:nvPicPr>
                <p:cNvPr id="181" name="Ink 180">
                  <a:extLst>
                    <a:ext uri="{FF2B5EF4-FFF2-40B4-BE49-F238E27FC236}">
                      <a16:creationId xmlns:a16="http://schemas.microsoft.com/office/drawing/2014/main" id="{83BB68E8-DEF6-2781-F1AF-288176D8BE74}"/>
                    </a:ext>
                  </a:extLst>
                </p:cNvPr>
                <p:cNvPicPr/>
                <p:nvPr/>
              </p:nvPicPr>
              <p:blipFill>
                <a:blip r:embed="rId267"/>
                <a:stretch>
                  <a:fillRect/>
                </a:stretch>
              </p:blipFill>
              <p:spPr>
                <a:xfrm>
                  <a:off x="1540900" y="2963380"/>
                  <a:ext cx="109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2" name="Ink 181">
                  <a:extLst>
                    <a:ext uri="{FF2B5EF4-FFF2-40B4-BE49-F238E27FC236}">
                      <a16:creationId xmlns:a16="http://schemas.microsoft.com/office/drawing/2014/main" id="{5EC53DAE-802E-D049-73FB-AB5F7EC9A0DF}"/>
                    </a:ext>
                  </a:extLst>
                </p14:cNvPr>
                <p14:cNvContentPartPr/>
                <p14:nvPr/>
              </p14:nvContentPartPr>
              <p14:xfrm>
                <a:off x="1579780" y="2947900"/>
                <a:ext cx="30600" cy="32400"/>
              </p14:xfrm>
            </p:contentPart>
          </mc:Choice>
          <mc:Fallback xmlns="">
            <p:pic>
              <p:nvPicPr>
                <p:cNvPr id="182" name="Ink 181">
                  <a:extLst>
                    <a:ext uri="{FF2B5EF4-FFF2-40B4-BE49-F238E27FC236}">
                      <a16:creationId xmlns:a16="http://schemas.microsoft.com/office/drawing/2014/main" id="{5EC53DAE-802E-D049-73FB-AB5F7EC9A0DF}"/>
                    </a:ext>
                  </a:extLst>
                </p:cNvPr>
                <p:cNvPicPr/>
                <p:nvPr/>
              </p:nvPicPr>
              <p:blipFill>
                <a:blip r:embed="rId269"/>
                <a:stretch>
                  <a:fillRect/>
                </a:stretch>
              </p:blipFill>
              <p:spPr>
                <a:xfrm>
                  <a:off x="1561780" y="2929900"/>
                  <a:ext cx="66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4" name="Ink 183">
                  <a:extLst>
                    <a:ext uri="{FF2B5EF4-FFF2-40B4-BE49-F238E27FC236}">
                      <a16:creationId xmlns:a16="http://schemas.microsoft.com/office/drawing/2014/main" id="{DDF75548-C562-E0BB-044A-2779E3BEF5FF}"/>
                    </a:ext>
                  </a:extLst>
                </p14:cNvPr>
                <p14:cNvContentPartPr/>
                <p14:nvPr/>
              </p14:nvContentPartPr>
              <p14:xfrm>
                <a:off x="1740340" y="2999740"/>
                <a:ext cx="2520" cy="111960"/>
              </p14:xfrm>
            </p:contentPart>
          </mc:Choice>
          <mc:Fallback xmlns="">
            <p:pic>
              <p:nvPicPr>
                <p:cNvPr id="184" name="Ink 183">
                  <a:extLst>
                    <a:ext uri="{FF2B5EF4-FFF2-40B4-BE49-F238E27FC236}">
                      <a16:creationId xmlns:a16="http://schemas.microsoft.com/office/drawing/2014/main" id="{DDF75548-C562-E0BB-044A-2779E3BEF5FF}"/>
                    </a:ext>
                  </a:extLst>
                </p:cNvPr>
                <p:cNvPicPr/>
                <p:nvPr/>
              </p:nvPicPr>
              <p:blipFill>
                <a:blip r:embed="rId271"/>
                <a:stretch>
                  <a:fillRect/>
                </a:stretch>
              </p:blipFill>
              <p:spPr>
                <a:xfrm>
                  <a:off x="1722700" y="2982100"/>
                  <a:ext cx="38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5" name="Ink 184">
                  <a:extLst>
                    <a:ext uri="{FF2B5EF4-FFF2-40B4-BE49-F238E27FC236}">
                      <a16:creationId xmlns:a16="http://schemas.microsoft.com/office/drawing/2014/main" id="{98443218-DBD2-F617-05FD-218368C396D7}"/>
                    </a:ext>
                  </a:extLst>
                </p14:cNvPr>
                <p14:cNvContentPartPr/>
                <p14:nvPr/>
              </p14:nvContentPartPr>
              <p14:xfrm>
                <a:off x="1835380" y="3096580"/>
                <a:ext cx="9000" cy="1800"/>
              </p14:xfrm>
            </p:contentPart>
          </mc:Choice>
          <mc:Fallback xmlns="">
            <p:pic>
              <p:nvPicPr>
                <p:cNvPr id="185" name="Ink 184">
                  <a:extLst>
                    <a:ext uri="{FF2B5EF4-FFF2-40B4-BE49-F238E27FC236}">
                      <a16:creationId xmlns:a16="http://schemas.microsoft.com/office/drawing/2014/main" id="{98443218-DBD2-F617-05FD-218368C396D7}"/>
                    </a:ext>
                  </a:extLst>
                </p:cNvPr>
                <p:cNvPicPr/>
                <p:nvPr/>
              </p:nvPicPr>
              <p:blipFill>
                <a:blip r:embed="rId273"/>
                <a:stretch>
                  <a:fillRect/>
                </a:stretch>
              </p:blipFill>
              <p:spPr>
                <a:xfrm>
                  <a:off x="1817740" y="3078580"/>
                  <a:ext cx="4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6" name="Ink 185">
                  <a:extLst>
                    <a:ext uri="{FF2B5EF4-FFF2-40B4-BE49-F238E27FC236}">
                      <a16:creationId xmlns:a16="http://schemas.microsoft.com/office/drawing/2014/main" id="{F848EB6E-BB23-CE3E-4BF8-5CE452414140}"/>
                    </a:ext>
                  </a:extLst>
                </p14:cNvPr>
                <p14:cNvContentPartPr/>
                <p14:nvPr/>
              </p14:nvContentPartPr>
              <p14:xfrm>
                <a:off x="1924300" y="3032500"/>
                <a:ext cx="6120" cy="95400"/>
              </p14:xfrm>
            </p:contentPart>
          </mc:Choice>
          <mc:Fallback xmlns="">
            <p:pic>
              <p:nvPicPr>
                <p:cNvPr id="186" name="Ink 185">
                  <a:extLst>
                    <a:ext uri="{FF2B5EF4-FFF2-40B4-BE49-F238E27FC236}">
                      <a16:creationId xmlns:a16="http://schemas.microsoft.com/office/drawing/2014/main" id="{F848EB6E-BB23-CE3E-4BF8-5CE452414140}"/>
                    </a:ext>
                  </a:extLst>
                </p:cNvPr>
                <p:cNvPicPr/>
                <p:nvPr/>
              </p:nvPicPr>
              <p:blipFill>
                <a:blip r:embed="rId275"/>
                <a:stretch>
                  <a:fillRect/>
                </a:stretch>
              </p:blipFill>
              <p:spPr>
                <a:xfrm>
                  <a:off x="1906660" y="3014860"/>
                  <a:ext cx="41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7" name="Ink 186">
                  <a:extLst>
                    <a:ext uri="{FF2B5EF4-FFF2-40B4-BE49-F238E27FC236}">
                      <a16:creationId xmlns:a16="http://schemas.microsoft.com/office/drawing/2014/main" id="{E224D22E-4A5D-1967-0E72-4B16796F21C5}"/>
                    </a:ext>
                  </a:extLst>
                </p14:cNvPr>
                <p14:cNvContentPartPr/>
                <p14:nvPr/>
              </p14:nvContentPartPr>
              <p14:xfrm>
                <a:off x="1979020" y="3033580"/>
                <a:ext cx="80640" cy="9000"/>
              </p14:xfrm>
            </p:contentPart>
          </mc:Choice>
          <mc:Fallback xmlns="">
            <p:pic>
              <p:nvPicPr>
                <p:cNvPr id="187" name="Ink 186">
                  <a:extLst>
                    <a:ext uri="{FF2B5EF4-FFF2-40B4-BE49-F238E27FC236}">
                      <a16:creationId xmlns:a16="http://schemas.microsoft.com/office/drawing/2014/main" id="{E224D22E-4A5D-1967-0E72-4B16796F21C5}"/>
                    </a:ext>
                  </a:extLst>
                </p:cNvPr>
                <p:cNvPicPr/>
                <p:nvPr/>
              </p:nvPicPr>
              <p:blipFill>
                <a:blip r:embed="rId277"/>
                <a:stretch>
                  <a:fillRect/>
                </a:stretch>
              </p:blipFill>
              <p:spPr>
                <a:xfrm>
                  <a:off x="1961380" y="3015580"/>
                  <a:ext cx="116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8" name="Ink 187">
                  <a:extLst>
                    <a:ext uri="{FF2B5EF4-FFF2-40B4-BE49-F238E27FC236}">
                      <a16:creationId xmlns:a16="http://schemas.microsoft.com/office/drawing/2014/main" id="{C97ABA3D-900B-FEA4-CC1A-48A6651EFF7B}"/>
                    </a:ext>
                  </a:extLst>
                </p14:cNvPr>
                <p14:cNvContentPartPr/>
                <p14:nvPr/>
              </p14:nvContentPartPr>
              <p14:xfrm>
                <a:off x="1995220" y="3045820"/>
                <a:ext cx="68400" cy="128160"/>
              </p14:xfrm>
            </p:contentPart>
          </mc:Choice>
          <mc:Fallback xmlns="">
            <p:pic>
              <p:nvPicPr>
                <p:cNvPr id="188" name="Ink 187">
                  <a:extLst>
                    <a:ext uri="{FF2B5EF4-FFF2-40B4-BE49-F238E27FC236}">
                      <a16:creationId xmlns:a16="http://schemas.microsoft.com/office/drawing/2014/main" id="{C97ABA3D-900B-FEA4-CC1A-48A6651EFF7B}"/>
                    </a:ext>
                  </a:extLst>
                </p:cNvPr>
                <p:cNvPicPr/>
                <p:nvPr/>
              </p:nvPicPr>
              <p:blipFill>
                <a:blip r:embed="rId279"/>
                <a:stretch>
                  <a:fillRect/>
                </a:stretch>
              </p:blipFill>
              <p:spPr>
                <a:xfrm>
                  <a:off x="1977220" y="3028180"/>
                  <a:ext cx="104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0" name="Ink 189">
                  <a:extLst>
                    <a:ext uri="{FF2B5EF4-FFF2-40B4-BE49-F238E27FC236}">
                      <a16:creationId xmlns:a16="http://schemas.microsoft.com/office/drawing/2014/main" id="{E0FD9676-7660-C8AB-8DBF-E2AB0F597E4B}"/>
                    </a:ext>
                  </a:extLst>
                </p14:cNvPr>
                <p14:cNvContentPartPr/>
                <p14:nvPr/>
              </p14:nvContentPartPr>
              <p14:xfrm>
                <a:off x="2113300" y="2977780"/>
                <a:ext cx="61200" cy="213840"/>
              </p14:xfrm>
            </p:contentPart>
          </mc:Choice>
          <mc:Fallback xmlns="">
            <p:pic>
              <p:nvPicPr>
                <p:cNvPr id="190" name="Ink 189">
                  <a:extLst>
                    <a:ext uri="{FF2B5EF4-FFF2-40B4-BE49-F238E27FC236}">
                      <a16:creationId xmlns:a16="http://schemas.microsoft.com/office/drawing/2014/main" id="{E0FD9676-7660-C8AB-8DBF-E2AB0F597E4B}"/>
                    </a:ext>
                  </a:extLst>
                </p:cNvPr>
                <p:cNvPicPr/>
                <p:nvPr/>
              </p:nvPicPr>
              <p:blipFill>
                <a:blip r:embed="rId281"/>
                <a:stretch>
                  <a:fillRect/>
                </a:stretch>
              </p:blipFill>
              <p:spPr>
                <a:xfrm>
                  <a:off x="2095660" y="2959780"/>
                  <a:ext cx="96840" cy="24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2">
            <p14:nvContentPartPr>
              <p14:cNvPr id="192" name="Ink 191">
                <a:extLst>
                  <a:ext uri="{FF2B5EF4-FFF2-40B4-BE49-F238E27FC236}">
                    <a16:creationId xmlns:a16="http://schemas.microsoft.com/office/drawing/2014/main" id="{8EA4A628-D257-71F2-F013-227B328F290E}"/>
                  </a:ext>
                </a:extLst>
              </p14:cNvPr>
              <p14:cNvContentPartPr/>
              <p14:nvPr/>
            </p14:nvContentPartPr>
            <p14:xfrm>
              <a:off x="-619100" y="3598780"/>
              <a:ext cx="9000" cy="287640"/>
            </p14:xfrm>
          </p:contentPart>
        </mc:Choice>
        <mc:Fallback xmlns="">
          <p:pic>
            <p:nvPicPr>
              <p:cNvPr id="192" name="Ink 191">
                <a:extLst>
                  <a:ext uri="{FF2B5EF4-FFF2-40B4-BE49-F238E27FC236}">
                    <a16:creationId xmlns:a16="http://schemas.microsoft.com/office/drawing/2014/main" id="{8EA4A628-D257-71F2-F013-227B328F290E}"/>
                  </a:ext>
                </a:extLst>
              </p:cNvPr>
              <p:cNvPicPr/>
              <p:nvPr/>
            </p:nvPicPr>
            <p:blipFill>
              <a:blip r:embed="rId283"/>
              <a:stretch>
                <a:fillRect/>
              </a:stretch>
            </p:blipFill>
            <p:spPr>
              <a:xfrm>
                <a:off x="-636740" y="3580780"/>
                <a:ext cx="44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3" name="Ink 192">
                <a:extLst>
                  <a:ext uri="{FF2B5EF4-FFF2-40B4-BE49-F238E27FC236}">
                    <a16:creationId xmlns:a16="http://schemas.microsoft.com/office/drawing/2014/main" id="{EA67C0C4-4CA7-CF88-724C-74B5BEBDDEAC}"/>
                  </a:ext>
                </a:extLst>
              </p14:cNvPr>
              <p14:cNvContentPartPr/>
              <p14:nvPr/>
            </p14:nvContentPartPr>
            <p14:xfrm>
              <a:off x="-518300" y="3781660"/>
              <a:ext cx="61200" cy="111960"/>
            </p14:xfrm>
          </p:contentPart>
        </mc:Choice>
        <mc:Fallback xmlns="">
          <p:pic>
            <p:nvPicPr>
              <p:cNvPr id="193" name="Ink 192">
                <a:extLst>
                  <a:ext uri="{FF2B5EF4-FFF2-40B4-BE49-F238E27FC236}">
                    <a16:creationId xmlns:a16="http://schemas.microsoft.com/office/drawing/2014/main" id="{EA67C0C4-4CA7-CF88-724C-74B5BEBDDEAC}"/>
                  </a:ext>
                </a:extLst>
              </p:cNvPr>
              <p:cNvPicPr/>
              <p:nvPr/>
            </p:nvPicPr>
            <p:blipFill>
              <a:blip r:embed="rId285"/>
              <a:stretch>
                <a:fillRect/>
              </a:stretch>
            </p:blipFill>
            <p:spPr>
              <a:xfrm>
                <a:off x="-536300" y="3764020"/>
                <a:ext cx="96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4" name="Ink 193">
                <a:extLst>
                  <a:ext uri="{FF2B5EF4-FFF2-40B4-BE49-F238E27FC236}">
                    <a16:creationId xmlns:a16="http://schemas.microsoft.com/office/drawing/2014/main" id="{A7E2D528-D66A-FCB5-9760-07D70F385FAD}"/>
                  </a:ext>
                </a:extLst>
              </p14:cNvPr>
              <p14:cNvContentPartPr/>
              <p14:nvPr/>
            </p14:nvContentPartPr>
            <p14:xfrm>
              <a:off x="-377900" y="3761140"/>
              <a:ext cx="76680" cy="270360"/>
            </p14:xfrm>
          </p:contentPart>
        </mc:Choice>
        <mc:Fallback xmlns="">
          <p:pic>
            <p:nvPicPr>
              <p:cNvPr id="194" name="Ink 193">
                <a:extLst>
                  <a:ext uri="{FF2B5EF4-FFF2-40B4-BE49-F238E27FC236}">
                    <a16:creationId xmlns:a16="http://schemas.microsoft.com/office/drawing/2014/main" id="{A7E2D528-D66A-FCB5-9760-07D70F385FAD}"/>
                  </a:ext>
                </a:extLst>
              </p:cNvPr>
              <p:cNvPicPr/>
              <p:nvPr/>
            </p:nvPicPr>
            <p:blipFill>
              <a:blip r:embed="rId287"/>
              <a:stretch>
                <a:fillRect/>
              </a:stretch>
            </p:blipFill>
            <p:spPr>
              <a:xfrm>
                <a:off x="-395540" y="3743140"/>
                <a:ext cx="1123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5" name="Ink 194">
                <a:extLst>
                  <a:ext uri="{FF2B5EF4-FFF2-40B4-BE49-F238E27FC236}">
                    <a16:creationId xmlns:a16="http://schemas.microsoft.com/office/drawing/2014/main" id="{B4E784E6-A289-44C4-A1C0-BE931B29D845}"/>
                  </a:ext>
                </a:extLst>
              </p14:cNvPr>
              <p14:cNvContentPartPr/>
              <p14:nvPr/>
            </p14:nvContentPartPr>
            <p14:xfrm>
              <a:off x="-157220" y="3649540"/>
              <a:ext cx="87120" cy="214920"/>
            </p14:xfrm>
          </p:contentPart>
        </mc:Choice>
        <mc:Fallback xmlns="">
          <p:pic>
            <p:nvPicPr>
              <p:cNvPr id="195" name="Ink 194">
                <a:extLst>
                  <a:ext uri="{FF2B5EF4-FFF2-40B4-BE49-F238E27FC236}">
                    <a16:creationId xmlns:a16="http://schemas.microsoft.com/office/drawing/2014/main" id="{B4E784E6-A289-44C4-A1C0-BE931B29D845}"/>
                  </a:ext>
                </a:extLst>
              </p:cNvPr>
              <p:cNvPicPr/>
              <p:nvPr/>
            </p:nvPicPr>
            <p:blipFill>
              <a:blip r:embed="rId289"/>
              <a:stretch>
                <a:fillRect/>
              </a:stretch>
            </p:blipFill>
            <p:spPr>
              <a:xfrm>
                <a:off x="-174860" y="3631900"/>
                <a:ext cx="122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6" name="Ink 195">
                <a:extLst>
                  <a:ext uri="{FF2B5EF4-FFF2-40B4-BE49-F238E27FC236}">
                    <a16:creationId xmlns:a16="http://schemas.microsoft.com/office/drawing/2014/main" id="{BB5AC547-B12F-E5C7-CED8-DD217D3CBC4F}"/>
                  </a:ext>
                </a:extLst>
              </p14:cNvPr>
              <p14:cNvContentPartPr/>
              <p14:nvPr/>
            </p14:nvContentPartPr>
            <p14:xfrm>
              <a:off x="-706940" y="4081900"/>
              <a:ext cx="683280" cy="51120"/>
            </p14:xfrm>
          </p:contentPart>
        </mc:Choice>
        <mc:Fallback xmlns="">
          <p:pic>
            <p:nvPicPr>
              <p:cNvPr id="196" name="Ink 195">
                <a:extLst>
                  <a:ext uri="{FF2B5EF4-FFF2-40B4-BE49-F238E27FC236}">
                    <a16:creationId xmlns:a16="http://schemas.microsoft.com/office/drawing/2014/main" id="{BB5AC547-B12F-E5C7-CED8-DD217D3CBC4F}"/>
                  </a:ext>
                </a:extLst>
              </p:cNvPr>
              <p:cNvPicPr/>
              <p:nvPr/>
            </p:nvPicPr>
            <p:blipFill>
              <a:blip r:embed="rId291"/>
              <a:stretch>
                <a:fillRect/>
              </a:stretch>
            </p:blipFill>
            <p:spPr>
              <a:xfrm>
                <a:off x="-724580" y="4063900"/>
                <a:ext cx="718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7" name="Ink 196">
                <a:extLst>
                  <a:ext uri="{FF2B5EF4-FFF2-40B4-BE49-F238E27FC236}">
                    <a16:creationId xmlns:a16="http://schemas.microsoft.com/office/drawing/2014/main" id="{5BAF9643-7253-1686-3092-B1F5B615D0F7}"/>
                  </a:ext>
                </a:extLst>
              </p14:cNvPr>
              <p14:cNvContentPartPr/>
              <p14:nvPr/>
            </p14:nvContentPartPr>
            <p14:xfrm>
              <a:off x="-686780" y="4244620"/>
              <a:ext cx="6840" cy="242280"/>
            </p14:xfrm>
          </p:contentPart>
        </mc:Choice>
        <mc:Fallback xmlns="">
          <p:pic>
            <p:nvPicPr>
              <p:cNvPr id="197" name="Ink 196">
                <a:extLst>
                  <a:ext uri="{FF2B5EF4-FFF2-40B4-BE49-F238E27FC236}">
                    <a16:creationId xmlns:a16="http://schemas.microsoft.com/office/drawing/2014/main" id="{5BAF9643-7253-1686-3092-B1F5B615D0F7}"/>
                  </a:ext>
                </a:extLst>
              </p:cNvPr>
              <p:cNvPicPr/>
              <p:nvPr/>
            </p:nvPicPr>
            <p:blipFill>
              <a:blip r:embed="rId293"/>
              <a:stretch>
                <a:fillRect/>
              </a:stretch>
            </p:blipFill>
            <p:spPr>
              <a:xfrm>
                <a:off x="-704420" y="4226620"/>
                <a:ext cx="424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8" name="Ink 197">
                <a:extLst>
                  <a:ext uri="{FF2B5EF4-FFF2-40B4-BE49-F238E27FC236}">
                    <a16:creationId xmlns:a16="http://schemas.microsoft.com/office/drawing/2014/main" id="{B29E28C2-6D58-3AC3-722B-5FBA0F17E03D}"/>
                  </a:ext>
                </a:extLst>
              </p14:cNvPr>
              <p14:cNvContentPartPr/>
              <p14:nvPr/>
            </p14:nvContentPartPr>
            <p14:xfrm>
              <a:off x="-620540" y="4349020"/>
              <a:ext cx="52560" cy="116280"/>
            </p14:xfrm>
          </p:contentPart>
        </mc:Choice>
        <mc:Fallback xmlns="">
          <p:pic>
            <p:nvPicPr>
              <p:cNvPr id="198" name="Ink 197">
                <a:extLst>
                  <a:ext uri="{FF2B5EF4-FFF2-40B4-BE49-F238E27FC236}">
                    <a16:creationId xmlns:a16="http://schemas.microsoft.com/office/drawing/2014/main" id="{B29E28C2-6D58-3AC3-722B-5FBA0F17E03D}"/>
                  </a:ext>
                </a:extLst>
              </p:cNvPr>
              <p:cNvPicPr/>
              <p:nvPr/>
            </p:nvPicPr>
            <p:blipFill>
              <a:blip r:embed="rId295"/>
              <a:stretch>
                <a:fillRect/>
              </a:stretch>
            </p:blipFill>
            <p:spPr>
              <a:xfrm>
                <a:off x="-638540" y="4331020"/>
                <a:ext cx="88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9" name="Ink 198">
                <a:extLst>
                  <a:ext uri="{FF2B5EF4-FFF2-40B4-BE49-F238E27FC236}">
                    <a16:creationId xmlns:a16="http://schemas.microsoft.com/office/drawing/2014/main" id="{3A3CD05E-1E65-E9BC-C96A-C805B9442CB1}"/>
                  </a:ext>
                </a:extLst>
              </p14:cNvPr>
              <p14:cNvContentPartPr/>
              <p14:nvPr/>
            </p14:nvContentPartPr>
            <p14:xfrm>
              <a:off x="-488420" y="4340380"/>
              <a:ext cx="74160" cy="199440"/>
            </p14:xfrm>
          </p:contentPart>
        </mc:Choice>
        <mc:Fallback xmlns="">
          <p:pic>
            <p:nvPicPr>
              <p:cNvPr id="199" name="Ink 198">
                <a:extLst>
                  <a:ext uri="{FF2B5EF4-FFF2-40B4-BE49-F238E27FC236}">
                    <a16:creationId xmlns:a16="http://schemas.microsoft.com/office/drawing/2014/main" id="{3A3CD05E-1E65-E9BC-C96A-C805B9442CB1}"/>
                  </a:ext>
                </a:extLst>
              </p:cNvPr>
              <p:cNvPicPr/>
              <p:nvPr/>
            </p:nvPicPr>
            <p:blipFill>
              <a:blip r:embed="rId297"/>
              <a:stretch>
                <a:fillRect/>
              </a:stretch>
            </p:blipFill>
            <p:spPr>
              <a:xfrm>
                <a:off x="-506420" y="4322380"/>
                <a:ext cx="109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0" name="Ink 199">
                <a:extLst>
                  <a:ext uri="{FF2B5EF4-FFF2-40B4-BE49-F238E27FC236}">
                    <a16:creationId xmlns:a16="http://schemas.microsoft.com/office/drawing/2014/main" id="{5148536E-B0E6-DDFB-08E6-D1B2E7951C00}"/>
                  </a:ext>
                </a:extLst>
              </p14:cNvPr>
              <p14:cNvContentPartPr/>
              <p14:nvPr/>
            </p14:nvContentPartPr>
            <p14:xfrm>
              <a:off x="-312380" y="4232740"/>
              <a:ext cx="44280" cy="192600"/>
            </p14:xfrm>
          </p:contentPart>
        </mc:Choice>
        <mc:Fallback xmlns="">
          <p:pic>
            <p:nvPicPr>
              <p:cNvPr id="200" name="Ink 199">
                <a:extLst>
                  <a:ext uri="{FF2B5EF4-FFF2-40B4-BE49-F238E27FC236}">
                    <a16:creationId xmlns:a16="http://schemas.microsoft.com/office/drawing/2014/main" id="{5148536E-B0E6-DDFB-08E6-D1B2E7951C00}"/>
                  </a:ext>
                </a:extLst>
              </p:cNvPr>
              <p:cNvPicPr/>
              <p:nvPr/>
            </p:nvPicPr>
            <p:blipFill>
              <a:blip r:embed="rId299"/>
              <a:stretch>
                <a:fillRect/>
              </a:stretch>
            </p:blipFill>
            <p:spPr>
              <a:xfrm>
                <a:off x="-330020" y="4215100"/>
                <a:ext cx="79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1" name="Ink 200">
                <a:extLst>
                  <a:ext uri="{FF2B5EF4-FFF2-40B4-BE49-F238E27FC236}">
                    <a16:creationId xmlns:a16="http://schemas.microsoft.com/office/drawing/2014/main" id="{528F8505-B5BF-9F11-19B8-1B004D20B2CF}"/>
                  </a:ext>
                </a:extLst>
              </p14:cNvPr>
              <p14:cNvContentPartPr/>
              <p14:nvPr/>
            </p14:nvContentPartPr>
            <p14:xfrm>
              <a:off x="-204020" y="4224460"/>
              <a:ext cx="6840" cy="120960"/>
            </p14:xfrm>
          </p:contentPart>
        </mc:Choice>
        <mc:Fallback xmlns="">
          <p:pic>
            <p:nvPicPr>
              <p:cNvPr id="201" name="Ink 200">
                <a:extLst>
                  <a:ext uri="{FF2B5EF4-FFF2-40B4-BE49-F238E27FC236}">
                    <a16:creationId xmlns:a16="http://schemas.microsoft.com/office/drawing/2014/main" id="{528F8505-B5BF-9F11-19B8-1B004D20B2CF}"/>
                  </a:ext>
                </a:extLst>
              </p:cNvPr>
              <p:cNvPicPr/>
              <p:nvPr/>
            </p:nvPicPr>
            <p:blipFill>
              <a:blip r:embed="rId301"/>
              <a:stretch>
                <a:fillRect/>
              </a:stretch>
            </p:blipFill>
            <p:spPr>
              <a:xfrm>
                <a:off x="-221660" y="4206460"/>
                <a:ext cx="42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3" name="Ink 202">
                <a:extLst>
                  <a:ext uri="{FF2B5EF4-FFF2-40B4-BE49-F238E27FC236}">
                    <a16:creationId xmlns:a16="http://schemas.microsoft.com/office/drawing/2014/main" id="{8178FAB9-1F49-AEC3-BDE3-24CCB33D81E7}"/>
                  </a:ext>
                </a:extLst>
              </p14:cNvPr>
              <p14:cNvContentPartPr/>
              <p14:nvPr/>
            </p14:nvContentPartPr>
            <p14:xfrm>
              <a:off x="-67220" y="4248220"/>
              <a:ext cx="27360" cy="100800"/>
            </p14:xfrm>
          </p:contentPart>
        </mc:Choice>
        <mc:Fallback xmlns="">
          <p:pic>
            <p:nvPicPr>
              <p:cNvPr id="203" name="Ink 202">
                <a:extLst>
                  <a:ext uri="{FF2B5EF4-FFF2-40B4-BE49-F238E27FC236}">
                    <a16:creationId xmlns:a16="http://schemas.microsoft.com/office/drawing/2014/main" id="{8178FAB9-1F49-AEC3-BDE3-24CCB33D81E7}"/>
                  </a:ext>
                </a:extLst>
              </p:cNvPr>
              <p:cNvPicPr/>
              <p:nvPr/>
            </p:nvPicPr>
            <p:blipFill>
              <a:blip r:embed="rId303"/>
              <a:stretch>
                <a:fillRect/>
              </a:stretch>
            </p:blipFill>
            <p:spPr>
              <a:xfrm>
                <a:off x="-85220" y="4230220"/>
                <a:ext cx="6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2" name="Ink 201">
                <a:extLst>
                  <a:ext uri="{FF2B5EF4-FFF2-40B4-BE49-F238E27FC236}">
                    <a16:creationId xmlns:a16="http://schemas.microsoft.com/office/drawing/2014/main" id="{4F8B54C5-A0A0-8087-DF86-F151AA3C0C3A}"/>
                  </a:ext>
                </a:extLst>
              </p14:cNvPr>
              <p14:cNvContentPartPr/>
              <p14:nvPr/>
            </p14:nvContentPartPr>
            <p14:xfrm>
              <a:off x="-134180" y="4317700"/>
              <a:ext cx="9000" cy="6120"/>
            </p14:xfrm>
          </p:contentPart>
        </mc:Choice>
        <mc:Fallback xmlns="">
          <p:pic>
            <p:nvPicPr>
              <p:cNvPr id="202" name="Ink 201">
                <a:extLst>
                  <a:ext uri="{FF2B5EF4-FFF2-40B4-BE49-F238E27FC236}">
                    <a16:creationId xmlns:a16="http://schemas.microsoft.com/office/drawing/2014/main" id="{4F8B54C5-A0A0-8087-DF86-F151AA3C0C3A}"/>
                  </a:ext>
                </a:extLst>
              </p:cNvPr>
              <p:cNvPicPr/>
              <p:nvPr/>
            </p:nvPicPr>
            <p:blipFill>
              <a:blip r:embed="rId305"/>
              <a:stretch>
                <a:fillRect/>
              </a:stretch>
            </p:blipFill>
            <p:spPr>
              <a:xfrm>
                <a:off x="-151820" y="4300060"/>
                <a:ext cx="44640" cy="41760"/>
              </a:xfrm>
              <a:prstGeom prst="rect">
                <a:avLst/>
              </a:prstGeom>
            </p:spPr>
          </p:pic>
        </mc:Fallback>
      </mc:AlternateContent>
      <p:grpSp>
        <p:nvGrpSpPr>
          <p:cNvPr id="217" name="Group 216">
            <a:extLst>
              <a:ext uri="{FF2B5EF4-FFF2-40B4-BE49-F238E27FC236}">
                <a16:creationId xmlns:a16="http://schemas.microsoft.com/office/drawing/2014/main" id="{855633E2-75BE-8E38-59FE-54C6624E01F3}"/>
              </a:ext>
            </a:extLst>
          </p:cNvPr>
          <p:cNvGrpSpPr/>
          <p:nvPr/>
        </p:nvGrpSpPr>
        <p:grpSpPr>
          <a:xfrm>
            <a:off x="-44180" y="3831700"/>
            <a:ext cx="717840" cy="585000"/>
            <a:chOff x="-44180" y="3831700"/>
            <a:chExt cx="717840" cy="585000"/>
          </a:xfrm>
        </p:grpSpPr>
        <mc:AlternateContent xmlns:mc="http://schemas.openxmlformats.org/markup-compatibility/2006" xmlns:p14="http://schemas.microsoft.com/office/powerpoint/2010/main">
          <mc:Choice Requires="p14">
            <p:contentPart p14:bwMode="auto" r:id="rId306">
              <p14:nvContentPartPr>
                <p14:cNvPr id="204" name="Ink 203">
                  <a:extLst>
                    <a:ext uri="{FF2B5EF4-FFF2-40B4-BE49-F238E27FC236}">
                      <a16:creationId xmlns:a16="http://schemas.microsoft.com/office/drawing/2014/main" id="{B9C6B98C-0B75-1831-5170-0468C9B4B6CD}"/>
                    </a:ext>
                  </a:extLst>
                </p14:cNvPr>
                <p14:cNvContentPartPr/>
                <p14:nvPr/>
              </p14:nvContentPartPr>
              <p14:xfrm>
                <a:off x="7300" y="4234540"/>
                <a:ext cx="92880" cy="3240"/>
              </p14:xfrm>
            </p:contentPart>
          </mc:Choice>
          <mc:Fallback xmlns="">
            <p:pic>
              <p:nvPicPr>
                <p:cNvPr id="204" name="Ink 203">
                  <a:extLst>
                    <a:ext uri="{FF2B5EF4-FFF2-40B4-BE49-F238E27FC236}">
                      <a16:creationId xmlns:a16="http://schemas.microsoft.com/office/drawing/2014/main" id="{B9C6B98C-0B75-1831-5170-0468C9B4B6CD}"/>
                    </a:ext>
                  </a:extLst>
                </p:cNvPr>
                <p:cNvPicPr/>
                <p:nvPr/>
              </p:nvPicPr>
              <p:blipFill>
                <a:blip r:embed="rId307"/>
                <a:stretch>
                  <a:fillRect/>
                </a:stretch>
              </p:blipFill>
              <p:spPr>
                <a:xfrm>
                  <a:off x="-10340" y="4216900"/>
                  <a:ext cx="128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5" name="Ink 204">
                  <a:extLst>
                    <a:ext uri="{FF2B5EF4-FFF2-40B4-BE49-F238E27FC236}">
                      <a16:creationId xmlns:a16="http://schemas.microsoft.com/office/drawing/2014/main" id="{6ADC10BE-C1D0-4DDA-1346-40D3B021EAA8}"/>
                    </a:ext>
                  </a:extLst>
                </p14:cNvPr>
                <p14:cNvContentPartPr/>
                <p14:nvPr/>
              </p14:nvContentPartPr>
              <p14:xfrm>
                <a:off x="40420" y="4263340"/>
                <a:ext cx="78120" cy="153360"/>
              </p14:xfrm>
            </p:contentPart>
          </mc:Choice>
          <mc:Fallback xmlns="">
            <p:pic>
              <p:nvPicPr>
                <p:cNvPr id="205" name="Ink 204">
                  <a:extLst>
                    <a:ext uri="{FF2B5EF4-FFF2-40B4-BE49-F238E27FC236}">
                      <a16:creationId xmlns:a16="http://schemas.microsoft.com/office/drawing/2014/main" id="{6ADC10BE-C1D0-4DDA-1346-40D3B021EAA8}"/>
                    </a:ext>
                  </a:extLst>
                </p:cNvPr>
                <p:cNvPicPr/>
                <p:nvPr/>
              </p:nvPicPr>
              <p:blipFill>
                <a:blip r:embed="rId309"/>
                <a:stretch>
                  <a:fillRect/>
                </a:stretch>
              </p:blipFill>
              <p:spPr>
                <a:xfrm>
                  <a:off x="22420" y="4245340"/>
                  <a:ext cx="113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9" name="Ink 208">
                  <a:extLst>
                    <a:ext uri="{FF2B5EF4-FFF2-40B4-BE49-F238E27FC236}">
                      <a16:creationId xmlns:a16="http://schemas.microsoft.com/office/drawing/2014/main" id="{43116D2A-C26A-86D5-8AA5-559D9F99F0B4}"/>
                    </a:ext>
                  </a:extLst>
                </p14:cNvPr>
                <p14:cNvContentPartPr/>
                <p14:nvPr/>
              </p14:nvContentPartPr>
              <p14:xfrm>
                <a:off x="-44180" y="4107460"/>
                <a:ext cx="121680" cy="23760"/>
              </p14:xfrm>
            </p:contentPart>
          </mc:Choice>
          <mc:Fallback xmlns="">
            <p:pic>
              <p:nvPicPr>
                <p:cNvPr id="209" name="Ink 208">
                  <a:extLst>
                    <a:ext uri="{FF2B5EF4-FFF2-40B4-BE49-F238E27FC236}">
                      <a16:creationId xmlns:a16="http://schemas.microsoft.com/office/drawing/2014/main" id="{43116D2A-C26A-86D5-8AA5-559D9F99F0B4}"/>
                    </a:ext>
                  </a:extLst>
                </p:cNvPr>
                <p:cNvPicPr/>
                <p:nvPr/>
              </p:nvPicPr>
              <p:blipFill>
                <a:blip r:embed="rId311"/>
                <a:stretch>
                  <a:fillRect/>
                </a:stretch>
              </p:blipFill>
              <p:spPr>
                <a:xfrm>
                  <a:off x="-62180" y="4089460"/>
                  <a:ext cx="157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Ink 209">
                  <a:extLst>
                    <a:ext uri="{FF2B5EF4-FFF2-40B4-BE49-F238E27FC236}">
                      <a16:creationId xmlns:a16="http://schemas.microsoft.com/office/drawing/2014/main" id="{11B1C87F-9635-4ACF-E64B-F6DA5472DEFB}"/>
                    </a:ext>
                  </a:extLst>
                </p14:cNvPr>
                <p14:cNvContentPartPr/>
                <p14:nvPr/>
              </p14:nvContentPartPr>
              <p14:xfrm>
                <a:off x="152020" y="4165420"/>
                <a:ext cx="92880" cy="224640"/>
              </p14:xfrm>
            </p:contentPart>
          </mc:Choice>
          <mc:Fallback xmlns="">
            <p:pic>
              <p:nvPicPr>
                <p:cNvPr id="210" name="Ink 209">
                  <a:extLst>
                    <a:ext uri="{FF2B5EF4-FFF2-40B4-BE49-F238E27FC236}">
                      <a16:creationId xmlns:a16="http://schemas.microsoft.com/office/drawing/2014/main" id="{11B1C87F-9635-4ACF-E64B-F6DA5472DEFB}"/>
                    </a:ext>
                  </a:extLst>
                </p:cNvPr>
                <p:cNvPicPr/>
                <p:nvPr/>
              </p:nvPicPr>
              <p:blipFill>
                <a:blip r:embed="rId313"/>
                <a:stretch>
                  <a:fillRect/>
                </a:stretch>
              </p:blipFill>
              <p:spPr>
                <a:xfrm>
                  <a:off x="134380" y="4147420"/>
                  <a:ext cx="1285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 name="Ink 211">
                  <a:extLst>
                    <a:ext uri="{FF2B5EF4-FFF2-40B4-BE49-F238E27FC236}">
                      <a16:creationId xmlns:a16="http://schemas.microsoft.com/office/drawing/2014/main" id="{EF438817-E651-771B-FD75-5DB936AE7539}"/>
                    </a:ext>
                  </a:extLst>
                </p14:cNvPr>
                <p14:cNvContentPartPr/>
                <p14:nvPr/>
              </p14:nvContentPartPr>
              <p14:xfrm>
                <a:off x="289900" y="4027540"/>
                <a:ext cx="87120" cy="360"/>
              </p14:xfrm>
            </p:contentPart>
          </mc:Choice>
          <mc:Fallback xmlns="">
            <p:pic>
              <p:nvPicPr>
                <p:cNvPr id="212" name="Ink 211">
                  <a:extLst>
                    <a:ext uri="{FF2B5EF4-FFF2-40B4-BE49-F238E27FC236}">
                      <a16:creationId xmlns:a16="http://schemas.microsoft.com/office/drawing/2014/main" id="{EF438817-E651-771B-FD75-5DB936AE7539}"/>
                    </a:ext>
                  </a:extLst>
                </p:cNvPr>
                <p:cNvPicPr/>
                <p:nvPr/>
              </p:nvPicPr>
              <p:blipFill>
                <a:blip r:embed="rId315"/>
                <a:stretch>
                  <a:fillRect/>
                </a:stretch>
              </p:blipFill>
              <p:spPr>
                <a:xfrm>
                  <a:off x="271900" y="4009900"/>
                  <a:ext cx="122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3" name="Ink 212">
                  <a:extLst>
                    <a:ext uri="{FF2B5EF4-FFF2-40B4-BE49-F238E27FC236}">
                      <a16:creationId xmlns:a16="http://schemas.microsoft.com/office/drawing/2014/main" id="{75A81203-4149-AB28-01BC-72C92732E088}"/>
                    </a:ext>
                  </a:extLst>
                </p14:cNvPr>
                <p14:cNvContentPartPr/>
                <p14:nvPr/>
              </p14:nvContentPartPr>
              <p14:xfrm>
                <a:off x="303220" y="4118620"/>
                <a:ext cx="87480" cy="3240"/>
              </p14:xfrm>
            </p:contentPart>
          </mc:Choice>
          <mc:Fallback xmlns="">
            <p:pic>
              <p:nvPicPr>
                <p:cNvPr id="213" name="Ink 212">
                  <a:extLst>
                    <a:ext uri="{FF2B5EF4-FFF2-40B4-BE49-F238E27FC236}">
                      <a16:creationId xmlns:a16="http://schemas.microsoft.com/office/drawing/2014/main" id="{75A81203-4149-AB28-01BC-72C92732E088}"/>
                    </a:ext>
                  </a:extLst>
                </p:cNvPr>
                <p:cNvPicPr/>
                <p:nvPr/>
              </p:nvPicPr>
              <p:blipFill>
                <a:blip r:embed="rId317"/>
                <a:stretch>
                  <a:fillRect/>
                </a:stretch>
              </p:blipFill>
              <p:spPr>
                <a:xfrm>
                  <a:off x="285220" y="4100620"/>
                  <a:ext cx="12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4" name="Ink 213">
                  <a:extLst>
                    <a:ext uri="{FF2B5EF4-FFF2-40B4-BE49-F238E27FC236}">
                      <a16:creationId xmlns:a16="http://schemas.microsoft.com/office/drawing/2014/main" id="{F7BF20C1-7BE1-A710-329D-45CDBC80DD17}"/>
                    </a:ext>
                  </a:extLst>
                </p14:cNvPr>
                <p14:cNvContentPartPr/>
                <p14:nvPr/>
              </p14:nvContentPartPr>
              <p14:xfrm>
                <a:off x="515620" y="3855460"/>
                <a:ext cx="20160" cy="264960"/>
              </p14:xfrm>
            </p:contentPart>
          </mc:Choice>
          <mc:Fallback xmlns="">
            <p:pic>
              <p:nvPicPr>
                <p:cNvPr id="214" name="Ink 213">
                  <a:extLst>
                    <a:ext uri="{FF2B5EF4-FFF2-40B4-BE49-F238E27FC236}">
                      <a16:creationId xmlns:a16="http://schemas.microsoft.com/office/drawing/2014/main" id="{F7BF20C1-7BE1-A710-329D-45CDBC80DD17}"/>
                    </a:ext>
                  </a:extLst>
                </p:cNvPr>
                <p:cNvPicPr/>
                <p:nvPr/>
              </p:nvPicPr>
              <p:blipFill>
                <a:blip r:embed="rId319"/>
                <a:stretch>
                  <a:fillRect/>
                </a:stretch>
              </p:blipFill>
              <p:spPr>
                <a:xfrm>
                  <a:off x="497980" y="3837460"/>
                  <a:ext cx="558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5" name="Ink 214">
                  <a:extLst>
                    <a:ext uri="{FF2B5EF4-FFF2-40B4-BE49-F238E27FC236}">
                      <a16:creationId xmlns:a16="http://schemas.microsoft.com/office/drawing/2014/main" id="{960C1AC7-EC20-4052-69F2-0C31DD852B5A}"/>
                    </a:ext>
                  </a:extLst>
                </p14:cNvPr>
                <p14:cNvContentPartPr/>
                <p14:nvPr/>
              </p14:nvContentPartPr>
              <p14:xfrm>
                <a:off x="542620" y="3838900"/>
                <a:ext cx="107280" cy="203760"/>
              </p14:xfrm>
            </p:contentPart>
          </mc:Choice>
          <mc:Fallback xmlns="">
            <p:pic>
              <p:nvPicPr>
                <p:cNvPr id="215" name="Ink 214">
                  <a:extLst>
                    <a:ext uri="{FF2B5EF4-FFF2-40B4-BE49-F238E27FC236}">
                      <a16:creationId xmlns:a16="http://schemas.microsoft.com/office/drawing/2014/main" id="{960C1AC7-EC20-4052-69F2-0C31DD852B5A}"/>
                    </a:ext>
                  </a:extLst>
                </p:cNvPr>
                <p:cNvPicPr/>
                <p:nvPr/>
              </p:nvPicPr>
              <p:blipFill>
                <a:blip r:embed="rId321"/>
                <a:stretch>
                  <a:fillRect/>
                </a:stretch>
              </p:blipFill>
              <p:spPr>
                <a:xfrm>
                  <a:off x="524620" y="3821260"/>
                  <a:ext cx="142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6" name="Ink 215">
                  <a:extLst>
                    <a:ext uri="{FF2B5EF4-FFF2-40B4-BE49-F238E27FC236}">
                      <a16:creationId xmlns:a16="http://schemas.microsoft.com/office/drawing/2014/main" id="{4DFBFC22-C75A-042E-B120-5E1CFF3ABE2E}"/>
                    </a:ext>
                  </a:extLst>
                </p14:cNvPr>
                <p14:cNvContentPartPr/>
                <p14:nvPr/>
              </p14:nvContentPartPr>
              <p14:xfrm>
                <a:off x="664660" y="3831700"/>
                <a:ext cx="9000" cy="237240"/>
              </p14:xfrm>
            </p:contentPart>
          </mc:Choice>
          <mc:Fallback xmlns="">
            <p:pic>
              <p:nvPicPr>
                <p:cNvPr id="216" name="Ink 215">
                  <a:extLst>
                    <a:ext uri="{FF2B5EF4-FFF2-40B4-BE49-F238E27FC236}">
                      <a16:creationId xmlns:a16="http://schemas.microsoft.com/office/drawing/2014/main" id="{4DFBFC22-C75A-042E-B120-5E1CFF3ABE2E}"/>
                    </a:ext>
                  </a:extLst>
                </p:cNvPr>
                <p:cNvPicPr/>
                <p:nvPr/>
              </p:nvPicPr>
              <p:blipFill>
                <a:blip r:embed="rId323"/>
                <a:stretch>
                  <a:fillRect/>
                </a:stretch>
              </p:blipFill>
              <p:spPr>
                <a:xfrm>
                  <a:off x="647020" y="3814060"/>
                  <a:ext cx="4464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4">
            <p14:nvContentPartPr>
              <p14:cNvPr id="218" name="Ink 217">
                <a:extLst>
                  <a:ext uri="{FF2B5EF4-FFF2-40B4-BE49-F238E27FC236}">
                    <a16:creationId xmlns:a16="http://schemas.microsoft.com/office/drawing/2014/main" id="{7B3E746D-E2B5-BCE5-1F9D-C0C81582A225}"/>
                  </a:ext>
                </a:extLst>
              </p14:cNvPr>
              <p14:cNvContentPartPr/>
              <p14:nvPr/>
            </p14:nvContentPartPr>
            <p14:xfrm>
              <a:off x="5067100" y="5782180"/>
              <a:ext cx="608040" cy="6120"/>
            </p14:xfrm>
          </p:contentPart>
        </mc:Choice>
        <mc:Fallback xmlns="">
          <p:pic>
            <p:nvPicPr>
              <p:cNvPr id="218" name="Ink 217">
                <a:extLst>
                  <a:ext uri="{FF2B5EF4-FFF2-40B4-BE49-F238E27FC236}">
                    <a16:creationId xmlns:a16="http://schemas.microsoft.com/office/drawing/2014/main" id="{7B3E746D-E2B5-BCE5-1F9D-C0C81582A225}"/>
                  </a:ext>
                </a:extLst>
              </p:cNvPr>
              <p:cNvPicPr/>
              <p:nvPr/>
            </p:nvPicPr>
            <p:blipFill>
              <a:blip r:embed="rId325"/>
              <a:stretch>
                <a:fillRect/>
              </a:stretch>
            </p:blipFill>
            <p:spPr>
              <a:xfrm>
                <a:off x="5049100" y="5764180"/>
                <a:ext cx="643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9" name="Ink 218">
                <a:extLst>
                  <a:ext uri="{FF2B5EF4-FFF2-40B4-BE49-F238E27FC236}">
                    <a16:creationId xmlns:a16="http://schemas.microsoft.com/office/drawing/2014/main" id="{D21DC2D6-463C-47D2-E22E-FDBF25F27431}"/>
                  </a:ext>
                </a:extLst>
              </p14:cNvPr>
              <p14:cNvContentPartPr/>
              <p14:nvPr/>
            </p14:nvContentPartPr>
            <p14:xfrm>
              <a:off x="6018580" y="5783620"/>
              <a:ext cx="718200" cy="38160"/>
            </p14:xfrm>
          </p:contentPart>
        </mc:Choice>
        <mc:Fallback xmlns="">
          <p:pic>
            <p:nvPicPr>
              <p:cNvPr id="219" name="Ink 218">
                <a:extLst>
                  <a:ext uri="{FF2B5EF4-FFF2-40B4-BE49-F238E27FC236}">
                    <a16:creationId xmlns:a16="http://schemas.microsoft.com/office/drawing/2014/main" id="{D21DC2D6-463C-47D2-E22E-FDBF25F27431}"/>
                  </a:ext>
                </a:extLst>
              </p:cNvPr>
              <p:cNvPicPr/>
              <p:nvPr/>
            </p:nvPicPr>
            <p:blipFill>
              <a:blip r:embed="rId327"/>
              <a:stretch>
                <a:fillRect/>
              </a:stretch>
            </p:blipFill>
            <p:spPr>
              <a:xfrm>
                <a:off x="6000580" y="5765620"/>
                <a:ext cx="753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0" name="Ink 219">
                <a:extLst>
                  <a:ext uri="{FF2B5EF4-FFF2-40B4-BE49-F238E27FC236}">
                    <a16:creationId xmlns:a16="http://schemas.microsoft.com/office/drawing/2014/main" id="{ABE2FD48-8703-F1E0-8C2C-3F25423B329F}"/>
                  </a:ext>
                </a:extLst>
              </p14:cNvPr>
              <p14:cNvContentPartPr/>
              <p14:nvPr/>
            </p14:nvContentPartPr>
            <p14:xfrm>
              <a:off x="7191460" y="5762020"/>
              <a:ext cx="411480" cy="18720"/>
            </p14:xfrm>
          </p:contentPart>
        </mc:Choice>
        <mc:Fallback xmlns="">
          <p:pic>
            <p:nvPicPr>
              <p:cNvPr id="220" name="Ink 219">
                <a:extLst>
                  <a:ext uri="{FF2B5EF4-FFF2-40B4-BE49-F238E27FC236}">
                    <a16:creationId xmlns:a16="http://schemas.microsoft.com/office/drawing/2014/main" id="{ABE2FD48-8703-F1E0-8C2C-3F25423B329F}"/>
                  </a:ext>
                </a:extLst>
              </p:cNvPr>
              <p:cNvPicPr/>
              <p:nvPr/>
            </p:nvPicPr>
            <p:blipFill>
              <a:blip r:embed="rId329"/>
              <a:stretch>
                <a:fillRect/>
              </a:stretch>
            </p:blipFill>
            <p:spPr>
              <a:xfrm>
                <a:off x="7173820" y="5744020"/>
                <a:ext cx="447120" cy="54360"/>
              </a:xfrm>
              <a:prstGeom prst="rect">
                <a:avLst/>
              </a:prstGeom>
            </p:spPr>
          </p:pic>
        </mc:Fallback>
      </mc:AlternateContent>
    </p:spTree>
    <p:extLst>
      <p:ext uri="{BB962C8B-B14F-4D97-AF65-F5344CB8AC3E}">
        <p14:creationId xmlns:p14="http://schemas.microsoft.com/office/powerpoint/2010/main" val="381690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AD536-46A7-79DD-CDC6-BF6AA20C7F55}"/>
              </a:ext>
            </a:extLst>
          </p:cNvPr>
          <p:cNvSpPr>
            <a:spLocks noGrp="1"/>
          </p:cNvSpPr>
          <p:nvPr>
            <p:ph type="sldNum" sz="quarter" idx="12"/>
          </p:nvPr>
        </p:nvSpPr>
        <p:spPr/>
        <p:txBody>
          <a:bodyPr/>
          <a:lstStyle/>
          <a:p>
            <a:fld id="{DAF96F89-6D55-2A43-8D94-A4AFFDF7BA63}" type="slidenum">
              <a:rPr lang="en-US" altLang="en-PS" smtClean="0"/>
              <a:pPr/>
              <a:t>45</a:t>
            </a:fld>
            <a:endParaRPr lang="en-US" altLang="en-PS"/>
          </a:p>
        </p:txBody>
      </p:sp>
      <p:sp>
        <p:nvSpPr>
          <p:cNvPr id="3" name="TextBox 2">
            <a:extLst>
              <a:ext uri="{FF2B5EF4-FFF2-40B4-BE49-F238E27FC236}">
                <a16:creationId xmlns:a16="http://schemas.microsoft.com/office/drawing/2014/main" id="{6F347E28-7101-7331-1EDB-4BC9AB76C284}"/>
              </a:ext>
            </a:extLst>
          </p:cNvPr>
          <p:cNvSpPr txBox="1"/>
          <p:nvPr/>
        </p:nvSpPr>
        <p:spPr>
          <a:xfrm>
            <a:off x="1686744" y="156833"/>
            <a:ext cx="2064989" cy="461665"/>
          </a:xfrm>
          <a:prstGeom prst="rect">
            <a:avLst/>
          </a:prstGeom>
          <a:noFill/>
        </p:spPr>
        <p:txBody>
          <a:bodyPr wrap="none" rtlCol="0">
            <a:spAutoFit/>
          </a:bodyPr>
          <a:lstStyle/>
          <a:p>
            <a:r>
              <a:rPr lang="en-PS" sz="2400" b="1" dirty="0">
                <a:latin typeface="Times New Roman" panose="02020603050405020304" pitchFamily="18" charset="0"/>
                <a:cs typeface="Times New Roman" panose="02020603050405020304" pitchFamily="18" charset="0"/>
              </a:rPr>
              <a:t>Pause &amp; Solve</a:t>
            </a:r>
          </a:p>
        </p:txBody>
      </p:sp>
      <p:sp>
        <p:nvSpPr>
          <p:cNvPr id="8" name="TextBox 7">
            <a:extLst>
              <a:ext uri="{FF2B5EF4-FFF2-40B4-BE49-F238E27FC236}">
                <a16:creationId xmlns:a16="http://schemas.microsoft.com/office/drawing/2014/main" id="{504B0E45-627B-B6E9-6042-D8DDEC67DDD9}"/>
              </a:ext>
            </a:extLst>
          </p:cNvPr>
          <p:cNvSpPr txBox="1"/>
          <p:nvPr/>
        </p:nvSpPr>
        <p:spPr>
          <a:xfrm>
            <a:off x="251520" y="667725"/>
            <a:ext cx="8496944" cy="2308324"/>
          </a:xfrm>
          <a:prstGeom prst="rect">
            <a:avLst/>
          </a:prstGeom>
          <a:noFill/>
        </p:spPr>
        <p:txBody>
          <a:bodyPr wrap="square">
            <a:spAutoFit/>
          </a:bodyPr>
          <a:lstStyle/>
          <a:p>
            <a:pPr algn="just"/>
            <a:r>
              <a:rPr lang="en-US" dirty="0">
                <a:solidFill>
                  <a:srgbClr val="FF0000"/>
                </a:solidFill>
                <a:effectLst/>
                <a:latin typeface="Times" pitchFamily="2" charset="0"/>
              </a:rPr>
              <a:t>Example 4-6 Credit Card Minimum</a:t>
            </a:r>
            <a:r>
              <a:rPr lang="en-US" dirty="0">
                <a:effectLst/>
                <a:latin typeface="Times" pitchFamily="2" charset="0"/>
              </a:rPr>
              <a:t> </a:t>
            </a:r>
          </a:p>
          <a:p>
            <a:pPr algn="just"/>
            <a:r>
              <a:rPr lang="en-US" dirty="0">
                <a:effectLst/>
                <a:latin typeface="Times" pitchFamily="2" charset="0"/>
              </a:rPr>
              <a:t>Payment Credit cards are great in moderation. To help boost your FICO score, always pay your credit card balance (all of it) on time. Avoid late fees and penalties! Also keep your credit card charges to one-fourth of your credit limit. For example, a credit card balance of $1,000 will be one-fourth of your limit of $4,000 and will incur a monthly payment of $22.24 at 1% per month. This payment will be avoided if you can pay off all the $1,000 that you have charged to your credit card. </a:t>
            </a:r>
            <a:r>
              <a:rPr lang="en-US" b="1" dirty="0">
                <a:solidFill>
                  <a:srgbClr val="FF0000"/>
                </a:solidFill>
                <a:effectLst/>
                <a:latin typeface="Times" pitchFamily="2" charset="0"/>
              </a:rPr>
              <a:t>About how many months has the credit card company built into its calculation of the $22.24 monthly payment?</a:t>
            </a:r>
          </a:p>
        </p:txBody>
      </p:sp>
      <p:sp>
        <p:nvSpPr>
          <p:cNvPr id="10" name="TextBox 9">
            <a:extLst>
              <a:ext uri="{FF2B5EF4-FFF2-40B4-BE49-F238E27FC236}">
                <a16:creationId xmlns:a16="http://schemas.microsoft.com/office/drawing/2014/main" id="{1CAD8F2B-6D2D-5606-09DC-CA67ACA1DBF5}"/>
              </a:ext>
            </a:extLst>
          </p:cNvPr>
          <p:cNvSpPr txBox="1"/>
          <p:nvPr/>
        </p:nvSpPr>
        <p:spPr>
          <a:xfrm>
            <a:off x="313564" y="3067317"/>
            <a:ext cx="8434900" cy="923330"/>
          </a:xfrm>
          <a:prstGeom prst="rect">
            <a:avLst/>
          </a:prstGeom>
          <a:noFill/>
        </p:spPr>
        <p:txBody>
          <a:bodyPr wrap="square">
            <a:spAutoFit/>
          </a:bodyPr>
          <a:lstStyle/>
          <a:p>
            <a:pPr algn="just"/>
            <a:r>
              <a:rPr lang="en-US" b="1" dirty="0">
                <a:solidFill>
                  <a:srgbClr val="FF0000"/>
                </a:solidFill>
                <a:effectLst/>
                <a:latin typeface="Helvetica" pitchFamily="2" charset="0"/>
              </a:rPr>
              <a:t>Solution</a:t>
            </a:r>
          </a:p>
          <a:p>
            <a:pPr algn="just"/>
            <a:r>
              <a:rPr lang="en-US" dirty="0">
                <a:effectLst/>
                <a:latin typeface="Times" pitchFamily="2" charset="0"/>
              </a:rPr>
              <a:t>Set up an equation for the equivalence of $22.24 per month to repay $1,000 when the interest rate is 1% per month:</a:t>
            </a:r>
          </a:p>
        </p:txBody>
      </p:sp>
      <p:sp>
        <p:nvSpPr>
          <p:cNvPr id="12" name="TextBox 11">
            <a:extLst>
              <a:ext uri="{FF2B5EF4-FFF2-40B4-BE49-F238E27FC236}">
                <a16:creationId xmlns:a16="http://schemas.microsoft.com/office/drawing/2014/main" id="{4C3B8EC7-F9F1-DA2F-E758-848C2D55C574}"/>
              </a:ext>
            </a:extLst>
          </p:cNvPr>
          <p:cNvSpPr txBox="1"/>
          <p:nvPr/>
        </p:nvSpPr>
        <p:spPr>
          <a:xfrm>
            <a:off x="317556" y="4126846"/>
            <a:ext cx="8064895" cy="1938992"/>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cs typeface="Times New Roman" panose="02020603050405020304" pitchFamily="18" charset="0"/>
              </a:rPr>
              <a:t>$1, 000 = $22.24 (P/A, 1%,N)</a:t>
            </a:r>
          </a:p>
          <a:p>
            <a:endParaRPr lang="en-US" sz="2400" b="1" dirty="0">
              <a:solidFill>
                <a:srgbClr val="FF0000"/>
              </a:solidFill>
              <a:effectLst/>
              <a:latin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cs typeface="Times New Roman" panose="02020603050405020304" pitchFamily="18" charset="0"/>
              </a:rPr>
              <a:t>44.964 = (P/A, 1%,N)</a:t>
            </a:r>
          </a:p>
          <a:p>
            <a:endParaRPr lang="en-US" sz="2400" b="1" dirty="0">
              <a:solidFill>
                <a:srgbClr val="FF0000"/>
              </a:solidFill>
              <a:effectLst/>
              <a:latin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cs typeface="Times New Roman" panose="02020603050405020304" pitchFamily="18" charset="0"/>
              </a:rPr>
              <a:t>From Table C-4, we see that N is approximately 60 months.</a:t>
            </a:r>
          </a:p>
        </p:txBody>
      </p:sp>
    </p:spTree>
    <p:extLst>
      <p:ext uri="{BB962C8B-B14F-4D97-AF65-F5344CB8AC3E}">
        <p14:creationId xmlns:p14="http://schemas.microsoft.com/office/powerpoint/2010/main" val="2518722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69004-09BA-1615-3417-D04057440D83}"/>
              </a:ext>
            </a:extLst>
          </p:cNvPr>
          <p:cNvSpPr>
            <a:spLocks noGrp="1"/>
          </p:cNvSpPr>
          <p:nvPr>
            <p:ph type="sldNum" sz="quarter" idx="12"/>
          </p:nvPr>
        </p:nvSpPr>
        <p:spPr/>
        <p:txBody>
          <a:bodyPr/>
          <a:lstStyle/>
          <a:p>
            <a:fld id="{DAF96F89-6D55-2A43-8D94-A4AFFDF7BA63}" type="slidenum">
              <a:rPr lang="en-US" altLang="en-PS" smtClean="0"/>
              <a:pPr/>
              <a:t>46</a:t>
            </a:fld>
            <a:endParaRPr lang="en-US" altLang="en-PS"/>
          </a:p>
        </p:txBody>
      </p:sp>
      <p:pic>
        <p:nvPicPr>
          <p:cNvPr id="3" name="Picture 2">
            <a:extLst>
              <a:ext uri="{FF2B5EF4-FFF2-40B4-BE49-F238E27FC236}">
                <a16:creationId xmlns:a16="http://schemas.microsoft.com/office/drawing/2014/main" id="{06C26178-2FBF-C6DD-2BA3-9716FFC1404D}"/>
              </a:ext>
            </a:extLst>
          </p:cNvPr>
          <p:cNvPicPr>
            <a:picLocks noChangeAspect="1"/>
          </p:cNvPicPr>
          <p:nvPr/>
        </p:nvPicPr>
        <p:blipFill>
          <a:blip r:embed="rId2"/>
          <a:stretch>
            <a:fillRect/>
          </a:stretch>
        </p:blipFill>
        <p:spPr>
          <a:xfrm>
            <a:off x="251520" y="764704"/>
            <a:ext cx="8640960" cy="5164335"/>
          </a:xfrm>
          <a:prstGeom prst="rect">
            <a:avLst/>
          </a:prstGeom>
        </p:spPr>
      </p:pic>
      <p:pic>
        <p:nvPicPr>
          <p:cNvPr id="4" name="Picture 3">
            <a:extLst>
              <a:ext uri="{FF2B5EF4-FFF2-40B4-BE49-F238E27FC236}">
                <a16:creationId xmlns:a16="http://schemas.microsoft.com/office/drawing/2014/main" id="{E67FD9C5-AB74-9A94-BB27-A7CAFD9F1358}"/>
              </a:ext>
            </a:extLst>
          </p:cNvPr>
          <p:cNvPicPr>
            <a:picLocks noChangeAspect="1"/>
          </p:cNvPicPr>
          <p:nvPr/>
        </p:nvPicPr>
        <p:blipFill>
          <a:blip r:embed="rId3"/>
          <a:stretch>
            <a:fillRect/>
          </a:stretch>
        </p:blipFill>
        <p:spPr>
          <a:xfrm>
            <a:off x="919663" y="2704"/>
            <a:ext cx="6946900" cy="689992"/>
          </a:xfrm>
          <a:prstGeom prst="rect">
            <a:avLst/>
          </a:prstGeom>
        </p:spPr>
      </p:pic>
    </p:spTree>
    <p:extLst>
      <p:ext uri="{BB962C8B-B14F-4D97-AF65-F5344CB8AC3E}">
        <p14:creationId xmlns:p14="http://schemas.microsoft.com/office/powerpoint/2010/main" val="1442761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C6F54F-768F-200D-8A6A-4CD216309F68}"/>
              </a:ext>
            </a:extLst>
          </p:cNvPr>
          <p:cNvSpPr>
            <a:spLocks noGrp="1"/>
          </p:cNvSpPr>
          <p:nvPr>
            <p:ph type="sldNum" sz="quarter" idx="12"/>
          </p:nvPr>
        </p:nvSpPr>
        <p:spPr/>
        <p:txBody>
          <a:bodyPr/>
          <a:lstStyle/>
          <a:p>
            <a:fld id="{DAF96F89-6D55-2A43-8D94-A4AFFDF7BA63}" type="slidenum">
              <a:rPr lang="en-US" altLang="en-PS" smtClean="0"/>
              <a:pPr/>
              <a:t>47</a:t>
            </a:fld>
            <a:endParaRPr lang="en-US" altLang="en-PS"/>
          </a:p>
        </p:txBody>
      </p:sp>
      <p:pic>
        <p:nvPicPr>
          <p:cNvPr id="3" name="Picture 2">
            <a:extLst>
              <a:ext uri="{FF2B5EF4-FFF2-40B4-BE49-F238E27FC236}">
                <a16:creationId xmlns:a16="http://schemas.microsoft.com/office/drawing/2014/main" id="{87216B50-B3E2-E7B3-E366-01A3FABB9847}"/>
              </a:ext>
            </a:extLst>
          </p:cNvPr>
          <p:cNvPicPr>
            <a:picLocks noChangeAspect="1"/>
          </p:cNvPicPr>
          <p:nvPr/>
        </p:nvPicPr>
        <p:blipFill>
          <a:blip r:embed="rId2"/>
          <a:stretch>
            <a:fillRect/>
          </a:stretch>
        </p:blipFill>
        <p:spPr>
          <a:xfrm>
            <a:off x="768350" y="349249"/>
            <a:ext cx="7607300" cy="520700"/>
          </a:xfrm>
          <a:prstGeom prst="rect">
            <a:avLst/>
          </a:prstGeom>
        </p:spPr>
      </p:pic>
      <p:pic>
        <p:nvPicPr>
          <p:cNvPr id="4" name="Picture 3">
            <a:extLst>
              <a:ext uri="{FF2B5EF4-FFF2-40B4-BE49-F238E27FC236}">
                <a16:creationId xmlns:a16="http://schemas.microsoft.com/office/drawing/2014/main" id="{96D60819-2C12-4681-334D-0B8ACF21542C}"/>
              </a:ext>
            </a:extLst>
          </p:cNvPr>
          <p:cNvPicPr>
            <a:picLocks noChangeAspect="1"/>
          </p:cNvPicPr>
          <p:nvPr/>
        </p:nvPicPr>
        <p:blipFill>
          <a:blip r:embed="rId3"/>
          <a:stretch>
            <a:fillRect/>
          </a:stretch>
        </p:blipFill>
        <p:spPr>
          <a:xfrm>
            <a:off x="1676400" y="1124074"/>
            <a:ext cx="5791200" cy="723900"/>
          </a:xfrm>
          <a:prstGeom prst="rect">
            <a:avLst/>
          </a:prstGeom>
        </p:spPr>
      </p:pic>
      <p:pic>
        <p:nvPicPr>
          <p:cNvPr id="5" name="Picture 4">
            <a:extLst>
              <a:ext uri="{FF2B5EF4-FFF2-40B4-BE49-F238E27FC236}">
                <a16:creationId xmlns:a16="http://schemas.microsoft.com/office/drawing/2014/main" id="{FA40E9F6-87F7-91C2-0D4C-D8F942316F7D}"/>
              </a:ext>
            </a:extLst>
          </p:cNvPr>
          <p:cNvPicPr>
            <a:picLocks noChangeAspect="1"/>
          </p:cNvPicPr>
          <p:nvPr/>
        </p:nvPicPr>
        <p:blipFill>
          <a:blip r:embed="rId4"/>
          <a:stretch>
            <a:fillRect/>
          </a:stretch>
        </p:blipFill>
        <p:spPr>
          <a:xfrm>
            <a:off x="1676400" y="1850215"/>
            <a:ext cx="5791200" cy="4356100"/>
          </a:xfrm>
          <a:prstGeom prst="rect">
            <a:avLst/>
          </a:prstGeom>
        </p:spPr>
      </p:pic>
    </p:spTree>
    <p:extLst>
      <p:ext uri="{BB962C8B-B14F-4D97-AF65-F5344CB8AC3E}">
        <p14:creationId xmlns:p14="http://schemas.microsoft.com/office/powerpoint/2010/main" val="3502242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1CC13EDE-61D1-48F9-8723-E66614470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a:extLst>
              <a:ext uri="{FF2B5EF4-FFF2-40B4-BE49-F238E27FC236}">
                <a16:creationId xmlns:a16="http://schemas.microsoft.com/office/drawing/2014/main" id="{8784612B-C14C-5490-CF3C-5FE1C635A894}"/>
              </a:ext>
            </a:extLst>
          </p:cNvPr>
          <p:cNvSpPr>
            <a:spLocks noGrp="1" noChangeArrowheads="1"/>
          </p:cNvSpPr>
          <p:nvPr>
            <p:ph type="title"/>
          </p:nvPr>
        </p:nvSpPr>
        <p:spPr>
          <a:xfrm>
            <a:off x="685331" y="1343991"/>
            <a:ext cx="2358979" cy="4157256"/>
          </a:xfrm>
        </p:spPr>
        <p:txBody>
          <a:bodyPr>
            <a:normAutofit/>
          </a:bodyPr>
          <a:lstStyle/>
          <a:p>
            <a:pPr algn="l" eaLnBrk="1" hangingPunct="1"/>
            <a:r>
              <a:rPr lang="en-US" altLang="en-PS" sz="2900" b="1"/>
              <a:t>We need to be able to handle cash flows that do not occur until some time in the future.</a:t>
            </a:r>
          </a:p>
        </p:txBody>
      </p:sp>
      <p:sp>
        <p:nvSpPr>
          <p:cNvPr id="37899" name="Rectangle: Rounded Corners 37898">
            <a:extLst>
              <a:ext uri="{FF2B5EF4-FFF2-40B4-BE49-F238E27FC236}">
                <a16:creationId xmlns:a16="http://schemas.microsoft.com/office/drawing/2014/main" id="{D5841BD9-D0E1-4367-99C5-E8A3BB5A9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1253578"/>
            <a:ext cx="519473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901" name="Picture 37900">
            <a:extLst>
              <a:ext uri="{FF2B5EF4-FFF2-40B4-BE49-F238E27FC236}">
                <a16:creationId xmlns:a16="http://schemas.microsoft.com/office/drawing/2014/main" id="{42790C1F-2E70-43FF-9F71-88A4104E8C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9144000" cy="1773382"/>
          </a:xfrm>
          <a:prstGeom prst="rect">
            <a:avLst/>
          </a:prstGeom>
        </p:spPr>
      </p:pic>
      <p:graphicFrame>
        <p:nvGraphicFramePr>
          <p:cNvPr id="37893" name="Rectangle 3">
            <a:extLst>
              <a:ext uri="{FF2B5EF4-FFF2-40B4-BE49-F238E27FC236}">
                <a16:creationId xmlns:a16="http://schemas.microsoft.com/office/drawing/2014/main" id="{38261C7C-7448-2D02-BD06-C0E76E59D2BE}"/>
              </a:ext>
            </a:extLst>
          </p:cNvPr>
          <p:cNvGraphicFramePr>
            <a:graphicFrameLocks noGrp="1"/>
          </p:cNvGraphicFramePr>
          <p:nvPr>
            <p:ph idx="1"/>
            <p:extLst>
              <p:ext uri="{D42A27DB-BD31-4B8C-83A1-F6EECF244321}">
                <p14:modId xmlns:p14="http://schemas.microsoft.com/office/powerpoint/2010/main" val="1830092174"/>
              </p:ext>
            </p:extLst>
          </p:nvPr>
        </p:nvGraphicFramePr>
        <p:xfrm>
          <a:off x="3723577" y="1625717"/>
          <a:ext cx="4729028" cy="359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2CA0F8B-5E73-7A11-E6A1-914BD22E4C6D}"/>
              </a:ext>
            </a:extLst>
          </p:cNvPr>
          <p:cNvSpPr>
            <a:spLocks noGrp="1"/>
          </p:cNvSpPr>
          <p:nvPr>
            <p:ph type="sldNum" sz="quarter" idx="12"/>
          </p:nvPr>
        </p:nvSpPr>
        <p:spPr/>
        <p:txBody>
          <a:bodyPr/>
          <a:lstStyle/>
          <a:p>
            <a:fld id="{44330A29-559D-E940-96C9-797D37C25A7C}" type="slidenum">
              <a:rPr lang="en-US" altLang="en-PS" smtClean="0"/>
              <a:pPr/>
              <a:t>48</a:t>
            </a:fld>
            <a:endParaRPr lang="en-US" altLang="en-P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6193C91-ACDB-FD68-E479-90C7B82DDCF1}"/>
              </a:ext>
            </a:extLst>
          </p:cNvPr>
          <p:cNvSpPr>
            <a:spLocks noGrp="1" noChangeArrowheads="1"/>
          </p:cNvSpPr>
          <p:nvPr>
            <p:ph type="title"/>
          </p:nvPr>
        </p:nvSpPr>
        <p:spPr>
          <a:xfrm>
            <a:off x="251520" y="332656"/>
            <a:ext cx="8568952" cy="1419944"/>
          </a:xfrm>
        </p:spPr>
        <p:txBody>
          <a:bodyPr>
            <a:normAutofit fontScale="90000"/>
          </a:bodyPr>
          <a:lstStyle/>
          <a:p>
            <a:pPr eaLnBrk="1" hangingPunct="1"/>
            <a:r>
              <a:rPr lang="en-US" altLang="en-PS" sz="4000" b="1" dirty="0"/>
              <a:t>Finding the value at time </a:t>
            </a:r>
            <a:r>
              <a:rPr lang="en-US" altLang="en-PS" sz="4000" b="1" i="1" dirty="0"/>
              <a:t>0</a:t>
            </a:r>
            <a:r>
              <a:rPr lang="en-US" altLang="en-PS" sz="4000" b="1" dirty="0"/>
              <a:t> of a deferred annuity is a two-step process.</a:t>
            </a:r>
          </a:p>
        </p:txBody>
      </p:sp>
      <p:sp>
        <p:nvSpPr>
          <p:cNvPr id="38915" name="Rectangle 3">
            <a:extLst>
              <a:ext uri="{FF2B5EF4-FFF2-40B4-BE49-F238E27FC236}">
                <a16:creationId xmlns:a16="http://schemas.microsoft.com/office/drawing/2014/main" id="{3912A87B-E1AB-CDEA-0065-9BCE6E1BC56B}"/>
              </a:ext>
            </a:extLst>
          </p:cNvPr>
          <p:cNvSpPr>
            <a:spLocks noGrp="1" noChangeArrowheads="1"/>
          </p:cNvSpPr>
          <p:nvPr>
            <p:ph idx="1"/>
          </p:nvPr>
        </p:nvSpPr>
        <p:spPr>
          <a:xfrm>
            <a:off x="685800" y="1988840"/>
            <a:ext cx="7772400" cy="3116561"/>
          </a:xfrm>
        </p:spPr>
        <p:txBody>
          <a:bodyPr>
            <a:normAutofit/>
          </a:bodyPr>
          <a:lstStyle/>
          <a:p>
            <a:pPr marL="609600" indent="-609600" algn="just" eaLnBrk="1" hangingPunct="1">
              <a:lnSpc>
                <a:spcPct val="90000"/>
              </a:lnSpc>
              <a:buFontTx/>
              <a:buAutoNum type="arabicPeriod"/>
            </a:pPr>
            <a:r>
              <a:rPr lang="en-US" altLang="en-PS" sz="2800" dirty="0">
                <a:solidFill>
                  <a:srgbClr val="FF0000"/>
                </a:solidFill>
                <a:latin typeface="Times New Roman" panose="02020603050405020304" pitchFamily="18" charset="0"/>
                <a:cs typeface="Times New Roman" panose="02020603050405020304" pitchFamily="18" charset="0"/>
              </a:rPr>
              <a:t>Use (</a:t>
            </a:r>
            <a:r>
              <a:rPr lang="en-US" altLang="en-PS" sz="2800" i="1" dirty="0">
                <a:solidFill>
                  <a:srgbClr val="FF0000"/>
                </a:solidFill>
                <a:latin typeface="Times New Roman" panose="02020603050405020304" pitchFamily="18" charset="0"/>
                <a:cs typeface="Times New Roman" panose="02020603050405020304" pitchFamily="18" charset="0"/>
              </a:rPr>
              <a:t>P/A</a:t>
            </a:r>
            <a:r>
              <a:rPr lang="en-US" altLang="en-PS" sz="2800" dirty="0">
                <a:solidFill>
                  <a:srgbClr val="FF0000"/>
                </a:solidFill>
                <a:latin typeface="Times New Roman" panose="02020603050405020304" pitchFamily="18" charset="0"/>
                <a:cs typeface="Times New Roman" panose="02020603050405020304" pitchFamily="18" charset="0"/>
              </a:rPr>
              <a:t>, </a:t>
            </a:r>
            <a:r>
              <a:rPr lang="en-US" altLang="en-PS" sz="2800" i="1" dirty="0">
                <a:solidFill>
                  <a:srgbClr val="FF0000"/>
                </a:solidFill>
                <a:latin typeface="Times New Roman" panose="02020603050405020304" pitchFamily="18" charset="0"/>
                <a:cs typeface="Times New Roman" panose="02020603050405020304" pitchFamily="18" charset="0"/>
              </a:rPr>
              <a:t>i</a:t>
            </a:r>
            <a:r>
              <a:rPr lang="en-US" altLang="en-PS" sz="2800" dirty="0">
                <a:solidFill>
                  <a:srgbClr val="FF0000"/>
                </a:solidFill>
                <a:latin typeface="Times New Roman" panose="02020603050405020304" pitchFamily="18" charset="0"/>
                <a:cs typeface="Times New Roman" panose="02020603050405020304" pitchFamily="18" charset="0"/>
              </a:rPr>
              <a:t>%, </a:t>
            </a:r>
            <a:r>
              <a:rPr lang="en-US" altLang="en-PS" sz="2800" i="1" dirty="0">
                <a:solidFill>
                  <a:srgbClr val="FF0000"/>
                </a:solidFill>
                <a:latin typeface="Times New Roman" panose="02020603050405020304" pitchFamily="18" charset="0"/>
                <a:cs typeface="Times New Roman" panose="02020603050405020304" pitchFamily="18" charset="0"/>
              </a:rPr>
              <a:t>N-J</a:t>
            </a:r>
            <a:r>
              <a:rPr lang="en-US" altLang="en-PS" sz="2800" dirty="0">
                <a:solidFill>
                  <a:srgbClr val="FF0000"/>
                </a:solidFill>
                <a:latin typeface="Times New Roman" panose="02020603050405020304" pitchFamily="18" charset="0"/>
                <a:cs typeface="Times New Roman" panose="02020603050405020304" pitchFamily="18" charset="0"/>
              </a:rPr>
              <a:t>) find the value of the deferred annuity at the end of period </a:t>
            </a:r>
            <a:r>
              <a:rPr lang="en-US" altLang="en-PS" sz="2800" i="1" dirty="0">
                <a:solidFill>
                  <a:srgbClr val="FF0000"/>
                </a:solidFill>
                <a:latin typeface="Times New Roman" panose="02020603050405020304" pitchFamily="18" charset="0"/>
                <a:cs typeface="Times New Roman" panose="02020603050405020304" pitchFamily="18" charset="0"/>
              </a:rPr>
              <a:t>J</a:t>
            </a:r>
            <a:r>
              <a:rPr lang="en-US" altLang="en-PS" sz="2800" dirty="0">
                <a:solidFill>
                  <a:srgbClr val="FF0000"/>
                </a:solidFill>
                <a:latin typeface="Times New Roman" panose="02020603050405020304" pitchFamily="18" charset="0"/>
                <a:cs typeface="Times New Roman" panose="02020603050405020304" pitchFamily="18" charset="0"/>
              </a:rPr>
              <a:t> (where there are </a:t>
            </a:r>
            <a:r>
              <a:rPr lang="en-US" altLang="en-PS" sz="2800" i="1" dirty="0">
                <a:solidFill>
                  <a:srgbClr val="FF0000"/>
                </a:solidFill>
                <a:latin typeface="Times New Roman" panose="02020603050405020304" pitchFamily="18" charset="0"/>
                <a:cs typeface="Times New Roman" panose="02020603050405020304" pitchFamily="18" charset="0"/>
              </a:rPr>
              <a:t>N-J</a:t>
            </a:r>
            <a:r>
              <a:rPr lang="en-US" altLang="en-PS" sz="2800" dirty="0">
                <a:solidFill>
                  <a:srgbClr val="FF0000"/>
                </a:solidFill>
                <a:latin typeface="Times New Roman" panose="02020603050405020304" pitchFamily="18" charset="0"/>
                <a:cs typeface="Times New Roman" panose="02020603050405020304" pitchFamily="18" charset="0"/>
              </a:rPr>
              <a:t> cash flows in the annuity).</a:t>
            </a:r>
          </a:p>
          <a:p>
            <a:pPr marL="609600" indent="-609600" algn="just" eaLnBrk="1" hangingPunct="1">
              <a:lnSpc>
                <a:spcPct val="90000"/>
              </a:lnSpc>
              <a:buFontTx/>
              <a:buAutoNum type="arabicPeriod"/>
            </a:pPr>
            <a:r>
              <a:rPr lang="en-US" altLang="en-PS" sz="2800" dirty="0">
                <a:solidFill>
                  <a:srgbClr val="002060"/>
                </a:solidFill>
                <a:latin typeface="Times New Roman" panose="02020603050405020304" pitchFamily="18" charset="0"/>
                <a:cs typeface="Times New Roman" panose="02020603050405020304" pitchFamily="18" charset="0"/>
              </a:rPr>
              <a:t>Use (</a:t>
            </a:r>
            <a:r>
              <a:rPr lang="en-US" altLang="en-PS" sz="2800" i="1" dirty="0">
                <a:solidFill>
                  <a:srgbClr val="002060"/>
                </a:solidFill>
                <a:latin typeface="Times New Roman" panose="02020603050405020304" pitchFamily="18" charset="0"/>
                <a:cs typeface="Times New Roman" panose="02020603050405020304" pitchFamily="18" charset="0"/>
              </a:rPr>
              <a:t>P/F</a:t>
            </a:r>
            <a:r>
              <a:rPr lang="en-US" altLang="en-PS" sz="2800" dirty="0">
                <a:solidFill>
                  <a:srgbClr val="002060"/>
                </a:solidFill>
                <a:latin typeface="Times New Roman" panose="02020603050405020304" pitchFamily="18" charset="0"/>
                <a:cs typeface="Times New Roman" panose="02020603050405020304" pitchFamily="18" charset="0"/>
              </a:rPr>
              <a:t>, </a:t>
            </a:r>
            <a:r>
              <a:rPr lang="en-US" altLang="en-PS" sz="2800" i="1" dirty="0">
                <a:solidFill>
                  <a:srgbClr val="002060"/>
                </a:solidFill>
                <a:latin typeface="Times New Roman" panose="02020603050405020304" pitchFamily="18" charset="0"/>
                <a:cs typeface="Times New Roman" panose="02020603050405020304" pitchFamily="18" charset="0"/>
              </a:rPr>
              <a:t>i</a:t>
            </a:r>
            <a:r>
              <a:rPr lang="en-US" altLang="en-PS" sz="2800" dirty="0">
                <a:solidFill>
                  <a:srgbClr val="002060"/>
                </a:solidFill>
                <a:latin typeface="Times New Roman" panose="02020603050405020304" pitchFamily="18" charset="0"/>
                <a:cs typeface="Times New Roman" panose="02020603050405020304" pitchFamily="18" charset="0"/>
              </a:rPr>
              <a:t>%, </a:t>
            </a:r>
            <a:r>
              <a:rPr lang="en-US" altLang="en-PS" sz="2800" i="1" dirty="0">
                <a:solidFill>
                  <a:srgbClr val="002060"/>
                </a:solidFill>
                <a:latin typeface="Times New Roman" panose="02020603050405020304" pitchFamily="18" charset="0"/>
                <a:cs typeface="Times New Roman" panose="02020603050405020304" pitchFamily="18" charset="0"/>
              </a:rPr>
              <a:t>J</a:t>
            </a:r>
            <a:r>
              <a:rPr lang="en-US" altLang="en-PS" sz="2800" dirty="0">
                <a:solidFill>
                  <a:srgbClr val="002060"/>
                </a:solidFill>
                <a:latin typeface="Times New Roman" panose="02020603050405020304" pitchFamily="18" charset="0"/>
                <a:cs typeface="Times New Roman" panose="02020603050405020304" pitchFamily="18" charset="0"/>
              </a:rPr>
              <a:t>) to find the value of the deferred annuity at time zero.</a:t>
            </a:r>
          </a:p>
        </p:txBody>
      </p:sp>
      <p:pic>
        <p:nvPicPr>
          <p:cNvPr id="38916" name="Picture 4" descr="latex-image-4">
            <a:extLst>
              <a:ext uri="{FF2B5EF4-FFF2-40B4-BE49-F238E27FC236}">
                <a16:creationId xmlns:a16="http://schemas.microsoft.com/office/drawing/2014/main" id="{A63BC2EB-4C13-ACCD-438D-B54E13E90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850" y="5341641"/>
            <a:ext cx="6464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CDE6BBA-D49A-C1CD-86AA-8895A6B98290}"/>
              </a:ext>
            </a:extLst>
          </p:cNvPr>
          <p:cNvSpPr>
            <a:spLocks noGrp="1"/>
          </p:cNvSpPr>
          <p:nvPr>
            <p:ph type="sldNum" sz="quarter" idx="12"/>
          </p:nvPr>
        </p:nvSpPr>
        <p:spPr/>
        <p:txBody>
          <a:bodyPr/>
          <a:lstStyle/>
          <a:p>
            <a:fld id="{44330A29-559D-E940-96C9-797D37C25A7C}" type="slidenum">
              <a:rPr lang="en-US" altLang="en-PS" smtClean="0"/>
              <a:pPr/>
              <a:t>49</a:t>
            </a:fld>
            <a:endParaRPr lang="en-US" altLang="en-P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18440"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8441">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8444" name="Rectangle 1844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6" name="Rectangle 1844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ACCA89DC-79E3-8F13-46C7-D4573866D7DC}"/>
              </a:ext>
            </a:extLst>
          </p:cNvPr>
          <p:cNvSpPr>
            <a:spLocks noGrp="1" noChangeArrowheads="1"/>
          </p:cNvSpPr>
          <p:nvPr>
            <p:ph type="title"/>
          </p:nvPr>
        </p:nvSpPr>
        <p:spPr>
          <a:xfrm>
            <a:off x="179512" y="1588878"/>
            <a:ext cx="2592287" cy="3856346"/>
          </a:xfrm>
        </p:spPr>
        <p:txBody>
          <a:bodyPr vert="horz" lIns="91440" tIns="45720" rIns="91440" bIns="45720" rtlCol="0" anchor="ctr">
            <a:normAutofit/>
          </a:bodyPr>
          <a:lstStyle/>
          <a:p>
            <a:pPr algn="l"/>
            <a:r>
              <a:rPr lang="en-US" altLang="en-PS" sz="2800" b="1" dirty="0">
                <a:solidFill>
                  <a:srgbClr val="FFFFFF"/>
                </a:solidFill>
              </a:rPr>
              <a:t>Simple Interest: infrequently used</a:t>
            </a:r>
          </a:p>
        </p:txBody>
      </p:sp>
      <p:pic>
        <p:nvPicPr>
          <p:cNvPr id="18448" name="Picture 1844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18435" name="Text Box 3">
            <a:extLst>
              <a:ext uri="{FF2B5EF4-FFF2-40B4-BE49-F238E27FC236}">
                <a16:creationId xmlns:a16="http://schemas.microsoft.com/office/drawing/2014/main" id="{B95258D2-D43F-EE5F-8E31-5B93ED0BA6DF}"/>
              </a:ext>
            </a:extLst>
          </p:cNvPr>
          <p:cNvSpPr txBox="1">
            <a:spLocks noChangeArrowheads="1"/>
          </p:cNvSpPr>
          <p:nvPr/>
        </p:nvSpPr>
        <p:spPr bwMode="auto">
          <a:xfrm>
            <a:off x="3476095" y="1049695"/>
            <a:ext cx="5187100" cy="47586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228600" algn="just" defTabSz="914400">
              <a:lnSpc>
                <a:spcPct val="120000"/>
              </a:lnSpc>
              <a:spcBef>
                <a:spcPct val="50000"/>
              </a:spcBef>
              <a:buClr>
                <a:schemeClr val="tx1"/>
              </a:buClr>
              <a:buFont typeface="Arial" panose="020B0604020202020204" pitchFamily="34" charset="0"/>
              <a:buChar char="•"/>
            </a:pPr>
            <a:r>
              <a:rPr lang="en-US" altLang="en-PS" cap="all" dirty="0">
                <a:latin typeface="Times New Roman" panose="02020603050405020304" pitchFamily="18" charset="0"/>
                <a:ea typeface="+mn-ea"/>
                <a:cs typeface="Times New Roman" panose="02020603050405020304" pitchFamily="18" charset="0"/>
              </a:rPr>
              <a:t>When the total interest earned or charged is linearly proportional to:</a:t>
            </a:r>
          </a:p>
          <a:p>
            <a:pPr indent="-228600" algn="just" defTabSz="914400">
              <a:lnSpc>
                <a:spcPct val="120000"/>
              </a:lnSpc>
              <a:spcBef>
                <a:spcPct val="50000"/>
              </a:spcBef>
              <a:buClr>
                <a:schemeClr val="tx1"/>
              </a:buClr>
              <a:buFont typeface="Arial" panose="020B0604020202020204" pitchFamily="34" charset="0"/>
              <a:buChar char="•"/>
            </a:pPr>
            <a:r>
              <a:rPr lang="en-US" altLang="en-PS" cap="all" dirty="0">
                <a:latin typeface="Times New Roman" panose="02020603050405020304" pitchFamily="18" charset="0"/>
                <a:ea typeface="+mn-ea"/>
                <a:cs typeface="Times New Roman" panose="02020603050405020304" pitchFamily="18" charset="0"/>
              </a:rPr>
              <a:t> </a:t>
            </a:r>
            <a:r>
              <a:rPr lang="en-US" altLang="en-PS" b="1" cap="all" dirty="0">
                <a:solidFill>
                  <a:srgbClr val="002060"/>
                </a:solidFill>
                <a:latin typeface="Times New Roman" panose="02020603050405020304" pitchFamily="18" charset="0"/>
                <a:ea typeface="+mn-ea"/>
                <a:cs typeface="Times New Roman" panose="02020603050405020304" pitchFamily="18" charset="0"/>
              </a:rPr>
              <a:t>(a) the initial amount of the loan (principal), </a:t>
            </a:r>
          </a:p>
          <a:p>
            <a:pPr indent="-228600" algn="just" defTabSz="914400">
              <a:lnSpc>
                <a:spcPct val="120000"/>
              </a:lnSpc>
              <a:spcBef>
                <a:spcPct val="50000"/>
              </a:spcBef>
              <a:buClr>
                <a:schemeClr val="tx1"/>
              </a:buClr>
              <a:buFont typeface="Arial" panose="020B0604020202020204" pitchFamily="34" charset="0"/>
              <a:buChar char="•"/>
            </a:pPr>
            <a:r>
              <a:rPr lang="en-US" altLang="en-PS" b="1" cap="all" dirty="0">
                <a:solidFill>
                  <a:srgbClr val="FF0000"/>
                </a:solidFill>
                <a:latin typeface="Times New Roman" panose="02020603050405020304" pitchFamily="18" charset="0"/>
                <a:ea typeface="+mn-ea"/>
                <a:cs typeface="Times New Roman" panose="02020603050405020304" pitchFamily="18" charset="0"/>
              </a:rPr>
              <a:t>(B) the interest rate, </a:t>
            </a:r>
            <a:r>
              <a:rPr lang="en-US" altLang="en-PS" cap="all" dirty="0">
                <a:latin typeface="Times New Roman" panose="02020603050405020304" pitchFamily="18" charset="0"/>
                <a:ea typeface="+mn-ea"/>
                <a:cs typeface="Times New Roman" panose="02020603050405020304" pitchFamily="18" charset="0"/>
              </a:rPr>
              <a:t>and </a:t>
            </a:r>
          </a:p>
          <a:p>
            <a:pPr indent="-228600" algn="just" defTabSz="914400">
              <a:lnSpc>
                <a:spcPct val="120000"/>
              </a:lnSpc>
              <a:spcBef>
                <a:spcPct val="50000"/>
              </a:spcBef>
              <a:buClr>
                <a:schemeClr val="tx1"/>
              </a:buClr>
              <a:buFont typeface="Arial" panose="020B0604020202020204" pitchFamily="34" charset="0"/>
              <a:buChar char="•"/>
            </a:pPr>
            <a:r>
              <a:rPr lang="en-US" altLang="en-PS" b="1" cap="all" dirty="0">
                <a:solidFill>
                  <a:srgbClr val="002060"/>
                </a:solidFill>
                <a:latin typeface="Times New Roman" panose="02020603050405020304" pitchFamily="18" charset="0"/>
                <a:ea typeface="+mn-ea"/>
                <a:cs typeface="Times New Roman" panose="02020603050405020304" pitchFamily="18" charset="0"/>
              </a:rPr>
              <a:t>(C) the number of interest periods</a:t>
            </a:r>
            <a:r>
              <a:rPr lang="en-US" altLang="en-PS" cap="all" dirty="0">
                <a:latin typeface="Times New Roman" panose="02020603050405020304" pitchFamily="18" charset="0"/>
                <a:ea typeface="+mn-ea"/>
                <a:cs typeface="Times New Roman" panose="02020603050405020304" pitchFamily="18" charset="0"/>
              </a:rPr>
              <a:t>, </a:t>
            </a:r>
          </a:p>
          <a:p>
            <a:pPr algn="just" defTabSz="914400">
              <a:lnSpc>
                <a:spcPct val="120000"/>
              </a:lnSpc>
              <a:spcBef>
                <a:spcPct val="50000"/>
              </a:spcBef>
              <a:buClr>
                <a:schemeClr val="tx1"/>
              </a:buClr>
            </a:pPr>
            <a:r>
              <a:rPr lang="en-US" altLang="en-PS" cap="all" dirty="0">
                <a:latin typeface="Times New Roman" panose="02020603050405020304" pitchFamily="18" charset="0"/>
                <a:ea typeface="+mn-ea"/>
                <a:cs typeface="Times New Roman" panose="02020603050405020304" pitchFamily="18" charset="0"/>
              </a:rPr>
              <a:t>the interest and interest rate are said to be </a:t>
            </a:r>
            <a:r>
              <a:rPr lang="en-US" altLang="en-PS" b="1" i="1" cap="all" dirty="0">
                <a:solidFill>
                  <a:srgbClr val="002060"/>
                </a:solidFill>
                <a:latin typeface="Times New Roman" panose="02020603050405020304" pitchFamily="18" charset="0"/>
                <a:ea typeface="+mn-ea"/>
                <a:cs typeface="Times New Roman" panose="02020603050405020304" pitchFamily="18" charset="0"/>
              </a:rPr>
              <a:t>simple</a:t>
            </a:r>
            <a:r>
              <a:rPr lang="en-US" altLang="en-PS" cap="all" dirty="0">
                <a:latin typeface="Times New Roman" panose="02020603050405020304" pitchFamily="18" charset="0"/>
                <a:ea typeface="+mn-ea"/>
                <a:cs typeface="Times New Roman" panose="02020603050405020304" pitchFamily="18" charset="0"/>
              </a:rPr>
              <a:t>.</a:t>
            </a:r>
          </a:p>
        </p:txBody>
      </p:sp>
      <p:pic>
        <p:nvPicPr>
          <p:cNvPr id="18450" name="Picture 1844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2" name="Slide Number Placeholder 1">
            <a:extLst>
              <a:ext uri="{FF2B5EF4-FFF2-40B4-BE49-F238E27FC236}">
                <a16:creationId xmlns:a16="http://schemas.microsoft.com/office/drawing/2014/main" id="{F2B2074A-22A1-ACF5-B877-0C4BD880C325}"/>
              </a:ext>
            </a:extLst>
          </p:cNvPr>
          <p:cNvSpPr>
            <a:spLocks noGrp="1"/>
          </p:cNvSpPr>
          <p:nvPr>
            <p:ph type="sldNum" sz="quarter" idx="12"/>
          </p:nvPr>
        </p:nvSpPr>
        <p:spPr/>
        <p:txBody>
          <a:bodyPr/>
          <a:lstStyle/>
          <a:p>
            <a:fld id="{1A828558-3C7E-B84F-87A8-6FCFE6F14300}" type="slidenum">
              <a:rPr lang="en-US" altLang="en-PS" smtClean="0"/>
              <a:pPr/>
              <a:t>5</a:t>
            </a:fld>
            <a:endParaRPr lang="en-US" altLang="en-P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0A2A9-2018-E875-7982-2C6A99950E49}"/>
              </a:ext>
            </a:extLst>
          </p:cNvPr>
          <p:cNvSpPr>
            <a:spLocks noGrp="1"/>
          </p:cNvSpPr>
          <p:nvPr>
            <p:ph type="sldNum" sz="quarter" idx="12"/>
          </p:nvPr>
        </p:nvSpPr>
        <p:spPr/>
        <p:txBody>
          <a:bodyPr/>
          <a:lstStyle/>
          <a:p>
            <a:fld id="{DAF96F89-6D55-2A43-8D94-A4AFFDF7BA63}" type="slidenum">
              <a:rPr lang="en-US" altLang="en-PS" smtClean="0"/>
              <a:pPr/>
              <a:t>50</a:t>
            </a:fld>
            <a:endParaRPr lang="en-US" altLang="en-PS"/>
          </a:p>
        </p:txBody>
      </p:sp>
      <p:pic>
        <p:nvPicPr>
          <p:cNvPr id="3" name="Picture 2">
            <a:extLst>
              <a:ext uri="{FF2B5EF4-FFF2-40B4-BE49-F238E27FC236}">
                <a16:creationId xmlns:a16="http://schemas.microsoft.com/office/drawing/2014/main" id="{21DDC5CF-62FD-66F9-269F-498C654FF4C8}"/>
              </a:ext>
            </a:extLst>
          </p:cNvPr>
          <p:cNvPicPr>
            <a:picLocks noChangeAspect="1"/>
          </p:cNvPicPr>
          <p:nvPr/>
        </p:nvPicPr>
        <p:blipFill>
          <a:blip r:embed="rId2"/>
          <a:stretch>
            <a:fillRect/>
          </a:stretch>
        </p:blipFill>
        <p:spPr>
          <a:xfrm>
            <a:off x="348120" y="558798"/>
            <a:ext cx="8447759" cy="5571065"/>
          </a:xfrm>
          <a:prstGeom prst="rect">
            <a:avLst/>
          </a:prstGeom>
          <a:ln>
            <a:noFill/>
          </a:ln>
        </p:spPr>
      </p:pic>
    </p:spTree>
    <p:extLst>
      <p:ext uri="{BB962C8B-B14F-4D97-AF65-F5344CB8AC3E}">
        <p14:creationId xmlns:p14="http://schemas.microsoft.com/office/powerpoint/2010/main" val="342716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D9DC5-92AA-2E0D-59B0-D29ED1E652B0}"/>
              </a:ext>
            </a:extLst>
          </p:cNvPr>
          <p:cNvSpPr>
            <a:spLocks noGrp="1"/>
          </p:cNvSpPr>
          <p:nvPr>
            <p:ph type="sldNum" sz="quarter" idx="12"/>
          </p:nvPr>
        </p:nvSpPr>
        <p:spPr/>
        <p:txBody>
          <a:bodyPr/>
          <a:lstStyle/>
          <a:p>
            <a:fld id="{DAF96F89-6D55-2A43-8D94-A4AFFDF7BA63}" type="slidenum">
              <a:rPr lang="en-US" altLang="en-PS" smtClean="0"/>
              <a:pPr/>
              <a:t>51</a:t>
            </a:fld>
            <a:endParaRPr lang="en-US" altLang="en-PS"/>
          </a:p>
        </p:txBody>
      </p:sp>
      <p:pic>
        <p:nvPicPr>
          <p:cNvPr id="3" name="Picture 2">
            <a:extLst>
              <a:ext uri="{FF2B5EF4-FFF2-40B4-BE49-F238E27FC236}">
                <a16:creationId xmlns:a16="http://schemas.microsoft.com/office/drawing/2014/main" id="{EBF96FB7-00BF-A35F-5C3B-0ED3AC3FAB98}"/>
              </a:ext>
            </a:extLst>
          </p:cNvPr>
          <p:cNvPicPr>
            <a:picLocks noChangeAspect="1"/>
          </p:cNvPicPr>
          <p:nvPr/>
        </p:nvPicPr>
        <p:blipFill>
          <a:blip r:embed="rId2"/>
          <a:stretch>
            <a:fillRect/>
          </a:stretch>
        </p:blipFill>
        <p:spPr>
          <a:xfrm>
            <a:off x="564040" y="460905"/>
            <a:ext cx="8015920" cy="5571065"/>
          </a:xfrm>
          <a:prstGeom prst="rect">
            <a:avLst/>
          </a:prstGeom>
          <a:ln>
            <a:noFill/>
          </a:ln>
        </p:spPr>
      </p:pic>
    </p:spTree>
    <p:extLst>
      <p:ext uri="{BB962C8B-B14F-4D97-AF65-F5344CB8AC3E}">
        <p14:creationId xmlns:p14="http://schemas.microsoft.com/office/powerpoint/2010/main" val="871212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40005" name="Rectangle 40004">
            <a:extLst>
              <a:ext uri="{FF2B5EF4-FFF2-40B4-BE49-F238E27FC236}">
                <a16:creationId xmlns:a16="http://schemas.microsoft.com/office/drawing/2014/main" id="{2120660E-F826-4655-BB97-984B17FE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007" name="Picture 2">
            <a:extLst>
              <a:ext uri="{FF2B5EF4-FFF2-40B4-BE49-F238E27FC236}">
                <a16:creationId xmlns:a16="http://schemas.microsoft.com/office/drawing/2014/main" id="{B36D89EE-FA2B-4C32-8C00-B2C6ED2123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0009" name="Picture 40008">
            <a:extLst>
              <a:ext uri="{FF2B5EF4-FFF2-40B4-BE49-F238E27FC236}">
                <a16:creationId xmlns:a16="http://schemas.microsoft.com/office/drawing/2014/main" id="{318307F8-152F-4244-A9FE-8D30EFFB7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9" name="Rectangle 3">
            <a:extLst>
              <a:ext uri="{FF2B5EF4-FFF2-40B4-BE49-F238E27FC236}">
                <a16:creationId xmlns:a16="http://schemas.microsoft.com/office/drawing/2014/main" id="{92308C1A-F1F7-0869-E6A2-10E61FA5EBDC}"/>
              </a:ext>
            </a:extLst>
          </p:cNvPr>
          <p:cNvSpPr>
            <a:spLocks noGrp="1" noChangeArrowheads="1"/>
          </p:cNvSpPr>
          <p:nvPr>
            <p:ph idx="1"/>
          </p:nvPr>
        </p:nvSpPr>
        <p:spPr>
          <a:xfrm>
            <a:off x="685330" y="2367092"/>
            <a:ext cx="2920484" cy="3424107"/>
          </a:xfrm>
        </p:spPr>
        <p:txBody>
          <a:bodyPr>
            <a:normAutofit/>
          </a:bodyPr>
          <a:lstStyle/>
          <a:p>
            <a:pPr marL="0" indent="0" algn="ctr" eaLnBrk="1" hangingPunct="1">
              <a:buFontTx/>
              <a:buNone/>
            </a:pPr>
            <a:r>
              <a:rPr lang="en-US" altLang="en-PS" sz="2400" dirty="0"/>
              <a:t>We can model these situations as a </a:t>
            </a:r>
            <a:r>
              <a:rPr lang="en-US" altLang="en-PS" sz="2400" b="1" i="1" dirty="0"/>
              <a:t>uniform gradient</a:t>
            </a:r>
            <a:r>
              <a:rPr lang="en-US" altLang="en-PS" sz="2400" dirty="0"/>
              <a:t> of cash flows. The table shows such a gradient.</a:t>
            </a:r>
          </a:p>
        </p:txBody>
      </p:sp>
      <p:sp>
        <p:nvSpPr>
          <p:cNvPr id="39938" name="Rectangle 2">
            <a:extLst>
              <a:ext uri="{FF2B5EF4-FFF2-40B4-BE49-F238E27FC236}">
                <a16:creationId xmlns:a16="http://schemas.microsoft.com/office/drawing/2014/main" id="{536DF336-8B14-2914-62F2-CE5D092B4208}"/>
              </a:ext>
            </a:extLst>
          </p:cNvPr>
          <p:cNvSpPr>
            <a:spLocks noGrp="1" noChangeArrowheads="1"/>
          </p:cNvSpPr>
          <p:nvPr>
            <p:ph type="title"/>
          </p:nvPr>
        </p:nvSpPr>
        <p:spPr>
          <a:xfrm>
            <a:off x="685332" y="618517"/>
            <a:ext cx="2920482" cy="1596177"/>
          </a:xfrm>
        </p:spPr>
        <p:txBody>
          <a:bodyPr anchor="b">
            <a:normAutofit/>
          </a:bodyPr>
          <a:lstStyle/>
          <a:p>
            <a:pPr eaLnBrk="1" hangingPunct="1"/>
            <a:r>
              <a:rPr lang="en-US" altLang="en-PS" sz="2200" b="1"/>
              <a:t>Sometimes cash flows change by a constant amount each period.</a:t>
            </a:r>
          </a:p>
        </p:txBody>
      </p:sp>
      <p:graphicFrame>
        <p:nvGraphicFramePr>
          <p:cNvPr id="40000" name="Group 64">
            <a:extLst>
              <a:ext uri="{FF2B5EF4-FFF2-40B4-BE49-F238E27FC236}">
                <a16:creationId xmlns:a16="http://schemas.microsoft.com/office/drawing/2014/main" id="{449C59BA-F466-6C90-230D-8913C26672AC}"/>
              </a:ext>
            </a:extLst>
          </p:cNvPr>
          <p:cNvGraphicFramePr>
            <a:graphicFrameLocks noGrp="1"/>
          </p:cNvGraphicFramePr>
          <p:nvPr>
            <p:extLst>
              <p:ext uri="{D42A27DB-BD31-4B8C-83A1-F6EECF244321}">
                <p14:modId xmlns:p14="http://schemas.microsoft.com/office/powerpoint/2010/main" val="1502518158"/>
              </p:ext>
            </p:extLst>
          </p:nvPr>
        </p:nvGraphicFramePr>
        <p:xfrm>
          <a:off x="4513086" y="912113"/>
          <a:ext cx="3241043" cy="4576572"/>
        </p:xfrm>
        <a:graphic>
          <a:graphicData uri="http://schemas.openxmlformats.org/drawingml/2006/table">
            <a:tbl>
              <a:tblPr firstRow="1" bandRow="1"/>
              <a:tblGrid>
                <a:gridCol w="1579048">
                  <a:extLst>
                    <a:ext uri="{9D8B030D-6E8A-4147-A177-3AD203B41FA5}">
                      <a16:colId xmlns:a16="http://schemas.microsoft.com/office/drawing/2014/main" val="1809146762"/>
                    </a:ext>
                  </a:extLst>
                </a:gridCol>
                <a:gridCol w="1661995">
                  <a:extLst>
                    <a:ext uri="{9D8B030D-6E8A-4147-A177-3AD203B41FA5}">
                      <a16:colId xmlns:a16="http://schemas.microsoft.com/office/drawing/2014/main" val="3858931029"/>
                    </a:ext>
                  </a:extLst>
                </a:gridCol>
              </a:tblGrid>
              <a:tr h="1181862">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End of Period</a:t>
                      </a:r>
                    </a:p>
                  </a:txBody>
                  <a:tcPr marL="125730" marR="125730" marT="62865" marB="6286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Cash Flows</a:t>
                      </a:r>
                    </a:p>
                  </a:txBody>
                  <a:tcPr marL="125730" marR="125730" marT="62865" marB="6286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480255"/>
                  </a:ext>
                </a:extLst>
              </a:tr>
              <a:tr h="678942">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a:t>
                      </a:r>
                    </a:p>
                  </a:txBody>
                  <a:tcPr marL="125730" marR="125730" marT="62865" marB="6286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0</a:t>
                      </a:r>
                    </a:p>
                  </a:txBody>
                  <a:tcPr marL="125730" marR="125730" marT="62865" marB="6286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200642263"/>
                  </a:ext>
                </a:extLst>
              </a:tr>
              <a:tr h="678942">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a:t>
                      </a:r>
                    </a:p>
                  </a:txBody>
                  <a:tcPr marL="125730" marR="125730" marT="62865" marB="6286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a:t>
                      </a:r>
                    </a:p>
                  </a:txBody>
                  <a:tcPr marL="125730" marR="125730" marT="62865" marB="6286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926081"/>
                  </a:ext>
                </a:extLst>
              </a:tr>
              <a:tr h="678942">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a:t>
                      </a:r>
                    </a:p>
                  </a:txBody>
                  <a:tcPr marL="125730" marR="125730" marT="62865" marB="6286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a:t>
                      </a:r>
                      <a:r>
                        <a:rPr kumimoji="0" lang="en-US" altLang="en-PS" sz="33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a:t>
                      </a:r>
                      <a:endPar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125730" marR="125730" marT="62865" marB="6286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96978122"/>
                  </a:ext>
                </a:extLst>
              </a:tr>
              <a:tr h="678942">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t>
                      </a:r>
                    </a:p>
                  </a:txBody>
                  <a:tcPr marL="125730" marR="125730" marT="62865" marB="6286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t>
                      </a:r>
                    </a:p>
                  </a:txBody>
                  <a:tcPr marL="125730" marR="125730" marT="62865" marB="6286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40348586"/>
                  </a:ext>
                </a:extLst>
              </a:tr>
              <a:tr h="678942">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t>
                      </a:r>
                    </a:p>
                  </a:txBody>
                  <a:tcPr marL="125730" marR="125730" marT="62865" marB="6286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33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(N-1)G</a:t>
                      </a:r>
                    </a:p>
                  </a:txBody>
                  <a:tcPr marL="125730" marR="125730" marT="62865" marB="6286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02046378"/>
                  </a:ext>
                </a:extLst>
              </a:tr>
            </a:tbl>
          </a:graphicData>
        </a:graphic>
      </p:graphicFrame>
      <p:sp>
        <p:nvSpPr>
          <p:cNvPr id="2" name="Slide Number Placeholder 1">
            <a:extLst>
              <a:ext uri="{FF2B5EF4-FFF2-40B4-BE49-F238E27FC236}">
                <a16:creationId xmlns:a16="http://schemas.microsoft.com/office/drawing/2014/main" id="{E39D0E6C-0CE6-514E-0B44-0FA799BF7C79}"/>
              </a:ext>
            </a:extLst>
          </p:cNvPr>
          <p:cNvSpPr>
            <a:spLocks noGrp="1"/>
          </p:cNvSpPr>
          <p:nvPr>
            <p:ph type="sldNum" sz="quarter" idx="12"/>
          </p:nvPr>
        </p:nvSpPr>
        <p:spPr/>
        <p:txBody>
          <a:bodyPr/>
          <a:lstStyle/>
          <a:p>
            <a:fld id="{44330A29-559D-E940-96C9-797D37C25A7C}" type="slidenum">
              <a:rPr lang="en-US" altLang="en-PS" smtClean="0"/>
              <a:pPr/>
              <a:t>52</a:t>
            </a:fld>
            <a:endParaRPr lang="en-US" altLang="en-P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DA26BED-80C2-1A9A-4CE4-7F9C6CFEE97D}"/>
              </a:ext>
            </a:extLst>
          </p:cNvPr>
          <p:cNvSpPr>
            <a:spLocks noGrp="1" noChangeArrowheads="1"/>
          </p:cNvSpPr>
          <p:nvPr>
            <p:ph type="title"/>
          </p:nvPr>
        </p:nvSpPr>
        <p:spPr>
          <a:xfrm>
            <a:off x="323528" y="381000"/>
            <a:ext cx="8424936" cy="1371600"/>
          </a:xfrm>
        </p:spPr>
        <p:txBody>
          <a:bodyPr>
            <a:normAutofit/>
          </a:bodyPr>
          <a:lstStyle/>
          <a:p>
            <a:pPr eaLnBrk="1" hangingPunct="1"/>
            <a:r>
              <a:rPr lang="en-US" altLang="en-PS" b="1" dirty="0"/>
              <a:t>It is easy to find the present value of a uniform gradient series.</a:t>
            </a:r>
          </a:p>
        </p:txBody>
      </p:sp>
      <p:sp>
        <p:nvSpPr>
          <p:cNvPr id="40963" name="Text Box 3">
            <a:extLst>
              <a:ext uri="{FF2B5EF4-FFF2-40B4-BE49-F238E27FC236}">
                <a16:creationId xmlns:a16="http://schemas.microsoft.com/office/drawing/2014/main" id="{816B9254-8DF4-876E-2BCD-68B47B749A0E}"/>
              </a:ext>
            </a:extLst>
          </p:cNvPr>
          <p:cNvSpPr txBox="1">
            <a:spLocks noChangeArrowheads="1"/>
          </p:cNvSpPr>
          <p:nvPr/>
        </p:nvSpPr>
        <p:spPr bwMode="auto">
          <a:xfrm>
            <a:off x="762000" y="2209800"/>
            <a:ext cx="777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Similar to the other types of cash flows, there is a formula (albeit quite complicated) we can use to find the present value, and a set of factors developed for interest tables.</a:t>
            </a:r>
          </a:p>
        </p:txBody>
      </p:sp>
      <p:pic>
        <p:nvPicPr>
          <p:cNvPr id="40964" name="Picture 4" descr="latex-image-4">
            <a:extLst>
              <a:ext uri="{FF2B5EF4-FFF2-40B4-BE49-F238E27FC236}">
                <a16:creationId xmlns:a16="http://schemas.microsoft.com/office/drawing/2014/main" id="{58D84FE6-1A9F-C071-852A-D415BE7A5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0"/>
            <a:ext cx="6845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30CBC87-C1E4-4F70-140D-355A9033DCF5}"/>
              </a:ext>
            </a:extLst>
          </p:cNvPr>
          <p:cNvSpPr>
            <a:spLocks noGrp="1"/>
          </p:cNvSpPr>
          <p:nvPr>
            <p:ph type="sldNum" sz="quarter" idx="12"/>
          </p:nvPr>
        </p:nvSpPr>
        <p:spPr/>
        <p:txBody>
          <a:bodyPr/>
          <a:lstStyle/>
          <a:p>
            <a:fld id="{1A828558-3C7E-B84F-87A8-6FCFE6F14300}" type="slidenum">
              <a:rPr lang="en-US" altLang="en-PS" smtClean="0"/>
              <a:pPr/>
              <a:t>53</a:t>
            </a:fld>
            <a:endParaRPr lang="en-US" altLang="en-P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E6D5873-3ECD-CB60-097C-E22866E9FEDC}"/>
              </a:ext>
            </a:extLst>
          </p:cNvPr>
          <p:cNvSpPr>
            <a:spLocks noGrp="1" noChangeArrowheads="1"/>
          </p:cNvSpPr>
          <p:nvPr>
            <p:ph type="title"/>
          </p:nvPr>
        </p:nvSpPr>
        <p:spPr>
          <a:xfrm>
            <a:off x="685800" y="533400"/>
            <a:ext cx="7772400" cy="2133600"/>
          </a:xfrm>
        </p:spPr>
        <p:txBody>
          <a:bodyPr/>
          <a:lstStyle/>
          <a:p>
            <a:pPr eaLnBrk="1" hangingPunct="1"/>
            <a:r>
              <a:rPr lang="en-US" altLang="en-PS" b="1" dirty="0"/>
              <a:t>We can also find </a:t>
            </a:r>
            <a:r>
              <a:rPr lang="en-US" altLang="en-PS" b="1" i="1" dirty="0"/>
              <a:t>A</a:t>
            </a:r>
            <a:r>
              <a:rPr lang="en-US" altLang="en-PS" b="1" dirty="0"/>
              <a:t> or </a:t>
            </a:r>
            <a:r>
              <a:rPr lang="en-US" altLang="en-PS" b="1" i="1" dirty="0"/>
              <a:t>F</a:t>
            </a:r>
            <a:r>
              <a:rPr lang="en-US" altLang="en-PS" b="1" dirty="0"/>
              <a:t> equivalent to a uniform gradient series.</a:t>
            </a:r>
          </a:p>
        </p:txBody>
      </p:sp>
      <p:pic>
        <p:nvPicPr>
          <p:cNvPr id="41987" name="Picture 3" descr="latex-image-4">
            <a:extLst>
              <a:ext uri="{FF2B5EF4-FFF2-40B4-BE49-F238E27FC236}">
                <a16:creationId xmlns:a16="http://schemas.microsoft.com/office/drawing/2014/main" id="{5B6EF940-D5EC-886B-DFF5-7E190C9B3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0"/>
            <a:ext cx="5842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latex-image-5">
            <a:extLst>
              <a:ext uri="{FF2B5EF4-FFF2-40B4-BE49-F238E27FC236}">
                <a16:creationId xmlns:a16="http://schemas.microsoft.com/office/drawing/2014/main" id="{698E16E9-A862-1047-C1A2-D32074B6E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0"/>
            <a:ext cx="633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ED0556E-48FF-AE4E-833E-DE48FE5044E6}"/>
              </a:ext>
            </a:extLst>
          </p:cNvPr>
          <p:cNvSpPr>
            <a:spLocks noGrp="1"/>
          </p:cNvSpPr>
          <p:nvPr>
            <p:ph type="sldNum" sz="quarter" idx="12"/>
          </p:nvPr>
        </p:nvSpPr>
        <p:spPr/>
        <p:txBody>
          <a:bodyPr/>
          <a:lstStyle/>
          <a:p>
            <a:fld id="{1A828558-3C7E-B84F-87A8-6FCFE6F14300}" type="slidenum">
              <a:rPr lang="en-US" altLang="en-PS" smtClean="0"/>
              <a:pPr/>
              <a:t>54</a:t>
            </a:fld>
            <a:endParaRPr lang="en-US" altLang="en-P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24" name="Group 116">
            <a:extLst>
              <a:ext uri="{FF2B5EF4-FFF2-40B4-BE49-F238E27FC236}">
                <a16:creationId xmlns:a16="http://schemas.microsoft.com/office/drawing/2014/main" id="{2CD93AB4-4AA1-1816-1A17-C01C67B4503A}"/>
              </a:ext>
            </a:extLst>
          </p:cNvPr>
          <p:cNvGraphicFramePr>
            <a:graphicFrameLocks noGrp="1"/>
          </p:cNvGraphicFramePr>
          <p:nvPr/>
        </p:nvGraphicFramePr>
        <p:xfrm>
          <a:off x="4267200" y="457200"/>
          <a:ext cx="4191000" cy="2286000"/>
        </p:xfrm>
        <a:graphic>
          <a:graphicData uri="http://schemas.openxmlformats.org/drawingml/2006/table">
            <a:tbl>
              <a:tblPr/>
              <a:tblGrid>
                <a:gridCol w="2095500">
                  <a:extLst>
                    <a:ext uri="{9D8B030D-6E8A-4147-A177-3AD203B41FA5}">
                      <a16:colId xmlns:a16="http://schemas.microsoft.com/office/drawing/2014/main" val="388992260"/>
                    </a:ext>
                  </a:extLst>
                </a:gridCol>
                <a:gridCol w="2095500">
                  <a:extLst>
                    <a:ext uri="{9D8B030D-6E8A-4147-A177-3AD203B41FA5}">
                      <a16:colId xmlns:a16="http://schemas.microsoft.com/office/drawing/2014/main" val="4056070956"/>
                    </a:ext>
                  </a:extLst>
                </a:gridCol>
              </a:tblGrid>
              <a:tr h="457200">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End of Year</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Cash Flows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889660"/>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45521888"/>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94520916"/>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72670171"/>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08218393"/>
                  </a:ext>
                </a:extLst>
              </a:tr>
            </a:tbl>
          </a:graphicData>
        </a:graphic>
      </p:graphicFrame>
      <p:sp>
        <p:nvSpPr>
          <p:cNvPr id="43023" name="Text Box 26">
            <a:extLst>
              <a:ext uri="{FF2B5EF4-FFF2-40B4-BE49-F238E27FC236}">
                <a16:creationId xmlns:a16="http://schemas.microsoft.com/office/drawing/2014/main" id="{BB1E1F8F-26BD-FFFD-1CDA-6EBCF16A635F}"/>
              </a:ext>
            </a:extLst>
          </p:cNvPr>
          <p:cNvSpPr txBox="1">
            <a:spLocks noChangeArrowheads="1"/>
          </p:cNvSpPr>
          <p:nvPr/>
        </p:nvSpPr>
        <p:spPr bwMode="auto">
          <a:xfrm>
            <a:off x="381000" y="457200"/>
            <a:ext cx="3657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dirty="0">
                <a:latin typeface="Times New Roman" panose="02020603050405020304" pitchFamily="18" charset="0"/>
              </a:rPr>
              <a:t>The annual equivalent of this series of cash flows can be found by considering an annuity portion of the cash flows and a gradient portion.</a:t>
            </a:r>
          </a:p>
        </p:txBody>
      </p:sp>
      <p:graphicFrame>
        <p:nvGraphicFramePr>
          <p:cNvPr id="43120" name="Group 112">
            <a:extLst>
              <a:ext uri="{FF2B5EF4-FFF2-40B4-BE49-F238E27FC236}">
                <a16:creationId xmlns:a16="http://schemas.microsoft.com/office/drawing/2014/main" id="{07199C47-669C-D05D-6E41-EE95DF716715}"/>
              </a:ext>
            </a:extLst>
          </p:cNvPr>
          <p:cNvGraphicFramePr>
            <a:graphicFrameLocks noGrp="1"/>
          </p:cNvGraphicFramePr>
          <p:nvPr/>
        </p:nvGraphicFramePr>
        <p:xfrm>
          <a:off x="609600" y="2819400"/>
          <a:ext cx="6286500" cy="2286000"/>
        </p:xfrm>
        <a:graphic>
          <a:graphicData uri="http://schemas.openxmlformats.org/drawingml/2006/table">
            <a:tbl>
              <a:tblPr/>
              <a:tblGrid>
                <a:gridCol w="2095500">
                  <a:extLst>
                    <a:ext uri="{9D8B030D-6E8A-4147-A177-3AD203B41FA5}">
                      <a16:colId xmlns:a16="http://schemas.microsoft.com/office/drawing/2014/main" val="451142954"/>
                    </a:ext>
                  </a:extLst>
                </a:gridCol>
                <a:gridCol w="2095500">
                  <a:extLst>
                    <a:ext uri="{9D8B030D-6E8A-4147-A177-3AD203B41FA5}">
                      <a16:colId xmlns:a16="http://schemas.microsoft.com/office/drawing/2014/main" val="1193606922"/>
                    </a:ext>
                  </a:extLst>
                </a:gridCol>
                <a:gridCol w="2095500">
                  <a:extLst>
                    <a:ext uri="{9D8B030D-6E8A-4147-A177-3AD203B41FA5}">
                      <a16:colId xmlns:a16="http://schemas.microsoft.com/office/drawing/2014/main" val="3309561114"/>
                    </a:ext>
                  </a:extLst>
                </a:gridCol>
              </a:tblGrid>
              <a:tr h="457200">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End of Year</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Annuity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Gradient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9672348"/>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47682550"/>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57718779"/>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83278250"/>
                  </a:ext>
                </a:extLst>
              </a:tr>
              <a:tr h="42068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3,000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70597770"/>
                  </a:ext>
                </a:extLst>
              </a:tr>
            </a:tbl>
          </a:graphicData>
        </a:graphic>
      </p:graphicFrame>
      <p:pic>
        <p:nvPicPr>
          <p:cNvPr id="43042" name="Picture 59" descr="latex-image-5">
            <a:extLst>
              <a:ext uri="{FF2B5EF4-FFF2-40B4-BE49-F238E27FC236}">
                <a16:creationId xmlns:a16="http://schemas.microsoft.com/office/drawing/2014/main" id="{EC101723-28FC-5671-6D07-79F7A2427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562600"/>
            <a:ext cx="670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F5DAFB-84B5-032C-463E-4F30BA98C683}"/>
              </a:ext>
            </a:extLst>
          </p:cNvPr>
          <p:cNvSpPr>
            <a:spLocks noGrp="1"/>
          </p:cNvSpPr>
          <p:nvPr>
            <p:ph type="sldNum" sz="quarter" idx="12"/>
          </p:nvPr>
        </p:nvSpPr>
        <p:spPr/>
        <p:txBody>
          <a:bodyPr/>
          <a:lstStyle/>
          <a:p>
            <a:fld id="{DAF96F89-6D55-2A43-8D94-A4AFFDF7BA63}" type="slidenum">
              <a:rPr lang="en-US" altLang="en-PS" smtClean="0"/>
              <a:pPr/>
              <a:t>55</a:t>
            </a:fld>
            <a:endParaRPr lang="en-US" altLang="en-P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E42565B-3878-C698-6D5F-019B0BAF7FE8}"/>
              </a:ext>
            </a:extLst>
          </p:cNvPr>
          <p:cNvSpPr>
            <a:spLocks noGrp="1" noChangeArrowheads="1"/>
          </p:cNvSpPr>
          <p:nvPr>
            <p:ph type="title"/>
          </p:nvPr>
        </p:nvSpPr>
        <p:spPr>
          <a:xfrm>
            <a:off x="673307" y="381000"/>
            <a:ext cx="7772400" cy="2133600"/>
          </a:xfrm>
        </p:spPr>
        <p:txBody>
          <a:bodyPr/>
          <a:lstStyle/>
          <a:p>
            <a:pPr eaLnBrk="1" hangingPunct="1"/>
            <a:r>
              <a:rPr lang="en-US" altLang="en-PS" dirty="0"/>
              <a:t>Sometimes cash flows change by a constant rate,  ,each period--this is a </a:t>
            </a:r>
            <a:r>
              <a:rPr lang="en-US" altLang="en-PS" b="1" i="1" dirty="0"/>
              <a:t>geometric gradient </a:t>
            </a:r>
            <a:r>
              <a:rPr lang="en-US" altLang="en-PS" i="1" dirty="0"/>
              <a:t>series</a:t>
            </a:r>
            <a:r>
              <a:rPr lang="en-US" altLang="en-PS" dirty="0"/>
              <a:t>.</a:t>
            </a:r>
          </a:p>
        </p:txBody>
      </p:sp>
      <p:graphicFrame>
        <p:nvGraphicFramePr>
          <p:cNvPr id="44060" name="Group 28">
            <a:extLst>
              <a:ext uri="{FF2B5EF4-FFF2-40B4-BE49-F238E27FC236}">
                <a16:creationId xmlns:a16="http://schemas.microsoft.com/office/drawing/2014/main" id="{266132D2-121B-3D45-C9F5-7C19B61EFB5D}"/>
              </a:ext>
            </a:extLst>
          </p:cNvPr>
          <p:cNvGraphicFramePr>
            <a:graphicFrameLocks noGrp="1"/>
          </p:cNvGraphicFramePr>
          <p:nvPr>
            <p:extLst>
              <p:ext uri="{D42A27DB-BD31-4B8C-83A1-F6EECF244321}">
                <p14:modId xmlns:p14="http://schemas.microsoft.com/office/powerpoint/2010/main" val="3518301898"/>
              </p:ext>
            </p:extLst>
          </p:nvPr>
        </p:nvGraphicFramePr>
        <p:xfrm>
          <a:off x="4495800" y="2636912"/>
          <a:ext cx="3962400" cy="3154290"/>
        </p:xfrm>
        <a:graphic>
          <a:graphicData uri="http://schemas.openxmlformats.org/drawingml/2006/table">
            <a:tbl>
              <a:tblPr/>
              <a:tblGrid>
                <a:gridCol w="1866900">
                  <a:extLst>
                    <a:ext uri="{9D8B030D-6E8A-4147-A177-3AD203B41FA5}">
                      <a16:colId xmlns:a16="http://schemas.microsoft.com/office/drawing/2014/main" val="3005770690"/>
                    </a:ext>
                  </a:extLst>
                </a:gridCol>
                <a:gridCol w="2095500">
                  <a:extLst>
                    <a:ext uri="{9D8B030D-6E8A-4147-A177-3AD203B41FA5}">
                      <a16:colId xmlns:a16="http://schemas.microsoft.com/office/drawing/2014/main" val="747526245"/>
                    </a:ext>
                  </a:extLst>
                </a:gridCol>
              </a:tblGrid>
              <a:tr h="63085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End of Year</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Cash Flows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5723833"/>
                  </a:ext>
                </a:extLst>
              </a:tr>
              <a:tr h="63085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996156195"/>
                  </a:ext>
                </a:extLst>
              </a:tr>
              <a:tr h="63085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1,200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11484693"/>
                  </a:ext>
                </a:extLst>
              </a:tr>
              <a:tr h="63085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1,440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33355153"/>
                  </a:ext>
                </a:extLst>
              </a:tr>
              <a:tr h="630858">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1,728</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87242046"/>
                  </a:ext>
                </a:extLst>
              </a:tr>
            </a:tbl>
          </a:graphicData>
        </a:graphic>
      </p:graphicFrame>
      <p:sp>
        <p:nvSpPr>
          <p:cNvPr id="44048" name="Text Box 29">
            <a:extLst>
              <a:ext uri="{FF2B5EF4-FFF2-40B4-BE49-F238E27FC236}">
                <a16:creationId xmlns:a16="http://schemas.microsoft.com/office/drawing/2014/main" id="{9D968153-E84C-D2C8-53A4-5DE3C7C1D180}"/>
              </a:ext>
            </a:extLst>
          </p:cNvPr>
          <p:cNvSpPr txBox="1">
            <a:spLocks noChangeArrowheads="1"/>
          </p:cNvSpPr>
          <p:nvPr/>
        </p:nvSpPr>
        <p:spPr bwMode="auto">
          <a:xfrm>
            <a:off x="533400" y="3429000"/>
            <a:ext cx="337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dirty="0">
                <a:latin typeface="Times New Roman" panose="02020603050405020304" pitchFamily="18" charset="0"/>
              </a:rPr>
              <a:t>This table presents a geometric gradient series.  It begins at the end of year 1 and has a rate of growth,    , of 20%.</a:t>
            </a:r>
          </a:p>
        </p:txBody>
      </p:sp>
      <p:pic>
        <p:nvPicPr>
          <p:cNvPr id="44049" name="Picture 30" descr="latex-image-1">
            <a:extLst>
              <a:ext uri="{FF2B5EF4-FFF2-40B4-BE49-F238E27FC236}">
                <a16:creationId xmlns:a16="http://schemas.microsoft.com/office/drawing/2014/main" id="{570FBD1C-191C-615E-DDA7-02478B240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43000"/>
            <a:ext cx="33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31" descr="latex-image-2">
            <a:extLst>
              <a:ext uri="{FF2B5EF4-FFF2-40B4-BE49-F238E27FC236}">
                <a16:creationId xmlns:a16="http://schemas.microsoft.com/office/drawing/2014/main" id="{1CEC92DA-4E14-BBF7-BD07-ACD4BE10A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037792"/>
            <a:ext cx="177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EA6D964-C157-645F-090D-098277B93CDB}"/>
              </a:ext>
            </a:extLst>
          </p:cNvPr>
          <p:cNvSpPr>
            <a:spLocks noGrp="1"/>
          </p:cNvSpPr>
          <p:nvPr>
            <p:ph type="sldNum" sz="quarter" idx="12"/>
          </p:nvPr>
        </p:nvSpPr>
        <p:spPr/>
        <p:txBody>
          <a:bodyPr/>
          <a:lstStyle/>
          <a:p>
            <a:fld id="{1A828558-3C7E-B84F-87A8-6FCFE6F14300}" type="slidenum">
              <a:rPr lang="en-US" altLang="en-PS" smtClean="0"/>
              <a:pPr/>
              <a:t>56</a:t>
            </a:fld>
            <a:endParaRPr lang="en-US" altLang="en-P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a:extLst>
              <a:ext uri="{FF2B5EF4-FFF2-40B4-BE49-F238E27FC236}">
                <a16:creationId xmlns:a16="http://schemas.microsoft.com/office/drawing/2014/main" id="{01C5DE5C-4E13-558C-5059-1553FAEEB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31800"/>
            <a:ext cx="5943600" cy="5511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FDDA0F9-F430-91B0-5FE4-0EB07CC79588}"/>
              </a:ext>
            </a:extLst>
          </p:cNvPr>
          <p:cNvSpPr>
            <a:spLocks noGrp="1"/>
          </p:cNvSpPr>
          <p:nvPr>
            <p:ph type="sldNum" sz="quarter" idx="12"/>
          </p:nvPr>
        </p:nvSpPr>
        <p:spPr/>
        <p:txBody>
          <a:bodyPr/>
          <a:lstStyle/>
          <a:p>
            <a:fld id="{DAF96F89-6D55-2A43-8D94-A4AFFDF7BA63}" type="slidenum">
              <a:rPr lang="en-US" altLang="en-PS" smtClean="0"/>
              <a:pPr/>
              <a:t>57</a:t>
            </a:fld>
            <a:endParaRPr lang="en-US" altLang="en-P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48E811D-A353-0723-FCF6-5126D760E072}"/>
              </a:ext>
            </a:extLst>
          </p:cNvPr>
          <p:cNvSpPr>
            <a:spLocks noGrp="1" noChangeArrowheads="1"/>
          </p:cNvSpPr>
          <p:nvPr>
            <p:ph type="title"/>
          </p:nvPr>
        </p:nvSpPr>
        <p:spPr>
          <a:xfrm>
            <a:off x="323528" y="258763"/>
            <a:ext cx="8496944" cy="865981"/>
          </a:xfrm>
        </p:spPr>
        <p:txBody>
          <a:bodyPr>
            <a:normAutofit/>
          </a:bodyPr>
          <a:lstStyle/>
          <a:p>
            <a:pPr eaLnBrk="1" hangingPunct="1"/>
            <a:r>
              <a:rPr lang="en-US" altLang="en-PS" sz="2000" dirty="0">
                <a:latin typeface="Times New Roman" panose="02020603050405020304" pitchFamily="18" charset="0"/>
                <a:cs typeface="Times New Roman" panose="02020603050405020304" pitchFamily="18" charset="0"/>
              </a:rPr>
              <a:t>We can find the present value of a </a:t>
            </a:r>
            <a:r>
              <a:rPr lang="en-US" altLang="en-PS" sz="2000" b="1" i="1" dirty="0">
                <a:latin typeface="Times New Roman" panose="02020603050405020304" pitchFamily="18" charset="0"/>
                <a:cs typeface="Times New Roman" panose="02020603050405020304" pitchFamily="18" charset="0"/>
              </a:rPr>
              <a:t>geometric series </a:t>
            </a:r>
            <a:r>
              <a:rPr lang="en-US" altLang="en-PS" sz="2000" dirty="0">
                <a:latin typeface="Times New Roman" panose="02020603050405020304" pitchFamily="18" charset="0"/>
                <a:cs typeface="Times New Roman" panose="02020603050405020304" pitchFamily="18" charset="0"/>
              </a:rPr>
              <a:t>by using the appropriate formula below.</a:t>
            </a:r>
          </a:p>
        </p:txBody>
      </p:sp>
      <p:pic>
        <p:nvPicPr>
          <p:cNvPr id="46084" name="Picture 5" descr="latex-image-1">
            <a:extLst>
              <a:ext uri="{FF2B5EF4-FFF2-40B4-BE49-F238E27FC236}">
                <a16:creationId xmlns:a16="http://schemas.microsoft.com/office/drawing/2014/main" id="{9A42D755-03CE-7C71-CDDF-D733660E5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962" y="4844105"/>
            <a:ext cx="2921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latex-image-1">
            <a:extLst>
              <a:ext uri="{FF2B5EF4-FFF2-40B4-BE49-F238E27FC236}">
                <a16:creationId xmlns:a16="http://schemas.microsoft.com/office/drawing/2014/main" id="{BDA4078A-6880-8068-EF74-AB23AE606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283361"/>
            <a:ext cx="1562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descr="latex-image-1">
            <a:extLst>
              <a:ext uri="{FF2B5EF4-FFF2-40B4-BE49-F238E27FC236}">
                <a16:creationId xmlns:a16="http://schemas.microsoft.com/office/drawing/2014/main" id="{416055FD-B63F-9365-90AB-72D345199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88" y="3559884"/>
            <a:ext cx="1562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9">
            <a:extLst>
              <a:ext uri="{FF2B5EF4-FFF2-40B4-BE49-F238E27FC236}">
                <a16:creationId xmlns:a16="http://schemas.microsoft.com/office/drawing/2014/main" id="{42484F33-A9BD-D7AB-DF42-1D6707D9AB3A}"/>
              </a:ext>
            </a:extLst>
          </p:cNvPr>
          <p:cNvSpPr txBox="1">
            <a:spLocks noChangeArrowheads="1"/>
          </p:cNvSpPr>
          <p:nvPr/>
        </p:nvSpPr>
        <p:spPr bwMode="auto">
          <a:xfrm>
            <a:off x="685800" y="53340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sz="3200">
                <a:latin typeface="Times New Roman" panose="02020603050405020304" pitchFamily="18" charset="0"/>
              </a:rPr>
              <a:t>Where      is the initial cash flow in the series.</a:t>
            </a:r>
          </a:p>
        </p:txBody>
      </p:sp>
      <p:pic>
        <p:nvPicPr>
          <p:cNvPr id="46088" name="Picture 10" descr="latex-image-1">
            <a:extLst>
              <a:ext uri="{FF2B5EF4-FFF2-40B4-BE49-F238E27FC236}">
                <a16:creationId xmlns:a16="http://schemas.microsoft.com/office/drawing/2014/main" id="{BD2FDE87-28ED-0C89-3986-A08F4C7B3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486400"/>
            <a:ext cx="419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C0E53EB-F0CA-46F4-B431-D5EE9B432DAA}"/>
              </a:ext>
            </a:extLst>
          </p:cNvPr>
          <p:cNvSpPr>
            <a:spLocks noGrp="1"/>
          </p:cNvSpPr>
          <p:nvPr>
            <p:ph type="sldNum" sz="quarter" idx="12"/>
          </p:nvPr>
        </p:nvSpPr>
        <p:spPr/>
        <p:txBody>
          <a:bodyPr/>
          <a:lstStyle/>
          <a:p>
            <a:fld id="{1A828558-3C7E-B84F-87A8-6FCFE6F14300}" type="slidenum">
              <a:rPr lang="en-US" altLang="en-PS" smtClean="0"/>
              <a:pPr/>
              <a:t>58</a:t>
            </a:fld>
            <a:endParaRPr lang="en-US" altLang="en-PS"/>
          </a:p>
        </p:txBody>
      </p:sp>
      <p:pic>
        <p:nvPicPr>
          <p:cNvPr id="4" name="Picture 3">
            <a:extLst>
              <a:ext uri="{FF2B5EF4-FFF2-40B4-BE49-F238E27FC236}">
                <a16:creationId xmlns:a16="http://schemas.microsoft.com/office/drawing/2014/main" id="{DCA1C7F9-C960-2265-5881-5966BF568322}"/>
              </a:ext>
            </a:extLst>
          </p:cNvPr>
          <p:cNvPicPr>
            <a:picLocks noChangeAspect="1"/>
          </p:cNvPicPr>
          <p:nvPr/>
        </p:nvPicPr>
        <p:blipFill>
          <a:blip r:embed="rId6"/>
          <a:stretch>
            <a:fillRect/>
          </a:stretch>
        </p:blipFill>
        <p:spPr>
          <a:xfrm>
            <a:off x="2446462" y="1800269"/>
            <a:ext cx="6388100" cy="1422400"/>
          </a:xfrm>
          <a:prstGeom prst="rect">
            <a:avLst/>
          </a:prstGeom>
        </p:spPr>
      </p:pic>
      <p:sp>
        <p:nvSpPr>
          <p:cNvPr id="5" name="TextBox 4">
            <a:extLst>
              <a:ext uri="{FF2B5EF4-FFF2-40B4-BE49-F238E27FC236}">
                <a16:creationId xmlns:a16="http://schemas.microsoft.com/office/drawing/2014/main" id="{A61160A4-A09E-5922-F2E4-51228E256F74}"/>
              </a:ext>
            </a:extLst>
          </p:cNvPr>
          <p:cNvSpPr txBox="1"/>
          <p:nvPr/>
        </p:nvSpPr>
        <p:spPr>
          <a:xfrm>
            <a:off x="1603677" y="2330397"/>
            <a:ext cx="753220" cy="523220"/>
          </a:xfrm>
          <a:prstGeom prst="rect">
            <a:avLst/>
          </a:prstGeom>
          <a:noFill/>
        </p:spPr>
        <p:txBody>
          <a:bodyPr wrap="none" rtlCol="0">
            <a:spAutoFit/>
          </a:bodyPr>
          <a:lstStyle/>
          <a:p>
            <a:r>
              <a:rPr lang="en-PS" sz="2800" dirty="0">
                <a:latin typeface="Times New Roman" panose="02020603050405020304" pitchFamily="18" charset="0"/>
                <a:cs typeface="Times New Roman" panose="02020603050405020304" pitchFamily="18" charset="0"/>
              </a:rPr>
              <a:t>P = </a:t>
            </a:r>
          </a:p>
        </p:txBody>
      </p:sp>
      <p:sp>
        <p:nvSpPr>
          <p:cNvPr id="7" name="TextBox 6">
            <a:extLst>
              <a:ext uri="{FF2B5EF4-FFF2-40B4-BE49-F238E27FC236}">
                <a16:creationId xmlns:a16="http://schemas.microsoft.com/office/drawing/2014/main" id="{B8A54093-355C-DCEE-A59B-37C8B9B5DC58}"/>
              </a:ext>
            </a:extLst>
          </p:cNvPr>
          <p:cNvSpPr txBox="1"/>
          <p:nvPr/>
        </p:nvSpPr>
        <p:spPr>
          <a:xfrm>
            <a:off x="1640655" y="4800600"/>
            <a:ext cx="753220" cy="523220"/>
          </a:xfrm>
          <a:prstGeom prst="rect">
            <a:avLst/>
          </a:prstGeom>
          <a:noFill/>
        </p:spPr>
        <p:txBody>
          <a:bodyPr wrap="none" rtlCol="0">
            <a:spAutoFit/>
          </a:bodyPr>
          <a:lstStyle/>
          <a:p>
            <a:r>
              <a:rPr lang="en-PS" sz="2800" dirty="0">
                <a:latin typeface="Times New Roman" panose="02020603050405020304" pitchFamily="18" charset="0"/>
                <a:cs typeface="Times New Roman" panose="02020603050405020304" pitchFamily="18" charset="0"/>
              </a:rPr>
              <a:t>P = </a:t>
            </a:r>
          </a:p>
        </p:txBody>
      </p:sp>
      <p:pic>
        <p:nvPicPr>
          <p:cNvPr id="8" name="Picture 7">
            <a:extLst>
              <a:ext uri="{FF2B5EF4-FFF2-40B4-BE49-F238E27FC236}">
                <a16:creationId xmlns:a16="http://schemas.microsoft.com/office/drawing/2014/main" id="{A787E0E0-EA7A-D12F-E01C-EA8934233322}"/>
              </a:ext>
            </a:extLst>
          </p:cNvPr>
          <p:cNvPicPr>
            <a:picLocks noChangeAspect="1"/>
          </p:cNvPicPr>
          <p:nvPr/>
        </p:nvPicPr>
        <p:blipFill>
          <a:blip r:embed="rId7"/>
          <a:stretch>
            <a:fillRect/>
          </a:stretch>
        </p:blipFill>
        <p:spPr>
          <a:xfrm>
            <a:off x="2382962" y="3429000"/>
            <a:ext cx="6451600" cy="1270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86AAB2-F50B-4390-A857-BDD4718D2A16}"/>
              </a:ext>
            </a:extLst>
          </p:cNvPr>
          <p:cNvSpPr>
            <a:spLocks noGrp="1"/>
          </p:cNvSpPr>
          <p:nvPr>
            <p:ph type="sldNum" sz="quarter" idx="12"/>
          </p:nvPr>
        </p:nvSpPr>
        <p:spPr/>
        <p:txBody>
          <a:bodyPr/>
          <a:lstStyle/>
          <a:p>
            <a:fld id="{DAF96F89-6D55-2A43-8D94-A4AFFDF7BA63}" type="slidenum">
              <a:rPr lang="en-US" altLang="en-PS" smtClean="0"/>
              <a:pPr/>
              <a:t>59</a:t>
            </a:fld>
            <a:endParaRPr lang="en-US" altLang="en-PS"/>
          </a:p>
        </p:txBody>
      </p:sp>
      <p:sp>
        <p:nvSpPr>
          <p:cNvPr id="5" name="TextBox 4">
            <a:extLst>
              <a:ext uri="{FF2B5EF4-FFF2-40B4-BE49-F238E27FC236}">
                <a16:creationId xmlns:a16="http://schemas.microsoft.com/office/drawing/2014/main" id="{470FB6B5-812F-66C2-9C62-2849B7557AA7}"/>
              </a:ext>
            </a:extLst>
          </p:cNvPr>
          <p:cNvSpPr txBox="1"/>
          <p:nvPr/>
        </p:nvSpPr>
        <p:spPr>
          <a:xfrm>
            <a:off x="683568" y="476672"/>
            <a:ext cx="7992888" cy="5693866"/>
          </a:xfrm>
          <a:prstGeom prst="rect">
            <a:avLst/>
          </a:prstGeom>
          <a:noFill/>
        </p:spPr>
        <p:txBody>
          <a:bodyPr wrap="square">
            <a:spAutoFit/>
          </a:bodyPr>
          <a:lstStyle/>
          <a:p>
            <a:r>
              <a:rPr lang="en-US" sz="2800" kern="100" dirty="0">
                <a:solidFill>
                  <a:srgbClr val="029E9E"/>
                </a:solidFill>
                <a:effectLst/>
                <a:latin typeface="Times New Roman" panose="02020603050405020304" pitchFamily="18" charset="0"/>
                <a:ea typeface="Calibri" panose="020F0502020204030204" pitchFamily="34" charset="0"/>
                <a:cs typeface="Arial" panose="020B0604020202020204" pitchFamily="34" charset="0"/>
              </a:rPr>
              <a:t>Pause and Solve (4 of 4)</a:t>
            </a:r>
            <a:endParaRPr lang="en-PS" sz="28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n-US" sz="2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Acme Miracle projects good things for their new weight loss pill, LoseIt. Revenues this year are expected to be $1.1 million, and Acme believes they will increase 15% per year ( ( ) for the next 5 years. What are the:</a:t>
            </a:r>
            <a:endParaRPr lang="en-PS" sz="2800" kern="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endParaRPr lang="en-P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lphaLcParenBoth"/>
            </a:pPr>
            <a:r>
              <a:rPr lang="en-US" sz="28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Present value (P), and</a:t>
            </a:r>
          </a:p>
          <a:p>
            <a:pPr marL="342900" lvl="0" indent="-342900" algn="just">
              <a:buFont typeface="+mj-lt"/>
              <a:buAutoNum type="alphaLcParenBoth"/>
            </a:pPr>
            <a:endParaRPr lang="en-US" sz="2800" kern="1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Font typeface="+mj-lt"/>
              <a:buAutoNum type="alphaLcParenBoth"/>
            </a:pPr>
            <a:r>
              <a:rPr lang="en-US" sz="28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Equivalent annual amount (A) </a:t>
            </a:r>
            <a:endParaRPr lang="en-PS" sz="28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2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PS" sz="28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n-US" sz="2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for the anticipated revenues? Acme uses an interest rate (</a:t>
            </a:r>
            <a:r>
              <a:rPr lang="en-US" sz="2800" i="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a:t>
            </a:r>
            <a:r>
              <a:rPr lang="en-US" sz="2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of 20%.</a:t>
            </a:r>
            <a:endParaRPr lang="en-P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30" descr="latex-image-1">
            <a:extLst>
              <a:ext uri="{FF2B5EF4-FFF2-40B4-BE49-F238E27FC236}">
                <a16:creationId xmlns:a16="http://schemas.microsoft.com/office/drawing/2014/main" id="{1F8E5833-D777-B0A2-67F2-43FA92A65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04864"/>
            <a:ext cx="33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51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AD0A1E2-2A9B-6A4A-B976-0A8B37E6D12C}"/>
              </a:ext>
            </a:extLst>
          </p:cNvPr>
          <p:cNvSpPr>
            <a:spLocks noGrp="1" noChangeArrowheads="1"/>
          </p:cNvSpPr>
          <p:nvPr>
            <p:ph type="title"/>
          </p:nvPr>
        </p:nvSpPr>
        <p:spPr>
          <a:xfrm>
            <a:off x="685800" y="609600"/>
            <a:ext cx="7772400" cy="838200"/>
          </a:xfrm>
        </p:spPr>
        <p:txBody>
          <a:bodyPr>
            <a:normAutofit/>
          </a:bodyPr>
          <a:lstStyle/>
          <a:p>
            <a:pPr eaLnBrk="1" hangingPunct="1"/>
            <a:r>
              <a:rPr lang="en-US" altLang="en-PS" b="1" dirty="0"/>
              <a:t>Computation of simple interest</a:t>
            </a:r>
          </a:p>
        </p:txBody>
      </p:sp>
      <p:sp>
        <p:nvSpPr>
          <p:cNvPr id="19459" name="Text Box 3">
            <a:extLst>
              <a:ext uri="{FF2B5EF4-FFF2-40B4-BE49-F238E27FC236}">
                <a16:creationId xmlns:a16="http://schemas.microsoft.com/office/drawing/2014/main" id="{9F42BACB-E346-4EA7-EB85-0F2A6B549EEF}"/>
              </a:ext>
            </a:extLst>
          </p:cNvPr>
          <p:cNvSpPr txBox="1">
            <a:spLocks noChangeArrowheads="1"/>
          </p:cNvSpPr>
          <p:nvPr/>
        </p:nvSpPr>
        <p:spPr bwMode="auto">
          <a:xfrm>
            <a:off x="609600" y="152400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The total interest, </a:t>
            </a:r>
            <a:r>
              <a:rPr lang="en-US" altLang="en-PS" sz="2800" u="sng" dirty="0">
                <a:latin typeface="Times New Roman" panose="02020603050405020304" pitchFamily="18" charset="0"/>
              </a:rPr>
              <a:t>I</a:t>
            </a:r>
            <a:r>
              <a:rPr lang="en-US" altLang="en-PS" sz="2800" dirty="0">
                <a:latin typeface="Times New Roman" panose="02020603050405020304" pitchFamily="18" charset="0"/>
              </a:rPr>
              <a:t>, earned or paid may be computed using the formula below.</a:t>
            </a:r>
            <a:endParaRPr lang="en-US" altLang="en-PS" dirty="0">
              <a:latin typeface="Times New Roman" panose="02020603050405020304" pitchFamily="18" charset="0"/>
            </a:endParaRPr>
          </a:p>
        </p:txBody>
      </p:sp>
      <p:pic>
        <p:nvPicPr>
          <p:cNvPr id="19460" name="Picture 4" descr="eqn_4-1">
            <a:extLst>
              <a:ext uri="{FF2B5EF4-FFF2-40B4-BE49-F238E27FC236}">
                <a16:creationId xmlns:a16="http://schemas.microsoft.com/office/drawing/2014/main" id="{EAEF59AF-1439-DC99-1136-F8F4CE2CF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2654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a:extLst>
              <a:ext uri="{FF2B5EF4-FFF2-40B4-BE49-F238E27FC236}">
                <a16:creationId xmlns:a16="http://schemas.microsoft.com/office/drawing/2014/main" id="{A5287660-82C3-B004-B0EF-CA20AEA49D56}"/>
              </a:ext>
            </a:extLst>
          </p:cNvPr>
          <p:cNvSpPr txBox="1">
            <a:spLocks noChangeArrowheads="1"/>
          </p:cNvSpPr>
          <p:nvPr/>
        </p:nvSpPr>
        <p:spPr bwMode="auto">
          <a:xfrm>
            <a:off x="762000" y="3352800"/>
            <a:ext cx="74676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sz="2800" i="1" dirty="0">
                <a:latin typeface="Times New Roman" panose="02020603050405020304" pitchFamily="18" charset="0"/>
              </a:rPr>
              <a:t>P</a:t>
            </a:r>
            <a:r>
              <a:rPr lang="en-US" altLang="en-PS" sz="2800" dirty="0">
                <a:latin typeface="Times New Roman" panose="02020603050405020304" pitchFamily="18" charset="0"/>
              </a:rPr>
              <a:t> = principal amount lent or borrowed</a:t>
            </a:r>
          </a:p>
          <a:p>
            <a:pPr>
              <a:spcBef>
                <a:spcPct val="50000"/>
              </a:spcBef>
            </a:pPr>
            <a:r>
              <a:rPr lang="en-US" altLang="en-PS" sz="2800" i="1" dirty="0">
                <a:latin typeface="Times New Roman" panose="02020603050405020304" pitchFamily="18" charset="0"/>
              </a:rPr>
              <a:t>N</a:t>
            </a:r>
            <a:r>
              <a:rPr lang="en-US" altLang="en-PS" sz="2800" dirty="0">
                <a:latin typeface="Times New Roman" panose="02020603050405020304" pitchFamily="18" charset="0"/>
              </a:rPr>
              <a:t> = number of interest periods (e.g., years)</a:t>
            </a:r>
          </a:p>
          <a:p>
            <a:pPr>
              <a:spcBef>
                <a:spcPct val="50000"/>
              </a:spcBef>
            </a:pPr>
            <a:r>
              <a:rPr lang="en-US" altLang="en-PS" sz="2800" i="1" dirty="0">
                <a:latin typeface="Times New Roman" panose="02020603050405020304" pitchFamily="18" charset="0"/>
              </a:rPr>
              <a:t>i</a:t>
            </a:r>
            <a:r>
              <a:rPr lang="en-US" altLang="en-PS" sz="2800" dirty="0">
                <a:latin typeface="Times New Roman" panose="02020603050405020304" pitchFamily="18" charset="0"/>
              </a:rPr>
              <a:t> = interest rate per interest period</a:t>
            </a:r>
            <a:endParaRPr lang="en-US" altLang="en-PS" dirty="0">
              <a:latin typeface="Times New Roman" panose="02020603050405020304" pitchFamily="18" charset="0"/>
            </a:endParaRPr>
          </a:p>
        </p:txBody>
      </p:sp>
      <p:sp>
        <p:nvSpPr>
          <p:cNvPr id="19462" name="Text Box 6">
            <a:extLst>
              <a:ext uri="{FF2B5EF4-FFF2-40B4-BE49-F238E27FC236}">
                <a16:creationId xmlns:a16="http://schemas.microsoft.com/office/drawing/2014/main" id="{B26969A9-DDAC-B435-9A1C-81F459A9A2E5}"/>
              </a:ext>
            </a:extLst>
          </p:cNvPr>
          <p:cNvSpPr txBox="1">
            <a:spLocks noChangeArrowheads="1"/>
          </p:cNvSpPr>
          <p:nvPr/>
        </p:nvSpPr>
        <p:spPr bwMode="auto">
          <a:xfrm>
            <a:off x="685800" y="52578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PS" sz="2800">
                <a:latin typeface="Times New Roman" panose="02020603050405020304" pitchFamily="18" charset="0"/>
              </a:rPr>
              <a:t>The total amount repaid at the end of </a:t>
            </a:r>
            <a:r>
              <a:rPr lang="en-US" altLang="en-PS" sz="2800" i="1">
                <a:latin typeface="Times New Roman" panose="02020603050405020304" pitchFamily="18" charset="0"/>
              </a:rPr>
              <a:t>N</a:t>
            </a:r>
            <a:r>
              <a:rPr lang="en-US" altLang="en-PS" sz="2800">
                <a:latin typeface="Times New Roman" panose="02020603050405020304" pitchFamily="18" charset="0"/>
              </a:rPr>
              <a:t> interest periods is </a:t>
            </a:r>
            <a:r>
              <a:rPr lang="en-US" altLang="en-PS" sz="2800" i="1">
                <a:latin typeface="Times New Roman" panose="02020603050405020304" pitchFamily="18" charset="0"/>
              </a:rPr>
              <a:t>P</a:t>
            </a:r>
            <a:r>
              <a:rPr lang="en-US" altLang="en-PS" sz="2800">
                <a:latin typeface="Times New Roman" panose="02020603050405020304" pitchFamily="18" charset="0"/>
              </a:rPr>
              <a:t> + </a:t>
            </a:r>
            <a:r>
              <a:rPr lang="en-US" altLang="en-PS" sz="2800" i="1" u="sng">
                <a:latin typeface="Times New Roman" panose="02020603050405020304" pitchFamily="18" charset="0"/>
              </a:rPr>
              <a:t>I</a:t>
            </a:r>
            <a:r>
              <a:rPr lang="en-US" altLang="en-PS" sz="2800">
                <a:latin typeface="Times New Roman" panose="02020603050405020304" pitchFamily="18" charset="0"/>
              </a:rPr>
              <a:t>.</a:t>
            </a:r>
            <a:endParaRPr lang="en-US" altLang="en-PS" sz="2800"/>
          </a:p>
        </p:txBody>
      </p:sp>
      <p:sp>
        <p:nvSpPr>
          <p:cNvPr id="2" name="Slide Number Placeholder 1">
            <a:extLst>
              <a:ext uri="{FF2B5EF4-FFF2-40B4-BE49-F238E27FC236}">
                <a16:creationId xmlns:a16="http://schemas.microsoft.com/office/drawing/2014/main" id="{BD05786E-7C20-E693-21C2-ED7EACEFF2C8}"/>
              </a:ext>
            </a:extLst>
          </p:cNvPr>
          <p:cNvSpPr>
            <a:spLocks noGrp="1"/>
          </p:cNvSpPr>
          <p:nvPr>
            <p:ph type="sldNum" sz="quarter" idx="12"/>
          </p:nvPr>
        </p:nvSpPr>
        <p:spPr/>
        <p:txBody>
          <a:bodyPr/>
          <a:lstStyle/>
          <a:p>
            <a:fld id="{1A828558-3C7E-B84F-87A8-6FCFE6F14300}" type="slidenum">
              <a:rPr lang="en-US" altLang="en-PS" smtClean="0"/>
              <a:pPr/>
              <a:t>6</a:t>
            </a:fld>
            <a:endParaRPr lang="en-US" altLang="en-P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90FA59-1B74-8462-382B-ED16C773F054}"/>
              </a:ext>
            </a:extLst>
          </p:cNvPr>
          <p:cNvSpPr>
            <a:spLocks noGrp="1"/>
          </p:cNvSpPr>
          <p:nvPr>
            <p:ph type="sldNum" sz="quarter" idx="12"/>
          </p:nvPr>
        </p:nvSpPr>
        <p:spPr/>
        <p:txBody>
          <a:bodyPr/>
          <a:lstStyle/>
          <a:p>
            <a:fld id="{DAF96F89-6D55-2A43-8D94-A4AFFDF7BA63}" type="slidenum">
              <a:rPr lang="en-US" altLang="en-PS" smtClean="0"/>
              <a:pPr/>
              <a:t>60</a:t>
            </a:fld>
            <a:endParaRPr lang="en-US" altLang="en-PS"/>
          </a:p>
        </p:txBody>
      </p:sp>
      <p:pic>
        <p:nvPicPr>
          <p:cNvPr id="3" name="Picture 2">
            <a:extLst>
              <a:ext uri="{FF2B5EF4-FFF2-40B4-BE49-F238E27FC236}">
                <a16:creationId xmlns:a16="http://schemas.microsoft.com/office/drawing/2014/main" id="{4A4B7B3C-C9A5-CD21-A4A7-DDA929136D47}"/>
              </a:ext>
            </a:extLst>
          </p:cNvPr>
          <p:cNvPicPr>
            <a:picLocks noChangeAspect="1"/>
          </p:cNvPicPr>
          <p:nvPr/>
        </p:nvPicPr>
        <p:blipFill>
          <a:blip r:embed="rId2"/>
          <a:stretch>
            <a:fillRect/>
          </a:stretch>
        </p:blipFill>
        <p:spPr>
          <a:xfrm>
            <a:off x="362537" y="494773"/>
            <a:ext cx="8418925" cy="5571065"/>
          </a:xfrm>
          <a:prstGeom prst="rect">
            <a:avLst/>
          </a:prstGeom>
          <a:ln>
            <a:noFill/>
          </a:ln>
        </p:spPr>
      </p:pic>
      <p:grpSp>
        <p:nvGrpSpPr>
          <p:cNvPr id="11" name="Group 10">
            <a:extLst>
              <a:ext uri="{FF2B5EF4-FFF2-40B4-BE49-F238E27FC236}">
                <a16:creationId xmlns:a16="http://schemas.microsoft.com/office/drawing/2014/main" id="{AFC9CE4B-7538-328E-518D-347BA711B7CB}"/>
              </a:ext>
            </a:extLst>
          </p:cNvPr>
          <p:cNvGrpSpPr/>
          <p:nvPr/>
        </p:nvGrpSpPr>
        <p:grpSpPr>
          <a:xfrm>
            <a:off x="5542653" y="2525610"/>
            <a:ext cx="280440" cy="361080"/>
            <a:chOff x="5542653" y="2525610"/>
            <a:chExt cx="280440" cy="361080"/>
          </a:xfrm>
        </p:grpSpPr>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2F4C206-0159-EFF6-37EA-63507BFB587E}"/>
                    </a:ext>
                  </a:extLst>
                </p14:cNvPr>
                <p14:cNvContentPartPr/>
                <p14:nvPr/>
              </p14:nvContentPartPr>
              <p14:xfrm>
                <a:off x="5568213" y="2730450"/>
                <a:ext cx="231120" cy="82440"/>
              </p14:xfrm>
            </p:contentPart>
          </mc:Choice>
          <mc:Fallback>
            <p:pic>
              <p:nvPicPr>
                <p:cNvPr id="5" name="Ink 4">
                  <a:extLst>
                    <a:ext uri="{FF2B5EF4-FFF2-40B4-BE49-F238E27FC236}">
                      <a16:creationId xmlns:a16="http://schemas.microsoft.com/office/drawing/2014/main" id="{42F4C206-0159-EFF6-37EA-63507BFB587E}"/>
                    </a:ext>
                  </a:extLst>
                </p:cNvPr>
                <p:cNvPicPr/>
                <p:nvPr/>
              </p:nvPicPr>
              <p:blipFill>
                <a:blip r:embed="rId4"/>
                <a:stretch>
                  <a:fillRect/>
                </a:stretch>
              </p:blipFill>
              <p:spPr>
                <a:xfrm>
                  <a:off x="5559213" y="2721450"/>
                  <a:ext cx="248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C0BE0150-A482-8957-705A-54E25C75B01A}"/>
                    </a:ext>
                  </a:extLst>
                </p14:cNvPr>
                <p14:cNvContentPartPr/>
                <p14:nvPr/>
              </p14:nvContentPartPr>
              <p14:xfrm>
                <a:off x="5542653" y="2808210"/>
                <a:ext cx="280440" cy="15120"/>
              </p14:xfrm>
            </p:contentPart>
          </mc:Choice>
          <mc:Fallback>
            <p:pic>
              <p:nvPicPr>
                <p:cNvPr id="6" name="Ink 5">
                  <a:extLst>
                    <a:ext uri="{FF2B5EF4-FFF2-40B4-BE49-F238E27FC236}">
                      <a16:creationId xmlns:a16="http://schemas.microsoft.com/office/drawing/2014/main" id="{C0BE0150-A482-8957-705A-54E25C75B01A}"/>
                    </a:ext>
                  </a:extLst>
                </p:cNvPr>
                <p:cNvPicPr/>
                <p:nvPr/>
              </p:nvPicPr>
              <p:blipFill>
                <a:blip r:embed="rId6"/>
                <a:stretch>
                  <a:fillRect/>
                </a:stretch>
              </p:blipFill>
              <p:spPr>
                <a:xfrm>
                  <a:off x="5534013" y="2799210"/>
                  <a:ext cx="298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4E923289-431A-7E6C-152C-6D123FC5746B}"/>
                    </a:ext>
                  </a:extLst>
                </p14:cNvPr>
                <p14:cNvContentPartPr/>
                <p14:nvPr/>
              </p14:nvContentPartPr>
              <p14:xfrm>
                <a:off x="5566053" y="2732610"/>
                <a:ext cx="148680" cy="154080"/>
              </p14:xfrm>
            </p:contentPart>
          </mc:Choice>
          <mc:Fallback>
            <p:pic>
              <p:nvPicPr>
                <p:cNvPr id="7" name="Ink 6">
                  <a:extLst>
                    <a:ext uri="{FF2B5EF4-FFF2-40B4-BE49-F238E27FC236}">
                      <a16:creationId xmlns:a16="http://schemas.microsoft.com/office/drawing/2014/main" id="{4E923289-431A-7E6C-152C-6D123FC5746B}"/>
                    </a:ext>
                  </a:extLst>
                </p:cNvPr>
                <p:cNvPicPr/>
                <p:nvPr/>
              </p:nvPicPr>
              <p:blipFill>
                <a:blip r:embed="rId8"/>
                <a:stretch>
                  <a:fillRect/>
                </a:stretch>
              </p:blipFill>
              <p:spPr>
                <a:xfrm>
                  <a:off x="5557053" y="2723610"/>
                  <a:ext cx="166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55F77734-831A-61F1-CD62-55C311E5495F}"/>
                    </a:ext>
                  </a:extLst>
                </p14:cNvPr>
                <p14:cNvContentPartPr/>
                <p14:nvPr/>
              </p14:nvContentPartPr>
              <p14:xfrm>
                <a:off x="5617533" y="2712090"/>
                <a:ext cx="108000" cy="170280"/>
              </p14:xfrm>
            </p:contentPart>
          </mc:Choice>
          <mc:Fallback>
            <p:pic>
              <p:nvPicPr>
                <p:cNvPr id="8" name="Ink 7">
                  <a:extLst>
                    <a:ext uri="{FF2B5EF4-FFF2-40B4-BE49-F238E27FC236}">
                      <a16:creationId xmlns:a16="http://schemas.microsoft.com/office/drawing/2014/main" id="{55F77734-831A-61F1-CD62-55C311E5495F}"/>
                    </a:ext>
                  </a:extLst>
                </p:cNvPr>
                <p:cNvPicPr/>
                <p:nvPr/>
              </p:nvPicPr>
              <p:blipFill>
                <a:blip r:embed="rId10"/>
                <a:stretch>
                  <a:fillRect/>
                </a:stretch>
              </p:blipFill>
              <p:spPr>
                <a:xfrm>
                  <a:off x="5608893" y="2703450"/>
                  <a:ext cx="125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3D51759-17FE-ED57-5208-23AD73A2990F}"/>
                    </a:ext>
                  </a:extLst>
                </p14:cNvPr>
                <p14:cNvContentPartPr/>
                <p14:nvPr/>
              </p14:nvContentPartPr>
              <p14:xfrm>
                <a:off x="5609613" y="2525610"/>
                <a:ext cx="23400" cy="87840"/>
              </p14:xfrm>
            </p:contentPart>
          </mc:Choice>
          <mc:Fallback>
            <p:pic>
              <p:nvPicPr>
                <p:cNvPr id="9" name="Ink 8">
                  <a:extLst>
                    <a:ext uri="{FF2B5EF4-FFF2-40B4-BE49-F238E27FC236}">
                      <a16:creationId xmlns:a16="http://schemas.microsoft.com/office/drawing/2014/main" id="{D3D51759-17FE-ED57-5208-23AD73A2990F}"/>
                    </a:ext>
                  </a:extLst>
                </p:cNvPr>
                <p:cNvPicPr/>
                <p:nvPr/>
              </p:nvPicPr>
              <p:blipFill>
                <a:blip r:embed="rId12"/>
                <a:stretch>
                  <a:fillRect/>
                </a:stretch>
              </p:blipFill>
              <p:spPr>
                <a:xfrm>
                  <a:off x="5600613" y="2516970"/>
                  <a:ext cx="41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5AF83649-0C0B-7934-DFD2-483385D43FDF}"/>
                    </a:ext>
                  </a:extLst>
                </p14:cNvPr>
                <p14:cNvContentPartPr/>
                <p14:nvPr/>
              </p14:nvContentPartPr>
              <p14:xfrm>
                <a:off x="5685573" y="2532090"/>
                <a:ext cx="70560" cy="115560"/>
              </p14:xfrm>
            </p:contentPart>
          </mc:Choice>
          <mc:Fallback>
            <p:pic>
              <p:nvPicPr>
                <p:cNvPr id="10" name="Ink 9">
                  <a:extLst>
                    <a:ext uri="{FF2B5EF4-FFF2-40B4-BE49-F238E27FC236}">
                      <a16:creationId xmlns:a16="http://schemas.microsoft.com/office/drawing/2014/main" id="{5AF83649-0C0B-7934-DFD2-483385D43FDF}"/>
                    </a:ext>
                  </a:extLst>
                </p:cNvPr>
                <p:cNvPicPr/>
                <p:nvPr/>
              </p:nvPicPr>
              <p:blipFill>
                <a:blip r:embed="rId14"/>
                <a:stretch>
                  <a:fillRect/>
                </a:stretch>
              </p:blipFill>
              <p:spPr>
                <a:xfrm>
                  <a:off x="5676573" y="2523450"/>
                  <a:ext cx="88200" cy="133200"/>
                </a:xfrm>
                <a:prstGeom prst="rect">
                  <a:avLst/>
                </a:prstGeom>
              </p:spPr>
            </p:pic>
          </mc:Fallback>
        </mc:AlternateContent>
      </p:grpSp>
      <p:grpSp>
        <p:nvGrpSpPr>
          <p:cNvPr id="15" name="Group 14">
            <a:extLst>
              <a:ext uri="{FF2B5EF4-FFF2-40B4-BE49-F238E27FC236}">
                <a16:creationId xmlns:a16="http://schemas.microsoft.com/office/drawing/2014/main" id="{F3772935-E058-28C8-5F26-A353BC3C7268}"/>
              </a:ext>
            </a:extLst>
          </p:cNvPr>
          <p:cNvGrpSpPr/>
          <p:nvPr/>
        </p:nvGrpSpPr>
        <p:grpSpPr>
          <a:xfrm>
            <a:off x="7050333" y="2987130"/>
            <a:ext cx="1147680" cy="82440"/>
            <a:chOff x="7050333" y="2987130"/>
            <a:chExt cx="1147680" cy="8244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1E391EF6-063E-7948-6AF8-28D4E7FE6FE6}"/>
                    </a:ext>
                  </a:extLst>
                </p14:cNvPr>
                <p14:cNvContentPartPr/>
                <p14:nvPr/>
              </p14:nvContentPartPr>
              <p14:xfrm>
                <a:off x="7050333" y="3044730"/>
                <a:ext cx="1147680" cy="24840"/>
              </p14:xfrm>
            </p:contentPart>
          </mc:Choice>
          <mc:Fallback>
            <p:pic>
              <p:nvPicPr>
                <p:cNvPr id="13" name="Ink 12">
                  <a:extLst>
                    <a:ext uri="{FF2B5EF4-FFF2-40B4-BE49-F238E27FC236}">
                      <a16:creationId xmlns:a16="http://schemas.microsoft.com/office/drawing/2014/main" id="{1E391EF6-063E-7948-6AF8-28D4E7FE6FE6}"/>
                    </a:ext>
                  </a:extLst>
                </p:cNvPr>
                <p:cNvPicPr/>
                <p:nvPr/>
              </p:nvPicPr>
              <p:blipFill>
                <a:blip r:embed="rId16"/>
                <a:stretch>
                  <a:fillRect/>
                </a:stretch>
              </p:blipFill>
              <p:spPr>
                <a:xfrm>
                  <a:off x="7041333" y="3036090"/>
                  <a:ext cx="1165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3C022001-588B-B301-C993-85203A85A4D5}"/>
                    </a:ext>
                  </a:extLst>
                </p14:cNvPr>
                <p14:cNvContentPartPr/>
                <p14:nvPr/>
              </p14:nvContentPartPr>
              <p14:xfrm>
                <a:off x="7106853" y="2987130"/>
                <a:ext cx="1077120" cy="11160"/>
              </p14:xfrm>
            </p:contentPart>
          </mc:Choice>
          <mc:Fallback>
            <p:pic>
              <p:nvPicPr>
                <p:cNvPr id="14" name="Ink 13">
                  <a:extLst>
                    <a:ext uri="{FF2B5EF4-FFF2-40B4-BE49-F238E27FC236}">
                      <a16:creationId xmlns:a16="http://schemas.microsoft.com/office/drawing/2014/main" id="{3C022001-588B-B301-C993-85203A85A4D5}"/>
                    </a:ext>
                  </a:extLst>
                </p:cNvPr>
                <p:cNvPicPr/>
                <p:nvPr/>
              </p:nvPicPr>
              <p:blipFill>
                <a:blip r:embed="rId18"/>
                <a:stretch>
                  <a:fillRect/>
                </a:stretch>
              </p:blipFill>
              <p:spPr>
                <a:xfrm>
                  <a:off x="7097853" y="2978490"/>
                  <a:ext cx="1094760" cy="28800"/>
                </a:xfrm>
                <a:prstGeom prst="rect">
                  <a:avLst/>
                </a:prstGeom>
              </p:spPr>
            </p:pic>
          </mc:Fallback>
        </mc:AlternateContent>
      </p:grpSp>
      <p:grpSp>
        <p:nvGrpSpPr>
          <p:cNvPr id="34" name="Group 33">
            <a:extLst>
              <a:ext uri="{FF2B5EF4-FFF2-40B4-BE49-F238E27FC236}">
                <a16:creationId xmlns:a16="http://schemas.microsoft.com/office/drawing/2014/main" id="{7E25E654-CB7E-E51F-2CFE-FC454D2F2774}"/>
              </a:ext>
            </a:extLst>
          </p:cNvPr>
          <p:cNvGrpSpPr/>
          <p:nvPr/>
        </p:nvGrpSpPr>
        <p:grpSpPr>
          <a:xfrm>
            <a:off x="7080933" y="2675730"/>
            <a:ext cx="861480" cy="225720"/>
            <a:chOff x="7080933" y="2675730"/>
            <a:chExt cx="861480" cy="225720"/>
          </a:xfrm>
        </p:grpSpPr>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59F0B6B5-6439-22B0-FC54-C68DCB54AD5D}"/>
                    </a:ext>
                  </a:extLst>
                </p14:cNvPr>
                <p14:cNvContentPartPr/>
                <p14:nvPr/>
              </p14:nvContentPartPr>
              <p14:xfrm>
                <a:off x="7080933" y="2675730"/>
                <a:ext cx="87840" cy="104040"/>
              </p14:xfrm>
            </p:contentPart>
          </mc:Choice>
          <mc:Fallback>
            <p:pic>
              <p:nvPicPr>
                <p:cNvPr id="16" name="Ink 15">
                  <a:extLst>
                    <a:ext uri="{FF2B5EF4-FFF2-40B4-BE49-F238E27FC236}">
                      <a16:creationId xmlns:a16="http://schemas.microsoft.com/office/drawing/2014/main" id="{59F0B6B5-6439-22B0-FC54-C68DCB54AD5D}"/>
                    </a:ext>
                  </a:extLst>
                </p:cNvPr>
                <p:cNvPicPr/>
                <p:nvPr/>
              </p:nvPicPr>
              <p:blipFill>
                <a:blip r:embed="rId20"/>
                <a:stretch>
                  <a:fillRect/>
                </a:stretch>
              </p:blipFill>
              <p:spPr>
                <a:xfrm>
                  <a:off x="7071933" y="2667090"/>
                  <a:ext cx="105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AB7772F0-A137-4C3F-331C-99FB04064361}"/>
                    </a:ext>
                  </a:extLst>
                </p14:cNvPr>
                <p14:cNvContentPartPr/>
                <p14:nvPr/>
              </p14:nvContentPartPr>
              <p14:xfrm>
                <a:off x="7143213" y="2742330"/>
                <a:ext cx="10080" cy="87480"/>
              </p14:xfrm>
            </p:contentPart>
          </mc:Choice>
          <mc:Fallback>
            <p:pic>
              <p:nvPicPr>
                <p:cNvPr id="17" name="Ink 16">
                  <a:extLst>
                    <a:ext uri="{FF2B5EF4-FFF2-40B4-BE49-F238E27FC236}">
                      <a16:creationId xmlns:a16="http://schemas.microsoft.com/office/drawing/2014/main" id="{AB7772F0-A137-4C3F-331C-99FB04064361}"/>
                    </a:ext>
                  </a:extLst>
                </p:cNvPr>
                <p:cNvPicPr/>
                <p:nvPr/>
              </p:nvPicPr>
              <p:blipFill>
                <a:blip r:embed="rId22"/>
                <a:stretch>
                  <a:fillRect/>
                </a:stretch>
              </p:blipFill>
              <p:spPr>
                <a:xfrm>
                  <a:off x="7134573" y="2733690"/>
                  <a:ext cx="27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C810E5DC-D959-BFBE-4F62-D3B648B24ABB}"/>
                    </a:ext>
                  </a:extLst>
                </p14:cNvPr>
                <p14:cNvContentPartPr/>
                <p14:nvPr/>
              </p14:nvContentPartPr>
              <p14:xfrm>
                <a:off x="7214133" y="2838450"/>
                <a:ext cx="19080" cy="31320"/>
              </p14:xfrm>
            </p:contentPart>
          </mc:Choice>
          <mc:Fallback>
            <p:pic>
              <p:nvPicPr>
                <p:cNvPr id="19" name="Ink 18">
                  <a:extLst>
                    <a:ext uri="{FF2B5EF4-FFF2-40B4-BE49-F238E27FC236}">
                      <a16:creationId xmlns:a16="http://schemas.microsoft.com/office/drawing/2014/main" id="{C810E5DC-D959-BFBE-4F62-D3B648B24ABB}"/>
                    </a:ext>
                  </a:extLst>
                </p:cNvPr>
                <p:cNvPicPr/>
                <p:nvPr/>
              </p:nvPicPr>
              <p:blipFill>
                <a:blip r:embed="rId24"/>
                <a:stretch>
                  <a:fillRect/>
                </a:stretch>
              </p:blipFill>
              <p:spPr>
                <a:xfrm>
                  <a:off x="7205133" y="2829450"/>
                  <a:ext cx="36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533DCF57-7F57-21A8-50E8-C7842F7F64BD}"/>
                    </a:ext>
                  </a:extLst>
                </p14:cNvPr>
                <p14:cNvContentPartPr/>
                <p14:nvPr/>
              </p14:nvContentPartPr>
              <p14:xfrm>
                <a:off x="7299093" y="2722890"/>
                <a:ext cx="60840" cy="127800"/>
              </p14:xfrm>
            </p:contentPart>
          </mc:Choice>
          <mc:Fallback>
            <p:pic>
              <p:nvPicPr>
                <p:cNvPr id="21" name="Ink 20">
                  <a:extLst>
                    <a:ext uri="{FF2B5EF4-FFF2-40B4-BE49-F238E27FC236}">
                      <a16:creationId xmlns:a16="http://schemas.microsoft.com/office/drawing/2014/main" id="{533DCF57-7F57-21A8-50E8-C7842F7F64BD}"/>
                    </a:ext>
                  </a:extLst>
                </p:cNvPr>
                <p:cNvPicPr/>
                <p:nvPr/>
              </p:nvPicPr>
              <p:blipFill>
                <a:blip r:embed="rId26"/>
                <a:stretch>
                  <a:fillRect/>
                </a:stretch>
              </p:blipFill>
              <p:spPr>
                <a:xfrm>
                  <a:off x="7290093" y="2714250"/>
                  <a:ext cx="78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Ink 22">
                  <a:extLst>
                    <a:ext uri="{FF2B5EF4-FFF2-40B4-BE49-F238E27FC236}">
                      <a16:creationId xmlns:a16="http://schemas.microsoft.com/office/drawing/2014/main" id="{AE701BA0-8027-BE9C-C424-4C7FE41FC25E}"/>
                    </a:ext>
                  </a:extLst>
                </p14:cNvPr>
                <p14:cNvContentPartPr/>
                <p14:nvPr/>
              </p14:nvContentPartPr>
              <p14:xfrm>
                <a:off x="7413573" y="2742330"/>
                <a:ext cx="18360" cy="92880"/>
              </p14:xfrm>
            </p:contentPart>
          </mc:Choice>
          <mc:Fallback>
            <p:pic>
              <p:nvPicPr>
                <p:cNvPr id="23" name="Ink 22">
                  <a:extLst>
                    <a:ext uri="{FF2B5EF4-FFF2-40B4-BE49-F238E27FC236}">
                      <a16:creationId xmlns:a16="http://schemas.microsoft.com/office/drawing/2014/main" id="{AE701BA0-8027-BE9C-C424-4C7FE41FC25E}"/>
                    </a:ext>
                  </a:extLst>
                </p:cNvPr>
                <p:cNvPicPr/>
                <p:nvPr/>
              </p:nvPicPr>
              <p:blipFill>
                <a:blip r:embed="rId28"/>
                <a:stretch>
                  <a:fillRect/>
                </a:stretch>
              </p:blipFill>
              <p:spPr>
                <a:xfrm>
                  <a:off x="7404573" y="2733690"/>
                  <a:ext cx="36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Ink 24">
                  <a:extLst>
                    <a:ext uri="{FF2B5EF4-FFF2-40B4-BE49-F238E27FC236}">
                      <a16:creationId xmlns:a16="http://schemas.microsoft.com/office/drawing/2014/main" id="{847F1056-DFDA-323C-82A4-E058FE504E95}"/>
                    </a:ext>
                  </a:extLst>
                </p14:cNvPr>
                <p14:cNvContentPartPr/>
                <p14:nvPr/>
              </p14:nvContentPartPr>
              <p14:xfrm>
                <a:off x="7492053" y="2759250"/>
                <a:ext cx="63360" cy="102240"/>
              </p14:xfrm>
            </p:contentPart>
          </mc:Choice>
          <mc:Fallback>
            <p:pic>
              <p:nvPicPr>
                <p:cNvPr id="25" name="Ink 24">
                  <a:extLst>
                    <a:ext uri="{FF2B5EF4-FFF2-40B4-BE49-F238E27FC236}">
                      <a16:creationId xmlns:a16="http://schemas.microsoft.com/office/drawing/2014/main" id="{847F1056-DFDA-323C-82A4-E058FE504E95}"/>
                    </a:ext>
                  </a:extLst>
                </p:cNvPr>
                <p:cNvPicPr/>
                <p:nvPr/>
              </p:nvPicPr>
              <p:blipFill>
                <a:blip r:embed="rId30"/>
                <a:stretch>
                  <a:fillRect/>
                </a:stretch>
              </p:blipFill>
              <p:spPr>
                <a:xfrm>
                  <a:off x="7483413" y="2750610"/>
                  <a:ext cx="81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Ink 26">
                  <a:extLst>
                    <a:ext uri="{FF2B5EF4-FFF2-40B4-BE49-F238E27FC236}">
                      <a16:creationId xmlns:a16="http://schemas.microsoft.com/office/drawing/2014/main" id="{905F18A7-8625-06E8-D53B-22D3532B6388}"/>
                    </a:ext>
                  </a:extLst>
                </p14:cNvPr>
                <p14:cNvContentPartPr/>
                <p14:nvPr/>
              </p14:nvContentPartPr>
              <p14:xfrm>
                <a:off x="7569093" y="2861850"/>
                <a:ext cx="16920" cy="39600"/>
              </p14:xfrm>
            </p:contentPart>
          </mc:Choice>
          <mc:Fallback>
            <p:pic>
              <p:nvPicPr>
                <p:cNvPr id="27" name="Ink 26">
                  <a:extLst>
                    <a:ext uri="{FF2B5EF4-FFF2-40B4-BE49-F238E27FC236}">
                      <a16:creationId xmlns:a16="http://schemas.microsoft.com/office/drawing/2014/main" id="{905F18A7-8625-06E8-D53B-22D3532B6388}"/>
                    </a:ext>
                  </a:extLst>
                </p:cNvPr>
                <p:cNvPicPr/>
                <p:nvPr/>
              </p:nvPicPr>
              <p:blipFill>
                <a:blip r:embed="rId32"/>
                <a:stretch>
                  <a:fillRect/>
                </a:stretch>
              </p:blipFill>
              <p:spPr>
                <a:xfrm>
                  <a:off x="7560093" y="2853210"/>
                  <a:ext cx="34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Ink 28">
                  <a:extLst>
                    <a:ext uri="{FF2B5EF4-FFF2-40B4-BE49-F238E27FC236}">
                      <a16:creationId xmlns:a16="http://schemas.microsoft.com/office/drawing/2014/main" id="{B9A97C25-7790-29BB-1D94-B10DAD5DDB36}"/>
                    </a:ext>
                  </a:extLst>
                </p14:cNvPr>
                <p14:cNvContentPartPr/>
                <p14:nvPr/>
              </p14:nvContentPartPr>
              <p14:xfrm>
                <a:off x="7670613" y="2745930"/>
                <a:ext cx="58680" cy="122400"/>
              </p14:xfrm>
            </p:contentPart>
          </mc:Choice>
          <mc:Fallback>
            <p:pic>
              <p:nvPicPr>
                <p:cNvPr id="29" name="Ink 28">
                  <a:extLst>
                    <a:ext uri="{FF2B5EF4-FFF2-40B4-BE49-F238E27FC236}">
                      <a16:creationId xmlns:a16="http://schemas.microsoft.com/office/drawing/2014/main" id="{B9A97C25-7790-29BB-1D94-B10DAD5DDB36}"/>
                    </a:ext>
                  </a:extLst>
                </p:cNvPr>
                <p:cNvPicPr/>
                <p:nvPr/>
              </p:nvPicPr>
              <p:blipFill>
                <a:blip r:embed="rId34"/>
                <a:stretch>
                  <a:fillRect/>
                </a:stretch>
              </p:blipFill>
              <p:spPr>
                <a:xfrm>
                  <a:off x="7661613" y="2737290"/>
                  <a:ext cx="76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Ink 30">
                  <a:extLst>
                    <a:ext uri="{FF2B5EF4-FFF2-40B4-BE49-F238E27FC236}">
                      <a16:creationId xmlns:a16="http://schemas.microsoft.com/office/drawing/2014/main" id="{32894F5E-A93F-A7C9-21E5-FFFB13E82ADA}"/>
                    </a:ext>
                  </a:extLst>
                </p14:cNvPr>
                <p14:cNvContentPartPr/>
                <p14:nvPr/>
              </p14:nvContentPartPr>
              <p14:xfrm>
                <a:off x="7779693" y="2757810"/>
                <a:ext cx="56880" cy="71280"/>
              </p14:xfrm>
            </p:contentPart>
          </mc:Choice>
          <mc:Fallback>
            <p:pic>
              <p:nvPicPr>
                <p:cNvPr id="31" name="Ink 30">
                  <a:extLst>
                    <a:ext uri="{FF2B5EF4-FFF2-40B4-BE49-F238E27FC236}">
                      <a16:creationId xmlns:a16="http://schemas.microsoft.com/office/drawing/2014/main" id="{32894F5E-A93F-A7C9-21E5-FFFB13E82ADA}"/>
                    </a:ext>
                  </a:extLst>
                </p:cNvPr>
                <p:cNvPicPr/>
                <p:nvPr/>
              </p:nvPicPr>
              <p:blipFill>
                <a:blip r:embed="rId36"/>
                <a:stretch>
                  <a:fillRect/>
                </a:stretch>
              </p:blipFill>
              <p:spPr>
                <a:xfrm>
                  <a:off x="7771053" y="2749170"/>
                  <a:ext cx="74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Ink 31">
                  <a:extLst>
                    <a:ext uri="{FF2B5EF4-FFF2-40B4-BE49-F238E27FC236}">
                      <a16:creationId xmlns:a16="http://schemas.microsoft.com/office/drawing/2014/main" id="{311558E8-005B-182A-216C-8308CA5BDE24}"/>
                    </a:ext>
                  </a:extLst>
                </p14:cNvPr>
                <p14:cNvContentPartPr/>
                <p14:nvPr/>
              </p14:nvContentPartPr>
              <p14:xfrm>
                <a:off x="7823973" y="2791650"/>
                <a:ext cx="7200" cy="93600"/>
              </p14:xfrm>
            </p:contentPart>
          </mc:Choice>
          <mc:Fallback>
            <p:pic>
              <p:nvPicPr>
                <p:cNvPr id="32" name="Ink 31">
                  <a:extLst>
                    <a:ext uri="{FF2B5EF4-FFF2-40B4-BE49-F238E27FC236}">
                      <a16:creationId xmlns:a16="http://schemas.microsoft.com/office/drawing/2014/main" id="{311558E8-005B-182A-216C-8308CA5BDE24}"/>
                    </a:ext>
                  </a:extLst>
                </p:cNvPr>
                <p:cNvPicPr/>
                <p:nvPr/>
              </p:nvPicPr>
              <p:blipFill>
                <a:blip r:embed="rId38"/>
                <a:stretch>
                  <a:fillRect/>
                </a:stretch>
              </p:blipFill>
              <p:spPr>
                <a:xfrm>
                  <a:off x="7815333" y="2782650"/>
                  <a:ext cx="24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Ink 32">
                  <a:extLst>
                    <a:ext uri="{FF2B5EF4-FFF2-40B4-BE49-F238E27FC236}">
                      <a16:creationId xmlns:a16="http://schemas.microsoft.com/office/drawing/2014/main" id="{EE0A4CD0-0FC9-C5F8-1ED9-570CBC35F6C0}"/>
                    </a:ext>
                  </a:extLst>
                </p14:cNvPr>
                <p14:cNvContentPartPr/>
                <p14:nvPr/>
              </p14:nvContentPartPr>
              <p14:xfrm>
                <a:off x="7890213" y="2792370"/>
                <a:ext cx="52200" cy="68760"/>
              </p14:xfrm>
            </p:contentPart>
          </mc:Choice>
          <mc:Fallback>
            <p:pic>
              <p:nvPicPr>
                <p:cNvPr id="33" name="Ink 32">
                  <a:extLst>
                    <a:ext uri="{FF2B5EF4-FFF2-40B4-BE49-F238E27FC236}">
                      <a16:creationId xmlns:a16="http://schemas.microsoft.com/office/drawing/2014/main" id="{EE0A4CD0-0FC9-C5F8-1ED9-570CBC35F6C0}"/>
                    </a:ext>
                  </a:extLst>
                </p:cNvPr>
                <p:cNvPicPr/>
                <p:nvPr/>
              </p:nvPicPr>
              <p:blipFill>
                <a:blip r:embed="rId40"/>
                <a:stretch>
                  <a:fillRect/>
                </a:stretch>
              </p:blipFill>
              <p:spPr>
                <a:xfrm>
                  <a:off x="7881213" y="2783370"/>
                  <a:ext cx="69840" cy="86400"/>
                </a:xfrm>
                <a:prstGeom prst="rect">
                  <a:avLst/>
                </a:prstGeom>
              </p:spPr>
            </p:pic>
          </mc:Fallback>
        </mc:AlternateContent>
      </p:grpSp>
      <p:grpSp>
        <p:nvGrpSpPr>
          <p:cNvPr id="37" name="Group 36">
            <a:extLst>
              <a:ext uri="{FF2B5EF4-FFF2-40B4-BE49-F238E27FC236}">
                <a16:creationId xmlns:a16="http://schemas.microsoft.com/office/drawing/2014/main" id="{D529755B-4F8F-88EC-253F-5B27D01C1428}"/>
              </a:ext>
            </a:extLst>
          </p:cNvPr>
          <p:cNvGrpSpPr/>
          <p:nvPr/>
        </p:nvGrpSpPr>
        <p:grpSpPr>
          <a:xfrm>
            <a:off x="2661213" y="4004850"/>
            <a:ext cx="1094400" cy="76680"/>
            <a:chOff x="2661213" y="4004850"/>
            <a:chExt cx="1094400" cy="76680"/>
          </a:xfrm>
        </p:grpSpPr>
        <mc:AlternateContent xmlns:mc="http://schemas.openxmlformats.org/markup-compatibility/2006">
          <mc:Choice xmlns:p14="http://schemas.microsoft.com/office/powerpoint/2010/main" Requires="p14">
            <p:contentPart p14:bwMode="auto" r:id="rId41">
              <p14:nvContentPartPr>
                <p14:cNvPr id="35" name="Ink 34">
                  <a:extLst>
                    <a:ext uri="{FF2B5EF4-FFF2-40B4-BE49-F238E27FC236}">
                      <a16:creationId xmlns:a16="http://schemas.microsoft.com/office/drawing/2014/main" id="{9A2602AA-88E3-2504-CE37-02F7ACA0A756}"/>
                    </a:ext>
                  </a:extLst>
                </p14:cNvPr>
                <p14:cNvContentPartPr/>
                <p14:nvPr/>
              </p14:nvContentPartPr>
              <p14:xfrm>
                <a:off x="2661213" y="4004850"/>
                <a:ext cx="1094400" cy="2520"/>
              </p14:xfrm>
            </p:contentPart>
          </mc:Choice>
          <mc:Fallback>
            <p:pic>
              <p:nvPicPr>
                <p:cNvPr id="35" name="Ink 34">
                  <a:extLst>
                    <a:ext uri="{FF2B5EF4-FFF2-40B4-BE49-F238E27FC236}">
                      <a16:creationId xmlns:a16="http://schemas.microsoft.com/office/drawing/2014/main" id="{9A2602AA-88E3-2504-CE37-02F7ACA0A756}"/>
                    </a:ext>
                  </a:extLst>
                </p:cNvPr>
                <p:cNvPicPr/>
                <p:nvPr/>
              </p:nvPicPr>
              <p:blipFill>
                <a:blip r:embed="rId42"/>
                <a:stretch>
                  <a:fillRect/>
                </a:stretch>
              </p:blipFill>
              <p:spPr>
                <a:xfrm>
                  <a:off x="2652213" y="3995850"/>
                  <a:ext cx="1112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Ink 35">
                  <a:extLst>
                    <a:ext uri="{FF2B5EF4-FFF2-40B4-BE49-F238E27FC236}">
                      <a16:creationId xmlns:a16="http://schemas.microsoft.com/office/drawing/2014/main" id="{09B539B2-E831-44F9-7FCC-B4D04EE81B77}"/>
                    </a:ext>
                  </a:extLst>
                </p14:cNvPr>
                <p14:cNvContentPartPr/>
                <p14:nvPr/>
              </p14:nvContentPartPr>
              <p14:xfrm>
                <a:off x="2674893" y="4067850"/>
                <a:ext cx="1080720" cy="13680"/>
              </p14:xfrm>
            </p:contentPart>
          </mc:Choice>
          <mc:Fallback>
            <p:pic>
              <p:nvPicPr>
                <p:cNvPr id="36" name="Ink 35">
                  <a:extLst>
                    <a:ext uri="{FF2B5EF4-FFF2-40B4-BE49-F238E27FC236}">
                      <a16:creationId xmlns:a16="http://schemas.microsoft.com/office/drawing/2014/main" id="{09B539B2-E831-44F9-7FCC-B4D04EE81B77}"/>
                    </a:ext>
                  </a:extLst>
                </p:cNvPr>
                <p:cNvPicPr/>
                <p:nvPr/>
              </p:nvPicPr>
              <p:blipFill>
                <a:blip r:embed="rId44"/>
                <a:stretch>
                  <a:fillRect/>
                </a:stretch>
              </p:blipFill>
              <p:spPr>
                <a:xfrm>
                  <a:off x="2666253" y="4059210"/>
                  <a:ext cx="1098360" cy="31320"/>
                </a:xfrm>
                <a:prstGeom prst="rect">
                  <a:avLst/>
                </a:prstGeom>
              </p:spPr>
            </p:pic>
          </mc:Fallback>
        </mc:AlternateContent>
      </p:grpSp>
      <p:grpSp>
        <p:nvGrpSpPr>
          <p:cNvPr id="58" name="Group 57">
            <a:extLst>
              <a:ext uri="{FF2B5EF4-FFF2-40B4-BE49-F238E27FC236}">
                <a16:creationId xmlns:a16="http://schemas.microsoft.com/office/drawing/2014/main" id="{B6BF55AF-BEEC-5526-5210-20743FCD4C3B}"/>
              </a:ext>
            </a:extLst>
          </p:cNvPr>
          <p:cNvGrpSpPr/>
          <p:nvPr/>
        </p:nvGrpSpPr>
        <p:grpSpPr>
          <a:xfrm>
            <a:off x="2615853" y="3685530"/>
            <a:ext cx="861120" cy="201240"/>
            <a:chOff x="2615853" y="3685530"/>
            <a:chExt cx="861120" cy="201240"/>
          </a:xfrm>
        </p:grpSpPr>
        <mc:AlternateContent xmlns:mc="http://schemas.openxmlformats.org/markup-compatibility/2006">
          <mc:Choice xmlns:p14="http://schemas.microsoft.com/office/powerpoint/2010/main" Requires="p14">
            <p:contentPart p14:bwMode="auto" r:id="rId45">
              <p14:nvContentPartPr>
                <p14:cNvPr id="38" name="Ink 37">
                  <a:extLst>
                    <a:ext uri="{FF2B5EF4-FFF2-40B4-BE49-F238E27FC236}">
                      <a16:creationId xmlns:a16="http://schemas.microsoft.com/office/drawing/2014/main" id="{D3272861-FC63-C1C4-D893-D65460680D84}"/>
                    </a:ext>
                  </a:extLst>
                </p14:cNvPr>
                <p14:cNvContentPartPr/>
                <p14:nvPr/>
              </p14:nvContentPartPr>
              <p14:xfrm>
                <a:off x="2615853" y="3685530"/>
                <a:ext cx="87840" cy="66240"/>
              </p14:xfrm>
            </p:contentPart>
          </mc:Choice>
          <mc:Fallback>
            <p:pic>
              <p:nvPicPr>
                <p:cNvPr id="38" name="Ink 37">
                  <a:extLst>
                    <a:ext uri="{FF2B5EF4-FFF2-40B4-BE49-F238E27FC236}">
                      <a16:creationId xmlns:a16="http://schemas.microsoft.com/office/drawing/2014/main" id="{D3272861-FC63-C1C4-D893-D65460680D84}"/>
                    </a:ext>
                  </a:extLst>
                </p:cNvPr>
                <p:cNvPicPr/>
                <p:nvPr/>
              </p:nvPicPr>
              <p:blipFill>
                <a:blip r:embed="rId46"/>
                <a:stretch>
                  <a:fillRect/>
                </a:stretch>
              </p:blipFill>
              <p:spPr>
                <a:xfrm>
                  <a:off x="2606853" y="3676530"/>
                  <a:ext cx="105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Ink 38">
                  <a:extLst>
                    <a:ext uri="{FF2B5EF4-FFF2-40B4-BE49-F238E27FC236}">
                      <a16:creationId xmlns:a16="http://schemas.microsoft.com/office/drawing/2014/main" id="{7FB4B6A3-9303-3804-70E9-1BA49495CB65}"/>
                    </a:ext>
                  </a:extLst>
                </p14:cNvPr>
                <p14:cNvContentPartPr/>
                <p14:nvPr/>
              </p14:nvContentPartPr>
              <p14:xfrm>
                <a:off x="2667693" y="3713970"/>
                <a:ext cx="19080" cy="105840"/>
              </p14:xfrm>
            </p:contentPart>
          </mc:Choice>
          <mc:Fallback>
            <p:pic>
              <p:nvPicPr>
                <p:cNvPr id="39" name="Ink 38">
                  <a:extLst>
                    <a:ext uri="{FF2B5EF4-FFF2-40B4-BE49-F238E27FC236}">
                      <a16:creationId xmlns:a16="http://schemas.microsoft.com/office/drawing/2014/main" id="{7FB4B6A3-9303-3804-70E9-1BA49495CB65}"/>
                    </a:ext>
                  </a:extLst>
                </p:cNvPr>
                <p:cNvPicPr/>
                <p:nvPr/>
              </p:nvPicPr>
              <p:blipFill>
                <a:blip r:embed="rId48"/>
                <a:stretch>
                  <a:fillRect/>
                </a:stretch>
              </p:blipFill>
              <p:spPr>
                <a:xfrm>
                  <a:off x="2659053" y="3704970"/>
                  <a:ext cx="3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Ink 40">
                  <a:extLst>
                    <a:ext uri="{FF2B5EF4-FFF2-40B4-BE49-F238E27FC236}">
                      <a16:creationId xmlns:a16="http://schemas.microsoft.com/office/drawing/2014/main" id="{5DF28B34-7538-8D62-02BE-4BA5F0D74E30}"/>
                    </a:ext>
                  </a:extLst>
                </p14:cNvPr>
                <p14:cNvContentPartPr/>
                <p14:nvPr/>
              </p14:nvContentPartPr>
              <p14:xfrm>
                <a:off x="2714853" y="3832410"/>
                <a:ext cx="14760" cy="41760"/>
              </p14:xfrm>
            </p:contentPart>
          </mc:Choice>
          <mc:Fallback>
            <p:pic>
              <p:nvPicPr>
                <p:cNvPr id="41" name="Ink 40">
                  <a:extLst>
                    <a:ext uri="{FF2B5EF4-FFF2-40B4-BE49-F238E27FC236}">
                      <a16:creationId xmlns:a16="http://schemas.microsoft.com/office/drawing/2014/main" id="{5DF28B34-7538-8D62-02BE-4BA5F0D74E30}"/>
                    </a:ext>
                  </a:extLst>
                </p:cNvPr>
                <p:cNvPicPr/>
                <p:nvPr/>
              </p:nvPicPr>
              <p:blipFill>
                <a:blip r:embed="rId50"/>
                <a:stretch>
                  <a:fillRect/>
                </a:stretch>
              </p:blipFill>
              <p:spPr>
                <a:xfrm>
                  <a:off x="2705853" y="3823410"/>
                  <a:ext cx="32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3" name="Ink 42">
                  <a:extLst>
                    <a:ext uri="{FF2B5EF4-FFF2-40B4-BE49-F238E27FC236}">
                      <a16:creationId xmlns:a16="http://schemas.microsoft.com/office/drawing/2014/main" id="{E3E2B1DA-C8CA-D233-C3A1-CAE9CD12E074}"/>
                    </a:ext>
                  </a:extLst>
                </p14:cNvPr>
                <p14:cNvContentPartPr/>
                <p14:nvPr/>
              </p14:nvContentPartPr>
              <p14:xfrm>
                <a:off x="2789013" y="3735570"/>
                <a:ext cx="88920" cy="125280"/>
              </p14:xfrm>
            </p:contentPart>
          </mc:Choice>
          <mc:Fallback>
            <p:pic>
              <p:nvPicPr>
                <p:cNvPr id="43" name="Ink 42">
                  <a:extLst>
                    <a:ext uri="{FF2B5EF4-FFF2-40B4-BE49-F238E27FC236}">
                      <a16:creationId xmlns:a16="http://schemas.microsoft.com/office/drawing/2014/main" id="{E3E2B1DA-C8CA-D233-C3A1-CAE9CD12E074}"/>
                    </a:ext>
                  </a:extLst>
                </p:cNvPr>
                <p:cNvPicPr/>
                <p:nvPr/>
              </p:nvPicPr>
              <p:blipFill>
                <a:blip r:embed="rId52"/>
                <a:stretch>
                  <a:fillRect/>
                </a:stretch>
              </p:blipFill>
              <p:spPr>
                <a:xfrm>
                  <a:off x="2780373" y="3726930"/>
                  <a:ext cx="106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Ink 44">
                  <a:extLst>
                    <a:ext uri="{FF2B5EF4-FFF2-40B4-BE49-F238E27FC236}">
                      <a16:creationId xmlns:a16="http://schemas.microsoft.com/office/drawing/2014/main" id="{68D06E46-D153-F1E2-D13F-F10DDF209139}"/>
                    </a:ext>
                  </a:extLst>
                </p14:cNvPr>
                <p14:cNvContentPartPr/>
                <p14:nvPr/>
              </p14:nvContentPartPr>
              <p14:xfrm>
                <a:off x="2935893" y="3765090"/>
                <a:ext cx="360" cy="74160"/>
              </p14:xfrm>
            </p:contentPart>
          </mc:Choice>
          <mc:Fallback>
            <p:pic>
              <p:nvPicPr>
                <p:cNvPr id="45" name="Ink 44">
                  <a:extLst>
                    <a:ext uri="{FF2B5EF4-FFF2-40B4-BE49-F238E27FC236}">
                      <a16:creationId xmlns:a16="http://schemas.microsoft.com/office/drawing/2014/main" id="{68D06E46-D153-F1E2-D13F-F10DDF209139}"/>
                    </a:ext>
                  </a:extLst>
                </p:cNvPr>
                <p:cNvPicPr/>
                <p:nvPr/>
              </p:nvPicPr>
              <p:blipFill>
                <a:blip r:embed="rId54"/>
                <a:stretch>
                  <a:fillRect/>
                </a:stretch>
              </p:blipFill>
              <p:spPr>
                <a:xfrm>
                  <a:off x="2927253" y="3756450"/>
                  <a:ext cx="1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Ink 46">
                  <a:extLst>
                    <a:ext uri="{FF2B5EF4-FFF2-40B4-BE49-F238E27FC236}">
                      <a16:creationId xmlns:a16="http://schemas.microsoft.com/office/drawing/2014/main" id="{2A8FBB30-DC61-3F00-BB03-FECE171AE255}"/>
                    </a:ext>
                  </a:extLst>
                </p14:cNvPr>
                <p14:cNvContentPartPr/>
                <p14:nvPr/>
              </p14:nvContentPartPr>
              <p14:xfrm>
                <a:off x="2995653" y="3753210"/>
                <a:ext cx="48960" cy="111240"/>
              </p14:xfrm>
            </p:contentPart>
          </mc:Choice>
          <mc:Fallback>
            <p:pic>
              <p:nvPicPr>
                <p:cNvPr id="47" name="Ink 46">
                  <a:extLst>
                    <a:ext uri="{FF2B5EF4-FFF2-40B4-BE49-F238E27FC236}">
                      <a16:creationId xmlns:a16="http://schemas.microsoft.com/office/drawing/2014/main" id="{2A8FBB30-DC61-3F00-BB03-FECE171AE255}"/>
                    </a:ext>
                  </a:extLst>
                </p:cNvPr>
                <p:cNvPicPr/>
                <p:nvPr/>
              </p:nvPicPr>
              <p:blipFill>
                <a:blip r:embed="rId56"/>
                <a:stretch>
                  <a:fillRect/>
                </a:stretch>
              </p:blipFill>
              <p:spPr>
                <a:xfrm>
                  <a:off x="2987013" y="3744210"/>
                  <a:ext cx="66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Ink 48">
                  <a:extLst>
                    <a:ext uri="{FF2B5EF4-FFF2-40B4-BE49-F238E27FC236}">
                      <a16:creationId xmlns:a16="http://schemas.microsoft.com/office/drawing/2014/main" id="{3F12DC71-765B-E794-39B7-819E2339CF41}"/>
                    </a:ext>
                  </a:extLst>
                </p14:cNvPr>
                <p14:cNvContentPartPr/>
                <p14:nvPr/>
              </p14:nvContentPartPr>
              <p14:xfrm>
                <a:off x="3089253" y="3857610"/>
                <a:ext cx="20880" cy="29160"/>
              </p14:xfrm>
            </p:contentPart>
          </mc:Choice>
          <mc:Fallback>
            <p:pic>
              <p:nvPicPr>
                <p:cNvPr id="49" name="Ink 48">
                  <a:extLst>
                    <a:ext uri="{FF2B5EF4-FFF2-40B4-BE49-F238E27FC236}">
                      <a16:creationId xmlns:a16="http://schemas.microsoft.com/office/drawing/2014/main" id="{3F12DC71-765B-E794-39B7-819E2339CF41}"/>
                    </a:ext>
                  </a:extLst>
                </p:cNvPr>
                <p:cNvPicPr/>
                <p:nvPr/>
              </p:nvPicPr>
              <p:blipFill>
                <a:blip r:embed="rId58"/>
                <a:stretch>
                  <a:fillRect/>
                </a:stretch>
              </p:blipFill>
              <p:spPr>
                <a:xfrm>
                  <a:off x="3080613" y="3848970"/>
                  <a:ext cx="38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Ink 50">
                  <a:extLst>
                    <a:ext uri="{FF2B5EF4-FFF2-40B4-BE49-F238E27FC236}">
                      <a16:creationId xmlns:a16="http://schemas.microsoft.com/office/drawing/2014/main" id="{DFD09539-5BC2-FDD8-900D-29885E50C04A}"/>
                    </a:ext>
                  </a:extLst>
                </p14:cNvPr>
                <p14:cNvContentPartPr/>
                <p14:nvPr/>
              </p14:nvContentPartPr>
              <p14:xfrm>
                <a:off x="3173853" y="3769770"/>
                <a:ext cx="81000" cy="102240"/>
              </p14:xfrm>
            </p:contentPart>
          </mc:Choice>
          <mc:Fallback>
            <p:pic>
              <p:nvPicPr>
                <p:cNvPr id="51" name="Ink 50">
                  <a:extLst>
                    <a:ext uri="{FF2B5EF4-FFF2-40B4-BE49-F238E27FC236}">
                      <a16:creationId xmlns:a16="http://schemas.microsoft.com/office/drawing/2014/main" id="{DFD09539-5BC2-FDD8-900D-29885E50C04A}"/>
                    </a:ext>
                  </a:extLst>
                </p:cNvPr>
                <p:cNvPicPr/>
                <p:nvPr/>
              </p:nvPicPr>
              <p:blipFill>
                <a:blip r:embed="rId60"/>
                <a:stretch>
                  <a:fillRect/>
                </a:stretch>
              </p:blipFill>
              <p:spPr>
                <a:xfrm>
                  <a:off x="3165213" y="3760770"/>
                  <a:ext cx="98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Ink 52">
                  <a:extLst>
                    <a:ext uri="{FF2B5EF4-FFF2-40B4-BE49-F238E27FC236}">
                      <a16:creationId xmlns:a16="http://schemas.microsoft.com/office/drawing/2014/main" id="{4D1195C4-05C5-E980-DDD7-5D627396108C}"/>
                    </a:ext>
                  </a:extLst>
                </p14:cNvPr>
                <p14:cNvContentPartPr/>
                <p14:nvPr/>
              </p14:nvContentPartPr>
              <p14:xfrm>
                <a:off x="3215613" y="3758250"/>
                <a:ext cx="10800" cy="12600"/>
              </p14:xfrm>
            </p:contentPart>
          </mc:Choice>
          <mc:Fallback>
            <p:pic>
              <p:nvPicPr>
                <p:cNvPr id="53" name="Ink 52">
                  <a:extLst>
                    <a:ext uri="{FF2B5EF4-FFF2-40B4-BE49-F238E27FC236}">
                      <a16:creationId xmlns:a16="http://schemas.microsoft.com/office/drawing/2014/main" id="{4D1195C4-05C5-E980-DDD7-5D627396108C}"/>
                    </a:ext>
                  </a:extLst>
                </p:cNvPr>
                <p:cNvPicPr/>
                <p:nvPr/>
              </p:nvPicPr>
              <p:blipFill>
                <a:blip r:embed="rId62"/>
                <a:stretch>
                  <a:fillRect/>
                </a:stretch>
              </p:blipFill>
              <p:spPr>
                <a:xfrm>
                  <a:off x="3206973" y="3749250"/>
                  <a:ext cx="28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5" name="Ink 54">
                  <a:extLst>
                    <a:ext uri="{FF2B5EF4-FFF2-40B4-BE49-F238E27FC236}">
                      <a16:creationId xmlns:a16="http://schemas.microsoft.com/office/drawing/2014/main" id="{056BAA4C-9C36-AC14-FFBE-7F656D2C2184}"/>
                    </a:ext>
                  </a:extLst>
                </p14:cNvPr>
                <p14:cNvContentPartPr/>
                <p14:nvPr/>
              </p14:nvContentPartPr>
              <p14:xfrm>
                <a:off x="3313173" y="3758250"/>
                <a:ext cx="75600" cy="74160"/>
              </p14:xfrm>
            </p:contentPart>
          </mc:Choice>
          <mc:Fallback>
            <p:pic>
              <p:nvPicPr>
                <p:cNvPr id="55" name="Ink 54">
                  <a:extLst>
                    <a:ext uri="{FF2B5EF4-FFF2-40B4-BE49-F238E27FC236}">
                      <a16:creationId xmlns:a16="http://schemas.microsoft.com/office/drawing/2014/main" id="{056BAA4C-9C36-AC14-FFBE-7F656D2C2184}"/>
                    </a:ext>
                  </a:extLst>
                </p:cNvPr>
                <p:cNvPicPr/>
                <p:nvPr/>
              </p:nvPicPr>
              <p:blipFill>
                <a:blip r:embed="rId64"/>
                <a:stretch>
                  <a:fillRect/>
                </a:stretch>
              </p:blipFill>
              <p:spPr>
                <a:xfrm>
                  <a:off x="3304173" y="3749250"/>
                  <a:ext cx="93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 name="Ink 55">
                  <a:extLst>
                    <a:ext uri="{FF2B5EF4-FFF2-40B4-BE49-F238E27FC236}">
                      <a16:creationId xmlns:a16="http://schemas.microsoft.com/office/drawing/2014/main" id="{20411826-DB82-612D-E3AA-58DD0864AC36}"/>
                    </a:ext>
                  </a:extLst>
                </p14:cNvPr>
                <p14:cNvContentPartPr/>
                <p14:nvPr/>
              </p14:nvContentPartPr>
              <p14:xfrm>
                <a:off x="3359613" y="3805050"/>
                <a:ext cx="25200" cy="76680"/>
              </p14:xfrm>
            </p:contentPart>
          </mc:Choice>
          <mc:Fallback>
            <p:pic>
              <p:nvPicPr>
                <p:cNvPr id="56" name="Ink 55">
                  <a:extLst>
                    <a:ext uri="{FF2B5EF4-FFF2-40B4-BE49-F238E27FC236}">
                      <a16:creationId xmlns:a16="http://schemas.microsoft.com/office/drawing/2014/main" id="{20411826-DB82-612D-E3AA-58DD0864AC36}"/>
                    </a:ext>
                  </a:extLst>
                </p:cNvPr>
                <p:cNvPicPr/>
                <p:nvPr/>
              </p:nvPicPr>
              <p:blipFill>
                <a:blip r:embed="rId66"/>
                <a:stretch>
                  <a:fillRect/>
                </a:stretch>
              </p:blipFill>
              <p:spPr>
                <a:xfrm>
                  <a:off x="3350613" y="3796410"/>
                  <a:ext cx="42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7" name="Ink 56">
                  <a:extLst>
                    <a:ext uri="{FF2B5EF4-FFF2-40B4-BE49-F238E27FC236}">
                      <a16:creationId xmlns:a16="http://schemas.microsoft.com/office/drawing/2014/main" id="{B2ED9294-0314-2670-18BD-7E53A59A9B2C}"/>
                    </a:ext>
                  </a:extLst>
                </p14:cNvPr>
                <p14:cNvContentPartPr/>
                <p14:nvPr/>
              </p14:nvContentPartPr>
              <p14:xfrm>
                <a:off x="3431613" y="3796410"/>
                <a:ext cx="45360" cy="61560"/>
              </p14:xfrm>
            </p:contentPart>
          </mc:Choice>
          <mc:Fallback>
            <p:pic>
              <p:nvPicPr>
                <p:cNvPr id="57" name="Ink 56">
                  <a:extLst>
                    <a:ext uri="{FF2B5EF4-FFF2-40B4-BE49-F238E27FC236}">
                      <a16:creationId xmlns:a16="http://schemas.microsoft.com/office/drawing/2014/main" id="{B2ED9294-0314-2670-18BD-7E53A59A9B2C}"/>
                    </a:ext>
                  </a:extLst>
                </p:cNvPr>
                <p:cNvPicPr/>
                <p:nvPr/>
              </p:nvPicPr>
              <p:blipFill>
                <a:blip r:embed="rId68"/>
                <a:stretch>
                  <a:fillRect/>
                </a:stretch>
              </p:blipFill>
              <p:spPr>
                <a:xfrm>
                  <a:off x="3422973" y="3787770"/>
                  <a:ext cx="63000" cy="79200"/>
                </a:xfrm>
                <a:prstGeom prst="rect">
                  <a:avLst/>
                </a:prstGeom>
              </p:spPr>
            </p:pic>
          </mc:Fallback>
        </mc:AlternateContent>
      </p:grpSp>
      <p:grpSp>
        <p:nvGrpSpPr>
          <p:cNvPr id="75" name="Group 74">
            <a:extLst>
              <a:ext uri="{FF2B5EF4-FFF2-40B4-BE49-F238E27FC236}">
                <a16:creationId xmlns:a16="http://schemas.microsoft.com/office/drawing/2014/main" id="{25706E29-1DFD-D53E-5DBC-BC1EC1E74DB3}"/>
              </a:ext>
            </a:extLst>
          </p:cNvPr>
          <p:cNvGrpSpPr/>
          <p:nvPr/>
        </p:nvGrpSpPr>
        <p:grpSpPr>
          <a:xfrm>
            <a:off x="3366813" y="2272890"/>
            <a:ext cx="748800" cy="248040"/>
            <a:chOff x="3366813" y="2272890"/>
            <a:chExt cx="748800" cy="248040"/>
          </a:xfrm>
        </p:grpSpPr>
        <mc:AlternateContent xmlns:mc="http://schemas.openxmlformats.org/markup-compatibility/2006">
          <mc:Choice xmlns:p14="http://schemas.microsoft.com/office/powerpoint/2010/main" Requires="p14">
            <p:contentPart p14:bwMode="auto" r:id="rId69">
              <p14:nvContentPartPr>
                <p14:cNvPr id="59" name="Ink 58">
                  <a:extLst>
                    <a:ext uri="{FF2B5EF4-FFF2-40B4-BE49-F238E27FC236}">
                      <a16:creationId xmlns:a16="http://schemas.microsoft.com/office/drawing/2014/main" id="{00E1EE03-48AA-ADAC-07C6-BC45D0378A06}"/>
                    </a:ext>
                  </a:extLst>
                </p14:cNvPr>
                <p14:cNvContentPartPr/>
                <p14:nvPr/>
              </p14:nvContentPartPr>
              <p14:xfrm>
                <a:off x="3366813" y="2272890"/>
                <a:ext cx="61560" cy="201600"/>
              </p14:xfrm>
            </p:contentPart>
          </mc:Choice>
          <mc:Fallback>
            <p:pic>
              <p:nvPicPr>
                <p:cNvPr id="59" name="Ink 58">
                  <a:extLst>
                    <a:ext uri="{FF2B5EF4-FFF2-40B4-BE49-F238E27FC236}">
                      <a16:creationId xmlns:a16="http://schemas.microsoft.com/office/drawing/2014/main" id="{00E1EE03-48AA-ADAC-07C6-BC45D0378A06}"/>
                    </a:ext>
                  </a:extLst>
                </p:cNvPr>
                <p:cNvPicPr/>
                <p:nvPr/>
              </p:nvPicPr>
              <p:blipFill>
                <a:blip r:embed="rId70"/>
                <a:stretch>
                  <a:fillRect/>
                </a:stretch>
              </p:blipFill>
              <p:spPr>
                <a:xfrm>
                  <a:off x="3357813" y="2264250"/>
                  <a:ext cx="79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0" name="Ink 59">
                  <a:extLst>
                    <a:ext uri="{FF2B5EF4-FFF2-40B4-BE49-F238E27FC236}">
                      <a16:creationId xmlns:a16="http://schemas.microsoft.com/office/drawing/2014/main" id="{C8499F21-4691-1867-A2FC-FE684F956460}"/>
                    </a:ext>
                  </a:extLst>
                </p14:cNvPr>
                <p14:cNvContentPartPr/>
                <p14:nvPr/>
              </p14:nvContentPartPr>
              <p14:xfrm>
                <a:off x="3488133" y="2340930"/>
                <a:ext cx="56160" cy="76680"/>
              </p14:xfrm>
            </p:contentPart>
          </mc:Choice>
          <mc:Fallback>
            <p:pic>
              <p:nvPicPr>
                <p:cNvPr id="60" name="Ink 59">
                  <a:extLst>
                    <a:ext uri="{FF2B5EF4-FFF2-40B4-BE49-F238E27FC236}">
                      <a16:creationId xmlns:a16="http://schemas.microsoft.com/office/drawing/2014/main" id="{C8499F21-4691-1867-A2FC-FE684F956460}"/>
                    </a:ext>
                  </a:extLst>
                </p:cNvPr>
                <p:cNvPicPr/>
                <p:nvPr/>
              </p:nvPicPr>
              <p:blipFill>
                <a:blip r:embed="rId72"/>
                <a:stretch>
                  <a:fillRect/>
                </a:stretch>
              </p:blipFill>
              <p:spPr>
                <a:xfrm>
                  <a:off x="3479493" y="2331930"/>
                  <a:ext cx="73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Ink 61">
                  <a:extLst>
                    <a:ext uri="{FF2B5EF4-FFF2-40B4-BE49-F238E27FC236}">
                      <a16:creationId xmlns:a16="http://schemas.microsoft.com/office/drawing/2014/main" id="{6C771C59-3E09-AC99-C8F3-58B79D218437}"/>
                    </a:ext>
                  </a:extLst>
                </p14:cNvPr>
                <p14:cNvContentPartPr/>
                <p14:nvPr/>
              </p14:nvContentPartPr>
              <p14:xfrm>
                <a:off x="3600813" y="2416890"/>
                <a:ext cx="360" cy="360"/>
              </p14:xfrm>
            </p:contentPart>
          </mc:Choice>
          <mc:Fallback>
            <p:pic>
              <p:nvPicPr>
                <p:cNvPr id="62" name="Ink 61">
                  <a:extLst>
                    <a:ext uri="{FF2B5EF4-FFF2-40B4-BE49-F238E27FC236}">
                      <a16:creationId xmlns:a16="http://schemas.microsoft.com/office/drawing/2014/main" id="{6C771C59-3E09-AC99-C8F3-58B79D218437}"/>
                    </a:ext>
                  </a:extLst>
                </p:cNvPr>
                <p:cNvPicPr/>
                <p:nvPr/>
              </p:nvPicPr>
              <p:blipFill>
                <a:blip r:embed="rId74"/>
                <a:stretch>
                  <a:fillRect/>
                </a:stretch>
              </p:blipFill>
              <p:spPr>
                <a:xfrm>
                  <a:off x="3592173" y="240789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4" name="Ink 63">
                  <a:extLst>
                    <a:ext uri="{FF2B5EF4-FFF2-40B4-BE49-F238E27FC236}">
                      <a16:creationId xmlns:a16="http://schemas.microsoft.com/office/drawing/2014/main" id="{4FBF629C-3A34-49D5-D889-DB499E813E02}"/>
                    </a:ext>
                  </a:extLst>
                </p14:cNvPr>
                <p14:cNvContentPartPr/>
                <p14:nvPr/>
              </p14:nvContentPartPr>
              <p14:xfrm>
                <a:off x="3671013" y="2336250"/>
                <a:ext cx="88560" cy="69480"/>
              </p14:xfrm>
            </p:contentPart>
          </mc:Choice>
          <mc:Fallback>
            <p:pic>
              <p:nvPicPr>
                <p:cNvPr id="64" name="Ink 63">
                  <a:extLst>
                    <a:ext uri="{FF2B5EF4-FFF2-40B4-BE49-F238E27FC236}">
                      <a16:creationId xmlns:a16="http://schemas.microsoft.com/office/drawing/2014/main" id="{4FBF629C-3A34-49D5-D889-DB499E813E02}"/>
                    </a:ext>
                  </a:extLst>
                </p:cNvPr>
                <p:cNvPicPr/>
                <p:nvPr/>
              </p:nvPicPr>
              <p:blipFill>
                <a:blip r:embed="rId76"/>
                <a:stretch>
                  <a:fillRect/>
                </a:stretch>
              </p:blipFill>
              <p:spPr>
                <a:xfrm>
                  <a:off x="3662373" y="2327250"/>
                  <a:ext cx="106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6" name="Ink 65">
                  <a:extLst>
                    <a:ext uri="{FF2B5EF4-FFF2-40B4-BE49-F238E27FC236}">
                      <a16:creationId xmlns:a16="http://schemas.microsoft.com/office/drawing/2014/main" id="{ABBA0028-A08C-6EFC-9C4F-78735993C762}"/>
                    </a:ext>
                  </a:extLst>
                </p14:cNvPr>
                <p14:cNvContentPartPr/>
                <p14:nvPr/>
              </p14:nvContentPartPr>
              <p14:xfrm>
                <a:off x="3737613" y="2370810"/>
                <a:ext cx="360" cy="83520"/>
              </p14:xfrm>
            </p:contentPart>
          </mc:Choice>
          <mc:Fallback>
            <p:pic>
              <p:nvPicPr>
                <p:cNvPr id="66" name="Ink 65">
                  <a:extLst>
                    <a:ext uri="{FF2B5EF4-FFF2-40B4-BE49-F238E27FC236}">
                      <a16:creationId xmlns:a16="http://schemas.microsoft.com/office/drawing/2014/main" id="{ABBA0028-A08C-6EFC-9C4F-78735993C762}"/>
                    </a:ext>
                  </a:extLst>
                </p:cNvPr>
                <p:cNvPicPr/>
                <p:nvPr/>
              </p:nvPicPr>
              <p:blipFill>
                <a:blip r:embed="rId78"/>
                <a:stretch>
                  <a:fillRect/>
                </a:stretch>
              </p:blipFill>
              <p:spPr>
                <a:xfrm>
                  <a:off x="3728613" y="2362170"/>
                  <a:ext cx="18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8" name="Ink 67">
                  <a:extLst>
                    <a:ext uri="{FF2B5EF4-FFF2-40B4-BE49-F238E27FC236}">
                      <a16:creationId xmlns:a16="http://schemas.microsoft.com/office/drawing/2014/main" id="{9CA1EB2E-D477-2617-0356-BBC556D31F5F}"/>
                    </a:ext>
                  </a:extLst>
                </p14:cNvPr>
                <p14:cNvContentPartPr/>
                <p14:nvPr/>
              </p14:nvContentPartPr>
              <p14:xfrm>
                <a:off x="3815733" y="2378370"/>
                <a:ext cx="50040" cy="86760"/>
              </p14:xfrm>
            </p:contentPart>
          </mc:Choice>
          <mc:Fallback>
            <p:pic>
              <p:nvPicPr>
                <p:cNvPr id="68" name="Ink 67">
                  <a:extLst>
                    <a:ext uri="{FF2B5EF4-FFF2-40B4-BE49-F238E27FC236}">
                      <a16:creationId xmlns:a16="http://schemas.microsoft.com/office/drawing/2014/main" id="{9CA1EB2E-D477-2617-0356-BBC556D31F5F}"/>
                    </a:ext>
                  </a:extLst>
                </p:cNvPr>
                <p:cNvPicPr/>
                <p:nvPr/>
              </p:nvPicPr>
              <p:blipFill>
                <a:blip r:embed="rId80"/>
                <a:stretch>
                  <a:fillRect/>
                </a:stretch>
              </p:blipFill>
              <p:spPr>
                <a:xfrm>
                  <a:off x="3806733" y="2369370"/>
                  <a:ext cx="67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0" name="Ink 69">
                  <a:extLst>
                    <a:ext uri="{FF2B5EF4-FFF2-40B4-BE49-F238E27FC236}">
                      <a16:creationId xmlns:a16="http://schemas.microsoft.com/office/drawing/2014/main" id="{C58692DC-FF95-CDCC-0F22-19DD74F51BFD}"/>
                    </a:ext>
                  </a:extLst>
                </p14:cNvPr>
                <p14:cNvContentPartPr/>
                <p14:nvPr/>
              </p14:nvContentPartPr>
              <p14:xfrm>
                <a:off x="3902493" y="2369010"/>
                <a:ext cx="12600" cy="91440"/>
              </p14:xfrm>
            </p:contentPart>
          </mc:Choice>
          <mc:Fallback>
            <p:pic>
              <p:nvPicPr>
                <p:cNvPr id="70" name="Ink 69">
                  <a:extLst>
                    <a:ext uri="{FF2B5EF4-FFF2-40B4-BE49-F238E27FC236}">
                      <a16:creationId xmlns:a16="http://schemas.microsoft.com/office/drawing/2014/main" id="{C58692DC-FF95-CDCC-0F22-19DD74F51BFD}"/>
                    </a:ext>
                  </a:extLst>
                </p:cNvPr>
                <p:cNvPicPr/>
                <p:nvPr/>
              </p:nvPicPr>
              <p:blipFill>
                <a:blip r:embed="rId82"/>
                <a:stretch>
                  <a:fillRect/>
                </a:stretch>
              </p:blipFill>
              <p:spPr>
                <a:xfrm>
                  <a:off x="3893853" y="2360370"/>
                  <a:ext cx="30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2" name="Ink 71">
                  <a:extLst>
                    <a:ext uri="{FF2B5EF4-FFF2-40B4-BE49-F238E27FC236}">
                      <a16:creationId xmlns:a16="http://schemas.microsoft.com/office/drawing/2014/main" id="{0EEC9C16-1778-92BC-9BD1-CA1BB185811A}"/>
                    </a:ext>
                  </a:extLst>
                </p14:cNvPr>
                <p14:cNvContentPartPr/>
                <p14:nvPr/>
              </p14:nvContentPartPr>
              <p14:xfrm>
                <a:off x="3960093" y="2375850"/>
                <a:ext cx="72000" cy="130680"/>
              </p14:xfrm>
            </p:contentPart>
          </mc:Choice>
          <mc:Fallback>
            <p:pic>
              <p:nvPicPr>
                <p:cNvPr id="72" name="Ink 71">
                  <a:extLst>
                    <a:ext uri="{FF2B5EF4-FFF2-40B4-BE49-F238E27FC236}">
                      <a16:creationId xmlns:a16="http://schemas.microsoft.com/office/drawing/2014/main" id="{0EEC9C16-1778-92BC-9BD1-CA1BB185811A}"/>
                    </a:ext>
                  </a:extLst>
                </p:cNvPr>
                <p:cNvPicPr/>
                <p:nvPr/>
              </p:nvPicPr>
              <p:blipFill>
                <a:blip r:embed="rId84"/>
                <a:stretch>
                  <a:fillRect/>
                </a:stretch>
              </p:blipFill>
              <p:spPr>
                <a:xfrm>
                  <a:off x="3951453" y="2366850"/>
                  <a:ext cx="89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4" name="Ink 73">
                  <a:extLst>
                    <a:ext uri="{FF2B5EF4-FFF2-40B4-BE49-F238E27FC236}">
                      <a16:creationId xmlns:a16="http://schemas.microsoft.com/office/drawing/2014/main" id="{BA5E66ED-ED80-5BC3-5D40-68529DA6FE29}"/>
                    </a:ext>
                  </a:extLst>
                </p14:cNvPr>
                <p14:cNvContentPartPr/>
                <p14:nvPr/>
              </p14:nvContentPartPr>
              <p14:xfrm>
                <a:off x="4056933" y="2338410"/>
                <a:ext cx="58680" cy="182520"/>
              </p14:xfrm>
            </p:contentPart>
          </mc:Choice>
          <mc:Fallback>
            <p:pic>
              <p:nvPicPr>
                <p:cNvPr id="74" name="Ink 73">
                  <a:extLst>
                    <a:ext uri="{FF2B5EF4-FFF2-40B4-BE49-F238E27FC236}">
                      <a16:creationId xmlns:a16="http://schemas.microsoft.com/office/drawing/2014/main" id="{BA5E66ED-ED80-5BC3-5D40-68529DA6FE29}"/>
                    </a:ext>
                  </a:extLst>
                </p:cNvPr>
                <p:cNvPicPr/>
                <p:nvPr/>
              </p:nvPicPr>
              <p:blipFill>
                <a:blip r:embed="rId86"/>
                <a:stretch>
                  <a:fillRect/>
                </a:stretch>
              </p:blipFill>
              <p:spPr>
                <a:xfrm>
                  <a:off x="4048293" y="2329770"/>
                  <a:ext cx="76320" cy="20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76" name="Ink 75">
                <a:extLst>
                  <a:ext uri="{FF2B5EF4-FFF2-40B4-BE49-F238E27FC236}">
                    <a16:creationId xmlns:a16="http://schemas.microsoft.com/office/drawing/2014/main" id="{0FA3BFC6-84FF-7AF5-B62E-D9CD393FD505}"/>
                  </a:ext>
                </a:extLst>
              </p14:cNvPr>
              <p14:cNvContentPartPr/>
              <p14:nvPr/>
            </p14:nvContentPartPr>
            <p14:xfrm>
              <a:off x="4850013" y="2315010"/>
              <a:ext cx="68760" cy="164520"/>
            </p14:xfrm>
          </p:contentPart>
        </mc:Choice>
        <mc:Fallback>
          <p:pic>
            <p:nvPicPr>
              <p:cNvPr id="76" name="Ink 75">
                <a:extLst>
                  <a:ext uri="{FF2B5EF4-FFF2-40B4-BE49-F238E27FC236}">
                    <a16:creationId xmlns:a16="http://schemas.microsoft.com/office/drawing/2014/main" id="{0FA3BFC6-84FF-7AF5-B62E-D9CD393FD505}"/>
                  </a:ext>
                </a:extLst>
              </p:cNvPr>
              <p:cNvPicPr/>
              <p:nvPr/>
            </p:nvPicPr>
            <p:blipFill>
              <a:blip r:embed="rId88"/>
              <a:stretch>
                <a:fillRect/>
              </a:stretch>
            </p:blipFill>
            <p:spPr>
              <a:xfrm>
                <a:off x="4841373" y="2306010"/>
                <a:ext cx="86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7" name="Ink 76">
                <a:extLst>
                  <a:ext uri="{FF2B5EF4-FFF2-40B4-BE49-F238E27FC236}">
                    <a16:creationId xmlns:a16="http://schemas.microsoft.com/office/drawing/2014/main" id="{937341AD-3C54-7103-5B86-AFCC86CAD55B}"/>
                  </a:ext>
                </a:extLst>
              </p14:cNvPr>
              <p14:cNvContentPartPr/>
              <p14:nvPr/>
            </p14:nvContentPartPr>
            <p14:xfrm>
              <a:off x="5821653" y="2272530"/>
              <a:ext cx="65160" cy="162720"/>
            </p14:xfrm>
          </p:contentPart>
        </mc:Choice>
        <mc:Fallback>
          <p:pic>
            <p:nvPicPr>
              <p:cNvPr id="77" name="Ink 76">
                <a:extLst>
                  <a:ext uri="{FF2B5EF4-FFF2-40B4-BE49-F238E27FC236}">
                    <a16:creationId xmlns:a16="http://schemas.microsoft.com/office/drawing/2014/main" id="{937341AD-3C54-7103-5B86-AFCC86CAD55B}"/>
                  </a:ext>
                </a:extLst>
              </p:cNvPr>
              <p:cNvPicPr/>
              <p:nvPr/>
            </p:nvPicPr>
            <p:blipFill>
              <a:blip r:embed="rId90"/>
              <a:stretch>
                <a:fillRect/>
              </a:stretch>
            </p:blipFill>
            <p:spPr>
              <a:xfrm>
                <a:off x="5812653" y="2263890"/>
                <a:ext cx="82800" cy="180360"/>
              </a:xfrm>
              <a:prstGeom prst="rect">
                <a:avLst/>
              </a:prstGeom>
            </p:spPr>
          </p:pic>
        </mc:Fallback>
      </mc:AlternateContent>
      <p:grpSp>
        <p:nvGrpSpPr>
          <p:cNvPr id="89" name="Group 88">
            <a:extLst>
              <a:ext uri="{FF2B5EF4-FFF2-40B4-BE49-F238E27FC236}">
                <a16:creationId xmlns:a16="http://schemas.microsoft.com/office/drawing/2014/main" id="{984172C4-5643-9AC0-6128-1D74C263030F}"/>
              </a:ext>
            </a:extLst>
          </p:cNvPr>
          <p:cNvGrpSpPr/>
          <p:nvPr/>
        </p:nvGrpSpPr>
        <p:grpSpPr>
          <a:xfrm>
            <a:off x="4951893" y="2328690"/>
            <a:ext cx="442080" cy="115200"/>
            <a:chOff x="4951893" y="2328690"/>
            <a:chExt cx="442080" cy="115200"/>
          </a:xfrm>
        </p:grpSpPr>
        <mc:AlternateContent xmlns:mc="http://schemas.openxmlformats.org/markup-compatibility/2006">
          <mc:Choice xmlns:p14="http://schemas.microsoft.com/office/powerpoint/2010/main" Requires="p14">
            <p:contentPart p14:bwMode="auto" r:id="rId91">
              <p14:nvContentPartPr>
                <p14:cNvPr id="78" name="Ink 77">
                  <a:extLst>
                    <a:ext uri="{FF2B5EF4-FFF2-40B4-BE49-F238E27FC236}">
                      <a16:creationId xmlns:a16="http://schemas.microsoft.com/office/drawing/2014/main" id="{40ACC222-B5DE-CAF6-DFEC-6D82648D9727}"/>
                    </a:ext>
                  </a:extLst>
                </p14:cNvPr>
                <p14:cNvContentPartPr/>
                <p14:nvPr/>
              </p14:nvContentPartPr>
              <p14:xfrm>
                <a:off x="4951893" y="2328690"/>
                <a:ext cx="97560" cy="109080"/>
              </p14:xfrm>
            </p:contentPart>
          </mc:Choice>
          <mc:Fallback>
            <p:pic>
              <p:nvPicPr>
                <p:cNvPr id="78" name="Ink 77">
                  <a:extLst>
                    <a:ext uri="{FF2B5EF4-FFF2-40B4-BE49-F238E27FC236}">
                      <a16:creationId xmlns:a16="http://schemas.microsoft.com/office/drawing/2014/main" id="{40ACC222-B5DE-CAF6-DFEC-6D82648D9727}"/>
                    </a:ext>
                  </a:extLst>
                </p:cNvPr>
                <p:cNvPicPr/>
                <p:nvPr/>
              </p:nvPicPr>
              <p:blipFill>
                <a:blip r:embed="rId92"/>
                <a:stretch>
                  <a:fillRect/>
                </a:stretch>
              </p:blipFill>
              <p:spPr>
                <a:xfrm>
                  <a:off x="4943253" y="2319690"/>
                  <a:ext cx="115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9" name="Ink 78">
                  <a:extLst>
                    <a:ext uri="{FF2B5EF4-FFF2-40B4-BE49-F238E27FC236}">
                      <a16:creationId xmlns:a16="http://schemas.microsoft.com/office/drawing/2014/main" id="{227F48E8-73E3-24BB-1E61-FFACBA15B62B}"/>
                    </a:ext>
                  </a:extLst>
                </p14:cNvPr>
                <p14:cNvContentPartPr/>
                <p14:nvPr/>
              </p14:nvContentPartPr>
              <p14:xfrm>
                <a:off x="5082573" y="2419410"/>
                <a:ext cx="4320" cy="2520"/>
              </p14:xfrm>
            </p:contentPart>
          </mc:Choice>
          <mc:Fallback>
            <p:pic>
              <p:nvPicPr>
                <p:cNvPr id="79" name="Ink 78">
                  <a:extLst>
                    <a:ext uri="{FF2B5EF4-FFF2-40B4-BE49-F238E27FC236}">
                      <a16:creationId xmlns:a16="http://schemas.microsoft.com/office/drawing/2014/main" id="{227F48E8-73E3-24BB-1E61-FFACBA15B62B}"/>
                    </a:ext>
                  </a:extLst>
                </p:cNvPr>
                <p:cNvPicPr/>
                <p:nvPr/>
              </p:nvPicPr>
              <p:blipFill>
                <a:blip r:embed="rId94"/>
                <a:stretch>
                  <a:fillRect/>
                </a:stretch>
              </p:blipFill>
              <p:spPr>
                <a:xfrm>
                  <a:off x="5073573" y="2410410"/>
                  <a:ext cx="21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1" name="Ink 80">
                  <a:extLst>
                    <a:ext uri="{FF2B5EF4-FFF2-40B4-BE49-F238E27FC236}">
                      <a16:creationId xmlns:a16="http://schemas.microsoft.com/office/drawing/2014/main" id="{9CA0934A-CEF2-0893-D5E8-4082D4656E50}"/>
                    </a:ext>
                  </a:extLst>
                </p14:cNvPr>
                <p14:cNvContentPartPr/>
                <p14:nvPr/>
              </p14:nvContentPartPr>
              <p14:xfrm>
                <a:off x="5149893" y="2365050"/>
                <a:ext cx="43920" cy="78840"/>
              </p14:xfrm>
            </p:contentPart>
          </mc:Choice>
          <mc:Fallback>
            <p:pic>
              <p:nvPicPr>
                <p:cNvPr id="81" name="Ink 80">
                  <a:extLst>
                    <a:ext uri="{FF2B5EF4-FFF2-40B4-BE49-F238E27FC236}">
                      <a16:creationId xmlns:a16="http://schemas.microsoft.com/office/drawing/2014/main" id="{9CA0934A-CEF2-0893-D5E8-4082D4656E50}"/>
                    </a:ext>
                  </a:extLst>
                </p:cNvPr>
                <p:cNvPicPr/>
                <p:nvPr/>
              </p:nvPicPr>
              <p:blipFill>
                <a:blip r:embed="rId96"/>
                <a:stretch>
                  <a:fillRect/>
                </a:stretch>
              </p:blipFill>
              <p:spPr>
                <a:xfrm>
                  <a:off x="5141253" y="2356410"/>
                  <a:ext cx="61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3" name="Ink 82">
                  <a:extLst>
                    <a:ext uri="{FF2B5EF4-FFF2-40B4-BE49-F238E27FC236}">
                      <a16:creationId xmlns:a16="http://schemas.microsoft.com/office/drawing/2014/main" id="{E5D66B7F-82D9-3DD3-69B0-6A862FFA2455}"/>
                    </a:ext>
                  </a:extLst>
                </p14:cNvPr>
                <p14:cNvContentPartPr/>
                <p14:nvPr/>
              </p14:nvContentPartPr>
              <p14:xfrm>
                <a:off x="5228373" y="2336250"/>
                <a:ext cx="15480" cy="94680"/>
              </p14:xfrm>
            </p:contentPart>
          </mc:Choice>
          <mc:Fallback>
            <p:pic>
              <p:nvPicPr>
                <p:cNvPr id="83" name="Ink 82">
                  <a:extLst>
                    <a:ext uri="{FF2B5EF4-FFF2-40B4-BE49-F238E27FC236}">
                      <a16:creationId xmlns:a16="http://schemas.microsoft.com/office/drawing/2014/main" id="{E5D66B7F-82D9-3DD3-69B0-6A862FFA2455}"/>
                    </a:ext>
                  </a:extLst>
                </p:cNvPr>
                <p:cNvPicPr/>
                <p:nvPr/>
              </p:nvPicPr>
              <p:blipFill>
                <a:blip r:embed="rId98"/>
                <a:stretch>
                  <a:fillRect/>
                </a:stretch>
              </p:blipFill>
              <p:spPr>
                <a:xfrm>
                  <a:off x="5219733" y="2327250"/>
                  <a:ext cx="33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5" name="Ink 84">
                  <a:extLst>
                    <a:ext uri="{FF2B5EF4-FFF2-40B4-BE49-F238E27FC236}">
                      <a16:creationId xmlns:a16="http://schemas.microsoft.com/office/drawing/2014/main" id="{A0211853-1D98-063B-9D5B-3EB5BD6E71C7}"/>
                    </a:ext>
                  </a:extLst>
                </p14:cNvPr>
                <p14:cNvContentPartPr/>
                <p14:nvPr/>
              </p14:nvContentPartPr>
              <p14:xfrm>
                <a:off x="5276253" y="2342370"/>
                <a:ext cx="10800" cy="88560"/>
              </p14:xfrm>
            </p:contentPart>
          </mc:Choice>
          <mc:Fallback>
            <p:pic>
              <p:nvPicPr>
                <p:cNvPr id="85" name="Ink 84">
                  <a:extLst>
                    <a:ext uri="{FF2B5EF4-FFF2-40B4-BE49-F238E27FC236}">
                      <a16:creationId xmlns:a16="http://schemas.microsoft.com/office/drawing/2014/main" id="{A0211853-1D98-063B-9D5B-3EB5BD6E71C7}"/>
                    </a:ext>
                  </a:extLst>
                </p:cNvPr>
                <p:cNvPicPr/>
                <p:nvPr/>
              </p:nvPicPr>
              <p:blipFill>
                <a:blip r:embed="rId100"/>
                <a:stretch>
                  <a:fillRect/>
                </a:stretch>
              </p:blipFill>
              <p:spPr>
                <a:xfrm>
                  <a:off x="5267613" y="2333370"/>
                  <a:ext cx="2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Ink 86">
                  <a:extLst>
                    <a:ext uri="{FF2B5EF4-FFF2-40B4-BE49-F238E27FC236}">
                      <a16:creationId xmlns:a16="http://schemas.microsoft.com/office/drawing/2014/main" id="{D2794E34-721A-CB61-F9ED-C106FF3BFC66}"/>
                    </a:ext>
                  </a:extLst>
                </p14:cNvPr>
                <p14:cNvContentPartPr/>
                <p14:nvPr/>
              </p14:nvContentPartPr>
              <p14:xfrm>
                <a:off x="5319813" y="2331930"/>
                <a:ext cx="74160" cy="52200"/>
              </p14:xfrm>
            </p:contentPart>
          </mc:Choice>
          <mc:Fallback>
            <p:pic>
              <p:nvPicPr>
                <p:cNvPr id="87" name="Ink 86">
                  <a:extLst>
                    <a:ext uri="{FF2B5EF4-FFF2-40B4-BE49-F238E27FC236}">
                      <a16:creationId xmlns:a16="http://schemas.microsoft.com/office/drawing/2014/main" id="{D2794E34-721A-CB61-F9ED-C106FF3BFC66}"/>
                    </a:ext>
                  </a:extLst>
                </p:cNvPr>
                <p:cNvPicPr/>
                <p:nvPr/>
              </p:nvPicPr>
              <p:blipFill>
                <a:blip r:embed="rId102"/>
                <a:stretch>
                  <a:fillRect/>
                </a:stretch>
              </p:blipFill>
              <p:spPr>
                <a:xfrm>
                  <a:off x="5310813" y="2322930"/>
                  <a:ext cx="91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Ink 87">
                  <a:extLst>
                    <a:ext uri="{FF2B5EF4-FFF2-40B4-BE49-F238E27FC236}">
                      <a16:creationId xmlns:a16="http://schemas.microsoft.com/office/drawing/2014/main" id="{3396643A-1782-D440-CB6B-577EAF598393}"/>
                    </a:ext>
                  </a:extLst>
                </p14:cNvPr>
                <p14:cNvContentPartPr/>
                <p14:nvPr/>
              </p14:nvContentPartPr>
              <p14:xfrm>
                <a:off x="5366613" y="2350650"/>
                <a:ext cx="4320" cy="85320"/>
              </p14:xfrm>
            </p:contentPart>
          </mc:Choice>
          <mc:Fallback>
            <p:pic>
              <p:nvPicPr>
                <p:cNvPr id="88" name="Ink 87">
                  <a:extLst>
                    <a:ext uri="{FF2B5EF4-FFF2-40B4-BE49-F238E27FC236}">
                      <a16:creationId xmlns:a16="http://schemas.microsoft.com/office/drawing/2014/main" id="{3396643A-1782-D440-CB6B-577EAF598393}"/>
                    </a:ext>
                  </a:extLst>
                </p:cNvPr>
                <p:cNvPicPr/>
                <p:nvPr/>
              </p:nvPicPr>
              <p:blipFill>
                <a:blip r:embed="rId104"/>
                <a:stretch>
                  <a:fillRect/>
                </a:stretch>
              </p:blipFill>
              <p:spPr>
                <a:xfrm>
                  <a:off x="5357973" y="2341650"/>
                  <a:ext cx="21960" cy="102960"/>
                </a:xfrm>
                <a:prstGeom prst="rect">
                  <a:avLst/>
                </a:prstGeom>
              </p:spPr>
            </p:pic>
          </mc:Fallback>
        </mc:AlternateContent>
      </p:grpSp>
      <p:grpSp>
        <p:nvGrpSpPr>
          <p:cNvPr id="96" name="Group 95">
            <a:extLst>
              <a:ext uri="{FF2B5EF4-FFF2-40B4-BE49-F238E27FC236}">
                <a16:creationId xmlns:a16="http://schemas.microsoft.com/office/drawing/2014/main" id="{DDA95833-EE8F-4F23-EEA4-EAE588B3BD21}"/>
              </a:ext>
            </a:extLst>
          </p:cNvPr>
          <p:cNvGrpSpPr/>
          <p:nvPr/>
        </p:nvGrpSpPr>
        <p:grpSpPr>
          <a:xfrm>
            <a:off x="3980253" y="3641970"/>
            <a:ext cx="371520" cy="173880"/>
            <a:chOff x="3980253" y="3641970"/>
            <a:chExt cx="371520" cy="173880"/>
          </a:xfrm>
        </p:grpSpPr>
        <mc:AlternateContent xmlns:mc="http://schemas.openxmlformats.org/markup-compatibility/2006">
          <mc:Choice xmlns:p14="http://schemas.microsoft.com/office/powerpoint/2010/main" Requires="p14">
            <p:contentPart p14:bwMode="auto" r:id="rId105">
              <p14:nvContentPartPr>
                <p14:cNvPr id="90" name="Ink 89">
                  <a:extLst>
                    <a:ext uri="{FF2B5EF4-FFF2-40B4-BE49-F238E27FC236}">
                      <a16:creationId xmlns:a16="http://schemas.microsoft.com/office/drawing/2014/main" id="{69462928-6C3C-5E8B-B0A3-9E301AEFC504}"/>
                    </a:ext>
                  </a:extLst>
                </p14:cNvPr>
                <p14:cNvContentPartPr/>
                <p14:nvPr/>
              </p14:nvContentPartPr>
              <p14:xfrm>
                <a:off x="3980253" y="3641970"/>
                <a:ext cx="78480" cy="173880"/>
              </p14:xfrm>
            </p:contentPart>
          </mc:Choice>
          <mc:Fallback>
            <p:pic>
              <p:nvPicPr>
                <p:cNvPr id="90" name="Ink 89">
                  <a:extLst>
                    <a:ext uri="{FF2B5EF4-FFF2-40B4-BE49-F238E27FC236}">
                      <a16:creationId xmlns:a16="http://schemas.microsoft.com/office/drawing/2014/main" id="{69462928-6C3C-5E8B-B0A3-9E301AEFC504}"/>
                    </a:ext>
                  </a:extLst>
                </p:cNvPr>
                <p:cNvPicPr/>
                <p:nvPr/>
              </p:nvPicPr>
              <p:blipFill>
                <a:blip r:embed="rId106"/>
                <a:stretch>
                  <a:fillRect/>
                </a:stretch>
              </p:blipFill>
              <p:spPr>
                <a:xfrm>
                  <a:off x="3971253" y="3633330"/>
                  <a:ext cx="96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Ink 90">
                  <a:extLst>
                    <a:ext uri="{FF2B5EF4-FFF2-40B4-BE49-F238E27FC236}">
                      <a16:creationId xmlns:a16="http://schemas.microsoft.com/office/drawing/2014/main" id="{35975E2A-38DA-B2C8-F98D-1E0F5E84B065}"/>
                    </a:ext>
                  </a:extLst>
                </p14:cNvPr>
                <p14:cNvContentPartPr/>
                <p14:nvPr/>
              </p14:nvContentPartPr>
              <p14:xfrm>
                <a:off x="4124253" y="3685170"/>
                <a:ext cx="38520" cy="102240"/>
              </p14:xfrm>
            </p:contentPart>
          </mc:Choice>
          <mc:Fallback>
            <p:pic>
              <p:nvPicPr>
                <p:cNvPr id="91" name="Ink 90">
                  <a:extLst>
                    <a:ext uri="{FF2B5EF4-FFF2-40B4-BE49-F238E27FC236}">
                      <a16:creationId xmlns:a16="http://schemas.microsoft.com/office/drawing/2014/main" id="{35975E2A-38DA-B2C8-F98D-1E0F5E84B065}"/>
                    </a:ext>
                  </a:extLst>
                </p:cNvPr>
                <p:cNvPicPr/>
                <p:nvPr/>
              </p:nvPicPr>
              <p:blipFill>
                <a:blip r:embed="rId108"/>
                <a:stretch>
                  <a:fillRect/>
                </a:stretch>
              </p:blipFill>
              <p:spPr>
                <a:xfrm>
                  <a:off x="4115253" y="3676170"/>
                  <a:ext cx="56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3" name="Ink 92">
                  <a:extLst>
                    <a:ext uri="{FF2B5EF4-FFF2-40B4-BE49-F238E27FC236}">
                      <a16:creationId xmlns:a16="http://schemas.microsoft.com/office/drawing/2014/main" id="{B9CDD379-59A9-2668-4CAD-0E06BDD02E58}"/>
                    </a:ext>
                  </a:extLst>
                </p14:cNvPr>
                <p14:cNvContentPartPr/>
                <p14:nvPr/>
              </p14:nvContentPartPr>
              <p14:xfrm>
                <a:off x="4223253" y="3775530"/>
                <a:ext cx="3600" cy="4320"/>
              </p14:xfrm>
            </p:contentPart>
          </mc:Choice>
          <mc:Fallback>
            <p:pic>
              <p:nvPicPr>
                <p:cNvPr id="93" name="Ink 92">
                  <a:extLst>
                    <a:ext uri="{FF2B5EF4-FFF2-40B4-BE49-F238E27FC236}">
                      <a16:creationId xmlns:a16="http://schemas.microsoft.com/office/drawing/2014/main" id="{B9CDD379-59A9-2668-4CAD-0E06BDD02E58}"/>
                    </a:ext>
                  </a:extLst>
                </p:cNvPr>
                <p:cNvPicPr/>
                <p:nvPr/>
              </p:nvPicPr>
              <p:blipFill>
                <a:blip r:embed="rId110"/>
                <a:stretch>
                  <a:fillRect/>
                </a:stretch>
              </p:blipFill>
              <p:spPr>
                <a:xfrm>
                  <a:off x="4214613" y="3766890"/>
                  <a:ext cx="21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 name="Ink 94">
                  <a:extLst>
                    <a:ext uri="{FF2B5EF4-FFF2-40B4-BE49-F238E27FC236}">
                      <a16:creationId xmlns:a16="http://schemas.microsoft.com/office/drawing/2014/main" id="{AC4B7800-49A4-EFEB-2CB1-6C256E61150D}"/>
                    </a:ext>
                  </a:extLst>
                </p14:cNvPr>
                <p14:cNvContentPartPr/>
                <p14:nvPr/>
              </p14:nvContentPartPr>
              <p14:xfrm>
                <a:off x="4288053" y="3669690"/>
                <a:ext cx="63720" cy="109440"/>
              </p14:xfrm>
            </p:contentPart>
          </mc:Choice>
          <mc:Fallback>
            <p:pic>
              <p:nvPicPr>
                <p:cNvPr id="95" name="Ink 94">
                  <a:extLst>
                    <a:ext uri="{FF2B5EF4-FFF2-40B4-BE49-F238E27FC236}">
                      <a16:creationId xmlns:a16="http://schemas.microsoft.com/office/drawing/2014/main" id="{AC4B7800-49A4-EFEB-2CB1-6C256E61150D}"/>
                    </a:ext>
                  </a:extLst>
                </p:cNvPr>
                <p:cNvPicPr/>
                <p:nvPr/>
              </p:nvPicPr>
              <p:blipFill>
                <a:blip r:embed="rId112"/>
                <a:stretch>
                  <a:fillRect/>
                </a:stretch>
              </p:blipFill>
              <p:spPr>
                <a:xfrm>
                  <a:off x="4279413" y="3660690"/>
                  <a:ext cx="8136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97" name="Ink 96">
                <a:extLst>
                  <a:ext uri="{FF2B5EF4-FFF2-40B4-BE49-F238E27FC236}">
                    <a16:creationId xmlns:a16="http://schemas.microsoft.com/office/drawing/2014/main" id="{2F6341C6-835D-E852-59F5-90EEC47771A5}"/>
                  </a:ext>
                </a:extLst>
              </p14:cNvPr>
              <p14:cNvContentPartPr/>
              <p14:nvPr/>
            </p14:nvContentPartPr>
            <p14:xfrm>
              <a:off x="4416573" y="3668970"/>
              <a:ext cx="68400" cy="118440"/>
            </p14:xfrm>
          </p:contentPart>
        </mc:Choice>
        <mc:Fallback>
          <p:pic>
            <p:nvPicPr>
              <p:cNvPr id="97" name="Ink 96">
                <a:extLst>
                  <a:ext uri="{FF2B5EF4-FFF2-40B4-BE49-F238E27FC236}">
                    <a16:creationId xmlns:a16="http://schemas.microsoft.com/office/drawing/2014/main" id="{2F6341C6-835D-E852-59F5-90EEC47771A5}"/>
                  </a:ext>
                </a:extLst>
              </p:cNvPr>
              <p:cNvPicPr/>
              <p:nvPr/>
            </p:nvPicPr>
            <p:blipFill>
              <a:blip r:embed="rId114"/>
              <a:stretch>
                <a:fillRect/>
              </a:stretch>
            </p:blipFill>
            <p:spPr>
              <a:xfrm>
                <a:off x="4407573" y="3660330"/>
                <a:ext cx="86040" cy="136080"/>
              </a:xfrm>
              <a:prstGeom prst="rect">
                <a:avLst/>
              </a:prstGeom>
            </p:spPr>
          </p:pic>
        </mc:Fallback>
      </mc:AlternateContent>
      <p:grpSp>
        <p:nvGrpSpPr>
          <p:cNvPr id="104" name="Group 103">
            <a:extLst>
              <a:ext uri="{FF2B5EF4-FFF2-40B4-BE49-F238E27FC236}">
                <a16:creationId xmlns:a16="http://schemas.microsoft.com/office/drawing/2014/main" id="{31E09087-87A4-4B48-698E-2A5C2F4AA652}"/>
              </a:ext>
            </a:extLst>
          </p:cNvPr>
          <p:cNvGrpSpPr/>
          <p:nvPr/>
        </p:nvGrpSpPr>
        <p:grpSpPr>
          <a:xfrm>
            <a:off x="4553013" y="3671490"/>
            <a:ext cx="295920" cy="140760"/>
            <a:chOff x="4553013" y="3671490"/>
            <a:chExt cx="295920" cy="140760"/>
          </a:xfrm>
        </p:grpSpPr>
        <mc:AlternateContent xmlns:mc="http://schemas.openxmlformats.org/markup-compatibility/2006">
          <mc:Choice xmlns:p14="http://schemas.microsoft.com/office/powerpoint/2010/main" Requires="p14">
            <p:contentPart p14:bwMode="auto" r:id="rId115">
              <p14:nvContentPartPr>
                <p14:cNvPr id="98" name="Ink 97">
                  <a:extLst>
                    <a:ext uri="{FF2B5EF4-FFF2-40B4-BE49-F238E27FC236}">
                      <a16:creationId xmlns:a16="http://schemas.microsoft.com/office/drawing/2014/main" id="{C152A3C6-8A86-EF1F-015F-436E96BF77AC}"/>
                    </a:ext>
                  </a:extLst>
                </p14:cNvPr>
                <p14:cNvContentPartPr/>
                <p14:nvPr/>
              </p14:nvContentPartPr>
              <p14:xfrm>
                <a:off x="4553013" y="3671490"/>
                <a:ext cx="77040" cy="81000"/>
              </p14:xfrm>
            </p:contentPart>
          </mc:Choice>
          <mc:Fallback>
            <p:pic>
              <p:nvPicPr>
                <p:cNvPr id="98" name="Ink 97">
                  <a:extLst>
                    <a:ext uri="{FF2B5EF4-FFF2-40B4-BE49-F238E27FC236}">
                      <a16:creationId xmlns:a16="http://schemas.microsoft.com/office/drawing/2014/main" id="{C152A3C6-8A86-EF1F-015F-436E96BF77AC}"/>
                    </a:ext>
                  </a:extLst>
                </p:cNvPr>
                <p:cNvPicPr/>
                <p:nvPr/>
              </p:nvPicPr>
              <p:blipFill>
                <a:blip r:embed="rId116"/>
                <a:stretch>
                  <a:fillRect/>
                </a:stretch>
              </p:blipFill>
              <p:spPr>
                <a:xfrm>
                  <a:off x="4544013" y="3662850"/>
                  <a:ext cx="94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9" name="Ink 98">
                  <a:extLst>
                    <a:ext uri="{FF2B5EF4-FFF2-40B4-BE49-F238E27FC236}">
                      <a16:creationId xmlns:a16="http://schemas.microsoft.com/office/drawing/2014/main" id="{95A61989-F34D-D598-C2F7-91A98954FCDE}"/>
                    </a:ext>
                  </a:extLst>
                </p14:cNvPr>
                <p14:cNvContentPartPr/>
                <p14:nvPr/>
              </p14:nvContentPartPr>
              <p14:xfrm>
                <a:off x="4617093" y="3717210"/>
                <a:ext cx="7560" cy="85320"/>
              </p14:xfrm>
            </p:contentPart>
          </mc:Choice>
          <mc:Fallback>
            <p:pic>
              <p:nvPicPr>
                <p:cNvPr id="99" name="Ink 98">
                  <a:extLst>
                    <a:ext uri="{FF2B5EF4-FFF2-40B4-BE49-F238E27FC236}">
                      <a16:creationId xmlns:a16="http://schemas.microsoft.com/office/drawing/2014/main" id="{95A61989-F34D-D598-C2F7-91A98954FCDE}"/>
                    </a:ext>
                  </a:extLst>
                </p:cNvPr>
                <p:cNvPicPr/>
                <p:nvPr/>
              </p:nvPicPr>
              <p:blipFill>
                <a:blip r:embed="rId118"/>
                <a:stretch>
                  <a:fillRect/>
                </a:stretch>
              </p:blipFill>
              <p:spPr>
                <a:xfrm>
                  <a:off x="4608453" y="3708210"/>
                  <a:ext cx="25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1" name="Ink 100">
                  <a:extLst>
                    <a:ext uri="{FF2B5EF4-FFF2-40B4-BE49-F238E27FC236}">
                      <a16:creationId xmlns:a16="http://schemas.microsoft.com/office/drawing/2014/main" id="{5F4054F2-5233-D06F-E901-B87EEF9344C9}"/>
                    </a:ext>
                  </a:extLst>
                </p14:cNvPr>
                <p14:cNvContentPartPr/>
                <p14:nvPr/>
              </p14:nvContentPartPr>
              <p14:xfrm>
                <a:off x="4695213" y="3688050"/>
                <a:ext cx="61920" cy="77760"/>
              </p14:xfrm>
            </p:contentPart>
          </mc:Choice>
          <mc:Fallback>
            <p:pic>
              <p:nvPicPr>
                <p:cNvPr id="101" name="Ink 100">
                  <a:extLst>
                    <a:ext uri="{FF2B5EF4-FFF2-40B4-BE49-F238E27FC236}">
                      <a16:creationId xmlns:a16="http://schemas.microsoft.com/office/drawing/2014/main" id="{5F4054F2-5233-D06F-E901-B87EEF9344C9}"/>
                    </a:ext>
                  </a:extLst>
                </p:cNvPr>
                <p:cNvPicPr/>
                <p:nvPr/>
              </p:nvPicPr>
              <p:blipFill>
                <a:blip r:embed="rId120"/>
                <a:stretch>
                  <a:fillRect/>
                </a:stretch>
              </p:blipFill>
              <p:spPr>
                <a:xfrm>
                  <a:off x="4686573" y="3679410"/>
                  <a:ext cx="79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2" name="Ink 101">
                  <a:extLst>
                    <a:ext uri="{FF2B5EF4-FFF2-40B4-BE49-F238E27FC236}">
                      <a16:creationId xmlns:a16="http://schemas.microsoft.com/office/drawing/2014/main" id="{6BDCE833-5B8F-9B18-EEC6-F061BF74716D}"/>
                    </a:ext>
                  </a:extLst>
                </p14:cNvPr>
                <p14:cNvContentPartPr/>
                <p14:nvPr/>
              </p14:nvContentPartPr>
              <p14:xfrm>
                <a:off x="4746693" y="3731250"/>
                <a:ext cx="6480" cy="81000"/>
              </p14:xfrm>
            </p:contentPart>
          </mc:Choice>
          <mc:Fallback>
            <p:pic>
              <p:nvPicPr>
                <p:cNvPr id="102" name="Ink 101">
                  <a:extLst>
                    <a:ext uri="{FF2B5EF4-FFF2-40B4-BE49-F238E27FC236}">
                      <a16:creationId xmlns:a16="http://schemas.microsoft.com/office/drawing/2014/main" id="{6BDCE833-5B8F-9B18-EEC6-F061BF74716D}"/>
                    </a:ext>
                  </a:extLst>
                </p:cNvPr>
                <p:cNvPicPr/>
                <p:nvPr/>
              </p:nvPicPr>
              <p:blipFill>
                <a:blip r:embed="rId122"/>
                <a:stretch>
                  <a:fillRect/>
                </a:stretch>
              </p:blipFill>
              <p:spPr>
                <a:xfrm>
                  <a:off x="4737693" y="3722250"/>
                  <a:ext cx="24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 name="Ink 102">
                  <a:extLst>
                    <a:ext uri="{FF2B5EF4-FFF2-40B4-BE49-F238E27FC236}">
                      <a16:creationId xmlns:a16="http://schemas.microsoft.com/office/drawing/2014/main" id="{A3826CD7-CB24-8BC5-474B-C6F0195688C1}"/>
                    </a:ext>
                  </a:extLst>
                </p14:cNvPr>
                <p14:cNvContentPartPr/>
                <p14:nvPr/>
              </p14:nvContentPartPr>
              <p14:xfrm>
                <a:off x="4811493" y="3675450"/>
                <a:ext cx="37440" cy="111960"/>
              </p14:xfrm>
            </p:contentPart>
          </mc:Choice>
          <mc:Fallback>
            <p:pic>
              <p:nvPicPr>
                <p:cNvPr id="103" name="Ink 102">
                  <a:extLst>
                    <a:ext uri="{FF2B5EF4-FFF2-40B4-BE49-F238E27FC236}">
                      <a16:creationId xmlns:a16="http://schemas.microsoft.com/office/drawing/2014/main" id="{A3826CD7-CB24-8BC5-474B-C6F0195688C1}"/>
                    </a:ext>
                  </a:extLst>
                </p:cNvPr>
                <p:cNvPicPr/>
                <p:nvPr/>
              </p:nvPicPr>
              <p:blipFill>
                <a:blip r:embed="rId124"/>
                <a:stretch>
                  <a:fillRect/>
                </a:stretch>
              </p:blipFill>
              <p:spPr>
                <a:xfrm>
                  <a:off x="4802493" y="3666810"/>
                  <a:ext cx="55080" cy="129600"/>
                </a:xfrm>
                <a:prstGeom prst="rect">
                  <a:avLst/>
                </a:prstGeom>
              </p:spPr>
            </p:pic>
          </mc:Fallback>
        </mc:AlternateContent>
      </p:grpSp>
      <p:grpSp>
        <p:nvGrpSpPr>
          <p:cNvPr id="107" name="Group 106">
            <a:extLst>
              <a:ext uri="{FF2B5EF4-FFF2-40B4-BE49-F238E27FC236}">
                <a16:creationId xmlns:a16="http://schemas.microsoft.com/office/drawing/2014/main" id="{73E28F44-720C-B193-DF49-3B27B6FE4F7D}"/>
              </a:ext>
            </a:extLst>
          </p:cNvPr>
          <p:cNvGrpSpPr/>
          <p:nvPr/>
        </p:nvGrpSpPr>
        <p:grpSpPr>
          <a:xfrm>
            <a:off x="5906253" y="3981810"/>
            <a:ext cx="1098000" cy="86040"/>
            <a:chOff x="5906253" y="3981810"/>
            <a:chExt cx="1098000" cy="86040"/>
          </a:xfrm>
        </p:grpSpPr>
        <mc:AlternateContent xmlns:mc="http://schemas.openxmlformats.org/markup-compatibility/2006">
          <mc:Choice xmlns:p14="http://schemas.microsoft.com/office/powerpoint/2010/main" Requires="p14">
            <p:contentPart p14:bwMode="auto" r:id="rId125">
              <p14:nvContentPartPr>
                <p14:cNvPr id="105" name="Ink 104">
                  <a:extLst>
                    <a:ext uri="{FF2B5EF4-FFF2-40B4-BE49-F238E27FC236}">
                      <a16:creationId xmlns:a16="http://schemas.microsoft.com/office/drawing/2014/main" id="{374B4948-D574-F1CE-745A-665A9341D574}"/>
                    </a:ext>
                  </a:extLst>
                </p14:cNvPr>
                <p14:cNvContentPartPr/>
                <p14:nvPr/>
              </p14:nvContentPartPr>
              <p14:xfrm>
                <a:off x="5906253" y="3981810"/>
                <a:ext cx="1095480" cy="18360"/>
              </p14:xfrm>
            </p:contentPart>
          </mc:Choice>
          <mc:Fallback>
            <p:pic>
              <p:nvPicPr>
                <p:cNvPr id="105" name="Ink 104">
                  <a:extLst>
                    <a:ext uri="{FF2B5EF4-FFF2-40B4-BE49-F238E27FC236}">
                      <a16:creationId xmlns:a16="http://schemas.microsoft.com/office/drawing/2014/main" id="{374B4948-D574-F1CE-745A-665A9341D574}"/>
                    </a:ext>
                  </a:extLst>
                </p:cNvPr>
                <p:cNvPicPr/>
                <p:nvPr/>
              </p:nvPicPr>
              <p:blipFill>
                <a:blip r:embed="rId126"/>
                <a:stretch>
                  <a:fillRect/>
                </a:stretch>
              </p:blipFill>
              <p:spPr>
                <a:xfrm>
                  <a:off x="5897253" y="3973170"/>
                  <a:ext cx="1113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6" name="Ink 105">
                  <a:extLst>
                    <a:ext uri="{FF2B5EF4-FFF2-40B4-BE49-F238E27FC236}">
                      <a16:creationId xmlns:a16="http://schemas.microsoft.com/office/drawing/2014/main" id="{A4ABB4B1-F9E9-660C-0364-67C4CFDAB855}"/>
                    </a:ext>
                  </a:extLst>
                </p14:cNvPr>
                <p14:cNvContentPartPr/>
                <p14:nvPr/>
              </p14:nvContentPartPr>
              <p14:xfrm>
                <a:off x="5912013" y="4055250"/>
                <a:ext cx="1092240" cy="12600"/>
              </p14:xfrm>
            </p:contentPart>
          </mc:Choice>
          <mc:Fallback>
            <p:pic>
              <p:nvPicPr>
                <p:cNvPr id="106" name="Ink 105">
                  <a:extLst>
                    <a:ext uri="{FF2B5EF4-FFF2-40B4-BE49-F238E27FC236}">
                      <a16:creationId xmlns:a16="http://schemas.microsoft.com/office/drawing/2014/main" id="{A4ABB4B1-F9E9-660C-0364-67C4CFDAB855}"/>
                    </a:ext>
                  </a:extLst>
                </p:cNvPr>
                <p:cNvPicPr/>
                <p:nvPr/>
              </p:nvPicPr>
              <p:blipFill>
                <a:blip r:embed="rId128"/>
                <a:stretch>
                  <a:fillRect/>
                </a:stretch>
              </p:blipFill>
              <p:spPr>
                <a:xfrm>
                  <a:off x="5903013" y="4046610"/>
                  <a:ext cx="1109880" cy="30240"/>
                </a:xfrm>
                <a:prstGeom prst="rect">
                  <a:avLst/>
                </a:prstGeom>
              </p:spPr>
            </p:pic>
          </mc:Fallback>
        </mc:AlternateContent>
      </p:grpSp>
      <p:grpSp>
        <p:nvGrpSpPr>
          <p:cNvPr id="129" name="Group 128">
            <a:extLst>
              <a:ext uri="{FF2B5EF4-FFF2-40B4-BE49-F238E27FC236}">
                <a16:creationId xmlns:a16="http://schemas.microsoft.com/office/drawing/2014/main" id="{A2419844-A137-B648-1B28-0524665D13B6}"/>
              </a:ext>
            </a:extLst>
          </p:cNvPr>
          <p:cNvGrpSpPr/>
          <p:nvPr/>
        </p:nvGrpSpPr>
        <p:grpSpPr>
          <a:xfrm>
            <a:off x="5931093" y="3593730"/>
            <a:ext cx="933840" cy="274320"/>
            <a:chOff x="5931093" y="3593730"/>
            <a:chExt cx="933840" cy="274320"/>
          </a:xfrm>
        </p:grpSpPr>
        <mc:AlternateContent xmlns:mc="http://schemas.openxmlformats.org/markup-compatibility/2006">
          <mc:Choice xmlns:p14="http://schemas.microsoft.com/office/powerpoint/2010/main" Requires="p14">
            <p:contentPart p14:bwMode="auto" r:id="rId129">
              <p14:nvContentPartPr>
                <p14:cNvPr id="108" name="Ink 107">
                  <a:extLst>
                    <a:ext uri="{FF2B5EF4-FFF2-40B4-BE49-F238E27FC236}">
                      <a16:creationId xmlns:a16="http://schemas.microsoft.com/office/drawing/2014/main" id="{A421B569-45A0-37D1-998F-32FA971571BC}"/>
                    </a:ext>
                  </a:extLst>
                </p14:cNvPr>
                <p14:cNvContentPartPr/>
                <p14:nvPr/>
              </p14:nvContentPartPr>
              <p14:xfrm>
                <a:off x="5931093" y="3593730"/>
                <a:ext cx="48240" cy="192600"/>
              </p14:xfrm>
            </p:contentPart>
          </mc:Choice>
          <mc:Fallback>
            <p:pic>
              <p:nvPicPr>
                <p:cNvPr id="108" name="Ink 107">
                  <a:extLst>
                    <a:ext uri="{FF2B5EF4-FFF2-40B4-BE49-F238E27FC236}">
                      <a16:creationId xmlns:a16="http://schemas.microsoft.com/office/drawing/2014/main" id="{A421B569-45A0-37D1-998F-32FA971571BC}"/>
                    </a:ext>
                  </a:extLst>
                </p:cNvPr>
                <p:cNvPicPr/>
                <p:nvPr/>
              </p:nvPicPr>
              <p:blipFill>
                <a:blip r:embed="rId130"/>
                <a:stretch>
                  <a:fillRect/>
                </a:stretch>
              </p:blipFill>
              <p:spPr>
                <a:xfrm>
                  <a:off x="5922453" y="3584730"/>
                  <a:ext cx="65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9" name="Ink 108">
                  <a:extLst>
                    <a:ext uri="{FF2B5EF4-FFF2-40B4-BE49-F238E27FC236}">
                      <a16:creationId xmlns:a16="http://schemas.microsoft.com/office/drawing/2014/main" id="{87B02A6E-34F0-C0B4-0691-C8E9AD6016F8}"/>
                    </a:ext>
                  </a:extLst>
                </p14:cNvPr>
                <p14:cNvContentPartPr/>
                <p14:nvPr/>
              </p14:nvContentPartPr>
              <p14:xfrm>
                <a:off x="6021093" y="3766530"/>
                <a:ext cx="33480" cy="53280"/>
              </p14:xfrm>
            </p:contentPart>
          </mc:Choice>
          <mc:Fallback>
            <p:pic>
              <p:nvPicPr>
                <p:cNvPr id="109" name="Ink 108">
                  <a:extLst>
                    <a:ext uri="{FF2B5EF4-FFF2-40B4-BE49-F238E27FC236}">
                      <a16:creationId xmlns:a16="http://schemas.microsoft.com/office/drawing/2014/main" id="{87B02A6E-34F0-C0B4-0691-C8E9AD6016F8}"/>
                    </a:ext>
                  </a:extLst>
                </p:cNvPr>
                <p:cNvPicPr/>
                <p:nvPr/>
              </p:nvPicPr>
              <p:blipFill>
                <a:blip r:embed="rId132"/>
                <a:stretch>
                  <a:fillRect/>
                </a:stretch>
              </p:blipFill>
              <p:spPr>
                <a:xfrm>
                  <a:off x="6012453" y="3757890"/>
                  <a:ext cx="51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1" name="Ink 110">
                  <a:extLst>
                    <a:ext uri="{FF2B5EF4-FFF2-40B4-BE49-F238E27FC236}">
                      <a16:creationId xmlns:a16="http://schemas.microsoft.com/office/drawing/2014/main" id="{BF825241-AC95-02F7-99CD-5524D3E34290}"/>
                    </a:ext>
                  </a:extLst>
                </p14:cNvPr>
                <p14:cNvContentPartPr/>
                <p14:nvPr/>
              </p14:nvContentPartPr>
              <p14:xfrm>
                <a:off x="6120813" y="3631890"/>
                <a:ext cx="84960" cy="95760"/>
              </p14:xfrm>
            </p:contentPart>
          </mc:Choice>
          <mc:Fallback>
            <p:pic>
              <p:nvPicPr>
                <p:cNvPr id="111" name="Ink 110">
                  <a:extLst>
                    <a:ext uri="{FF2B5EF4-FFF2-40B4-BE49-F238E27FC236}">
                      <a16:creationId xmlns:a16="http://schemas.microsoft.com/office/drawing/2014/main" id="{BF825241-AC95-02F7-99CD-5524D3E34290}"/>
                    </a:ext>
                  </a:extLst>
                </p:cNvPr>
                <p:cNvPicPr/>
                <p:nvPr/>
              </p:nvPicPr>
              <p:blipFill>
                <a:blip r:embed="rId134"/>
                <a:stretch>
                  <a:fillRect/>
                </a:stretch>
              </p:blipFill>
              <p:spPr>
                <a:xfrm>
                  <a:off x="6112173" y="3623250"/>
                  <a:ext cx="102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2" name="Ink 111">
                  <a:extLst>
                    <a:ext uri="{FF2B5EF4-FFF2-40B4-BE49-F238E27FC236}">
                      <a16:creationId xmlns:a16="http://schemas.microsoft.com/office/drawing/2014/main" id="{A55C2E41-C38C-3FD2-069E-76CA50BB3FA8}"/>
                    </a:ext>
                  </a:extLst>
                </p14:cNvPr>
                <p14:cNvContentPartPr/>
                <p14:nvPr/>
              </p14:nvContentPartPr>
              <p14:xfrm>
                <a:off x="6192093" y="3693090"/>
                <a:ext cx="4320" cy="91800"/>
              </p14:xfrm>
            </p:contentPart>
          </mc:Choice>
          <mc:Fallback>
            <p:pic>
              <p:nvPicPr>
                <p:cNvPr id="112" name="Ink 111">
                  <a:extLst>
                    <a:ext uri="{FF2B5EF4-FFF2-40B4-BE49-F238E27FC236}">
                      <a16:creationId xmlns:a16="http://schemas.microsoft.com/office/drawing/2014/main" id="{A55C2E41-C38C-3FD2-069E-76CA50BB3FA8}"/>
                    </a:ext>
                  </a:extLst>
                </p:cNvPr>
                <p:cNvPicPr/>
                <p:nvPr/>
              </p:nvPicPr>
              <p:blipFill>
                <a:blip r:embed="rId136"/>
                <a:stretch>
                  <a:fillRect/>
                </a:stretch>
              </p:blipFill>
              <p:spPr>
                <a:xfrm>
                  <a:off x="6183453" y="3684090"/>
                  <a:ext cx="21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4" name="Ink 113">
                  <a:extLst>
                    <a:ext uri="{FF2B5EF4-FFF2-40B4-BE49-F238E27FC236}">
                      <a16:creationId xmlns:a16="http://schemas.microsoft.com/office/drawing/2014/main" id="{6228CF9E-5B47-3543-C60B-E77A236A9B60}"/>
                    </a:ext>
                  </a:extLst>
                </p14:cNvPr>
                <p14:cNvContentPartPr/>
                <p14:nvPr/>
              </p14:nvContentPartPr>
              <p14:xfrm>
                <a:off x="6275973" y="3662490"/>
                <a:ext cx="50040" cy="95040"/>
              </p14:xfrm>
            </p:contentPart>
          </mc:Choice>
          <mc:Fallback>
            <p:pic>
              <p:nvPicPr>
                <p:cNvPr id="114" name="Ink 113">
                  <a:extLst>
                    <a:ext uri="{FF2B5EF4-FFF2-40B4-BE49-F238E27FC236}">
                      <a16:creationId xmlns:a16="http://schemas.microsoft.com/office/drawing/2014/main" id="{6228CF9E-5B47-3543-C60B-E77A236A9B60}"/>
                    </a:ext>
                  </a:extLst>
                </p:cNvPr>
                <p:cNvPicPr/>
                <p:nvPr/>
              </p:nvPicPr>
              <p:blipFill>
                <a:blip r:embed="rId138"/>
                <a:stretch>
                  <a:fillRect/>
                </a:stretch>
              </p:blipFill>
              <p:spPr>
                <a:xfrm>
                  <a:off x="6266973" y="3653490"/>
                  <a:ext cx="67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6" name="Ink 115">
                  <a:extLst>
                    <a:ext uri="{FF2B5EF4-FFF2-40B4-BE49-F238E27FC236}">
                      <a16:creationId xmlns:a16="http://schemas.microsoft.com/office/drawing/2014/main" id="{70DC07CE-2A12-6AC2-ED83-38E958E94D0D}"/>
                    </a:ext>
                  </a:extLst>
                </p14:cNvPr>
                <p14:cNvContentPartPr/>
                <p14:nvPr/>
              </p14:nvContentPartPr>
              <p14:xfrm>
                <a:off x="6372813" y="3641610"/>
                <a:ext cx="88200" cy="65160"/>
              </p14:xfrm>
            </p:contentPart>
          </mc:Choice>
          <mc:Fallback>
            <p:pic>
              <p:nvPicPr>
                <p:cNvPr id="116" name="Ink 115">
                  <a:extLst>
                    <a:ext uri="{FF2B5EF4-FFF2-40B4-BE49-F238E27FC236}">
                      <a16:creationId xmlns:a16="http://schemas.microsoft.com/office/drawing/2014/main" id="{70DC07CE-2A12-6AC2-ED83-38E958E94D0D}"/>
                    </a:ext>
                  </a:extLst>
                </p:cNvPr>
                <p:cNvPicPr/>
                <p:nvPr/>
              </p:nvPicPr>
              <p:blipFill>
                <a:blip r:embed="rId140"/>
                <a:stretch>
                  <a:fillRect/>
                </a:stretch>
              </p:blipFill>
              <p:spPr>
                <a:xfrm>
                  <a:off x="6363813" y="3632970"/>
                  <a:ext cx="105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7" name="Ink 116">
                  <a:extLst>
                    <a:ext uri="{FF2B5EF4-FFF2-40B4-BE49-F238E27FC236}">
                      <a16:creationId xmlns:a16="http://schemas.microsoft.com/office/drawing/2014/main" id="{B850C83A-E7C3-EB95-467E-3297685D8319}"/>
                    </a:ext>
                  </a:extLst>
                </p14:cNvPr>
                <p14:cNvContentPartPr/>
                <p14:nvPr/>
              </p14:nvContentPartPr>
              <p14:xfrm>
                <a:off x="6428613" y="3674370"/>
                <a:ext cx="25200" cy="118440"/>
              </p14:xfrm>
            </p:contentPart>
          </mc:Choice>
          <mc:Fallback>
            <p:pic>
              <p:nvPicPr>
                <p:cNvPr id="117" name="Ink 116">
                  <a:extLst>
                    <a:ext uri="{FF2B5EF4-FFF2-40B4-BE49-F238E27FC236}">
                      <a16:creationId xmlns:a16="http://schemas.microsoft.com/office/drawing/2014/main" id="{B850C83A-E7C3-EB95-467E-3297685D8319}"/>
                    </a:ext>
                  </a:extLst>
                </p:cNvPr>
                <p:cNvPicPr/>
                <p:nvPr/>
              </p:nvPicPr>
              <p:blipFill>
                <a:blip r:embed="rId142"/>
                <a:stretch>
                  <a:fillRect/>
                </a:stretch>
              </p:blipFill>
              <p:spPr>
                <a:xfrm>
                  <a:off x="6419613" y="3665370"/>
                  <a:ext cx="42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 name="Ink 118">
                  <a:extLst>
                    <a:ext uri="{FF2B5EF4-FFF2-40B4-BE49-F238E27FC236}">
                      <a16:creationId xmlns:a16="http://schemas.microsoft.com/office/drawing/2014/main" id="{CF55FD51-F554-8B83-3842-EFEB640FE65B}"/>
                    </a:ext>
                  </a:extLst>
                </p14:cNvPr>
                <p14:cNvContentPartPr/>
                <p14:nvPr/>
              </p14:nvContentPartPr>
              <p14:xfrm>
                <a:off x="6521493" y="3811890"/>
                <a:ext cx="2520" cy="56160"/>
              </p14:xfrm>
            </p:contentPart>
          </mc:Choice>
          <mc:Fallback>
            <p:pic>
              <p:nvPicPr>
                <p:cNvPr id="119" name="Ink 118">
                  <a:extLst>
                    <a:ext uri="{FF2B5EF4-FFF2-40B4-BE49-F238E27FC236}">
                      <a16:creationId xmlns:a16="http://schemas.microsoft.com/office/drawing/2014/main" id="{CF55FD51-F554-8B83-3842-EFEB640FE65B}"/>
                    </a:ext>
                  </a:extLst>
                </p:cNvPr>
                <p:cNvPicPr/>
                <p:nvPr/>
              </p:nvPicPr>
              <p:blipFill>
                <a:blip r:embed="rId144"/>
                <a:stretch>
                  <a:fillRect/>
                </a:stretch>
              </p:blipFill>
              <p:spPr>
                <a:xfrm>
                  <a:off x="6512493" y="3803250"/>
                  <a:ext cx="20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1" name="Ink 120">
                  <a:extLst>
                    <a:ext uri="{FF2B5EF4-FFF2-40B4-BE49-F238E27FC236}">
                      <a16:creationId xmlns:a16="http://schemas.microsoft.com/office/drawing/2014/main" id="{F6B72C99-13A7-898F-47BB-3EA419AB06BF}"/>
                    </a:ext>
                  </a:extLst>
                </p14:cNvPr>
                <p14:cNvContentPartPr/>
                <p14:nvPr/>
              </p14:nvContentPartPr>
              <p14:xfrm>
                <a:off x="6508533" y="3789570"/>
                <a:ext cx="23040" cy="77040"/>
              </p14:xfrm>
            </p:contentPart>
          </mc:Choice>
          <mc:Fallback>
            <p:pic>
              <p:nvPicPr>
                <p:cNvPr id="121" name="Ink 120">
                  <a:extLst>
                    <a:ext uri="{FF2B5EF4-FFF2-40B4-BE49-F238E27FC236}">
                      <a16:creationId xmlns:a16="http://schemas.microsoft.com/office/drawing/2014/main" id="{F6B72C99-13A7-898F-47BB-3EA419AB06BF}"/>
                    </a:ext>
                  </a:extLst>
                </p:cNvPr>
                <p:cNvPicPr/>
                <p:nvPr/>
              </p:nvPicPr>
              <p:blipFill>
                <a:blip r:embed="rId146"/>
                <a:stretch>
                  <a:fillRect/>
                </a:stretch>
              </p:blipFill>
              <p:spPr>
                <a:xfrm>
                  <a:off x="6499893" y="3780570"/>
                  <a:ext cx="40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3" name="Ink 122">
                  <a:extLst>
                    <a:ext uri="{FF2B5EF4-FFF2-40B4-BE49-F238E27FC236}">
                      <a16:creationId xmlns:a16="http://schemas.microsoft.com/office/drawing/2014/main" id="{298659E3-BF2B-464B-5422-15CC51625383}"/>
                    </a:ext>
                  </a:extLst>
                </p14:cNvPr>
                <p14:cNvContentPartPr/>
                <p14:nvPr/>
              </p14:nvContentPartPr>
              <p14:xfrm>
                <a:off x="6574773" y="3657450"/>
                <a:ext cx="89280" cy="147240"/>
              </p14:xfrm>
            </p:contentPart>
          </mc:Choice>
          <mc:Fallback>
            <p:pic>
              <p:nvPicPr>
                <p:cNvPr id="123" name="Ink 122">
                  <a:extLst>
                    <a:ext uri="{FF2B5EF4-FFF2-40B4-BE49-F238E27FC236}">
                      <a16:creationId xmlns:a16="http://schemas.microsoft.com/office/drawing/2014/main" id="{298659E3-BF2B-464B-5422-15CC51625383}"/>
                    </a:ext>
                  </a:extLst>
                </p:cNvPr>
                <p:cNvPicPr/>
                <p:nvPr/>
              </p:nvPicPr>
              <p:blipFill>
                <a:blip r:embed="rId148"/>
                <a:stretch>
                  <a:fillRect/>
                </a:stretch>
              </p:blipFill>
              <p:spPr>
                <a:xfrm>
                  <a:off x="6565773" y="3648450"/>
                  <a:ext cx="106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5" name="Ink 124">
                  <a:extLst>
                    <a:ext uri="{FF2B5EF4-FFF2-40B4-BE49-F238E27FC236}">
                      <a16:creationId xmlns:a16="http://schemas.microsoft.com/office/drawing/2014/main" id="{24AC61EF-D93C-319E-832B-8C02A15390CE}"/>
                    </a:ext>
                  </a:extLst>
                </p14:cNvPr>
                <p14:cNvContentPartPr/>
                <p14:nvPr/>
              </p14:nvContentPartPr>
              <p14:xfrm>
                <a:off x="6626253" y="3748530"/>
                <a:ext cx="56160" cy="2520"/>
              </p14:xfrm>
            </p:contentPart>
          </mc:Choice>
          <mc:Fallback>
            <p:pic>
              <p:nvPicPr>
                <p:cNvPr id="125" name="Ink 124">
                  <a:extLst>
                    <a:ext uri="{FF2B5EF4-FFF2-40B4-BE49-F238E27FC236}">
                      <a16:creationId xmlns:a16="http://schemas.microsoft.com/office/drawing/2014/main" id="{24AC61EF-D93C-319E-832B-8C02A15390CE}"/>
                    </a:ext>
                  </a:extLst>
                </p:cNvPr>
                <p:cNvPicPr/>
                <p:nvPr/>
              </p:nvPicPr>
              <p:blipFill>
                <a:blip r:embed="rId150"/>
                <a:stretch>
                  <a:fillRect/>
                </a:stretch>
              </p:blipFill>
              <p:spPr>
                <a:xfrm>
                  <a:off x="6617613" y="3739530"/>
                  <a:ext cx="73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7" name="Ink 126">
                  <a:extLst>
                    <a:ext uri="{FF2B5EF4-FFF2-40B4-BE49-F238E27FC236}">
                      <a16:creationId xmlns:a16="http://schemas.microsoft.com/office/drawing/2014/main" id="{F0F82BA9-6D36-7CFC-FD28-03A3CB437130}"/>
                    </a:ext>
                  </a:extLst>
                </p14:cNvPr>
                <p14:cNvContentPartPr/>
                <p14:nvPr/>
              </p14:nvContentPartPr>
              <p14:xfrm>
                <a:off x="6732453" y="3675090"/>
                <a:ext cx="22320" cy="117360"/>
              </p14:xfrm>
            </p:contentPart>
          </mc:Choice>
          <mc:Fallback>
            <p:pic>
              <p:nvPicPr>
                <p:cNvPr id="127" name="Ink 126">
                  <a:extLst>
                    <a:ext uri="{FF2B5EF4-FFF2-40B4-BE49-F238E27FC236}">
                      <a16:creationId xmlns:a16="http://schemas.microsoft.com/office/drawing/2014/main" id="{F0F82BA9-6D36-7CFC-FD28-03A3CB437130}"/>
                    </a:ext>
                  </a:extLst>
                </p:cNvPr>
                <p:cNvPicPr/>
                <p:nvPr/>
              </p:nvPicPr>
              <p:blipFill>
                <a:blip r:embed="rId152"/>
                <a:stretch>
                  <a:fillRect/>
                </a:stretch>
              </p:blipFill>
              <p:spPr>
                <a:xfrm>
                  <a:off x="6723813" y="3666090"/>
                  <a:ext cx="39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8" name="Ink 127">
                  <a:extLst>
                    <a:ext uri="{FF2B5EF4-FFF2-40B4-BE49-F238E27FC236}">
                      <a16:creationId xmlns:a16="http://schemas.microsoft.com/office/drawing/2014/main" id="{361A9A77-F5CD-7650-0CCB-0E690A1C7AD6}"/>
                    </a:ext>
                  </a:extLst>
                </p14:cNvPr>
                <p14:cNvContentPartPr/>
                <p14:nvPr/>
              </p14:nvContentPartPr>
              <p14:xfrm>
                <a:off x="6820653" y="3724770"/>
                <a:ext cx="44280" cy="79560"/>
              </p14:xfrm>
            </p:contentPart>
          </mc:Choice>
          <mc:Fallback>
            <p:pic>
              <p:nvPicPr>
                <p:cNvPr id="128" name="Ink 127">
                  <a:extLst>
                    <a:ext uri="{FF2B5EF4-FFF2-40B4-BE49-F238E27FC236}">
                      <a16:creationId xmlns:a16="http://schemas.microsoft.com/office/drawing/2014/main" id="{361A9A77-F5CD-7650-0CCB-0E690A1C7AD6}"/>
                    </a:ext>
                  </a:extLst>
                </p:cNvPr>
                <p:cNvPicPr/>
                <p:nvPr/>
              </p:nvPicPr>
              <p:blipFill>
                <a:blip r:embed="rId154"/>
                <a:stretch>
                  <a:fillRect/>
                </a:stretch>
              </p:blipFill>
              <p:spPr>
                <a:xfrm>
                  <a:off x="6811653" y="3715770"/>
                  <a:ext cx="61920" cy="97200"/>
                </a:xfrm>
                <a:prstGeom prst="rect">
                  <a:avLst/>
                </a:prstGeom>
              </p:spPr>
            </p:pic>
          </mc:Fallback>
        </mc:AlternateContent>
      </p:grpSp>
    </p:spTree>
    <p:extLst>
      <p:ext uri="{BB962C8B-B14F-4D97-AF65-F5344CB8AC3E}">
        <p14:creationId xmlns:p14="http://schemas.microsoft.com/office/powerpoint/2010/main" val="1676005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AA78172-CE2F-2652-E5E0-EF3B47EE01EA}"/>
              </a:ext>
            </a:extLst>
          </p:cNvPr>
          <p:cNvSpPr>
            <a:spLocks noGrp="1" noChangeArrowheads="1"/>
          </p:cNvSpPr>
          <p:nvPr>
            <p:ph type="title"/>
          </p:nvPr>
        </p:nvSpPr>
        <p:spPr>
          <a:xfrm>
            <a:off x="431540" y="476672"/>
            <a:ext cx="8280920" cy="1152128"/>
          </a:xfrm>
        </p:spPr>
        <p:txBody>
          <a:bodyPr>
            <a:normAutofit/>
          </a:bodyPr>
          <a:lstStyle/>
          <a:p>
            <a:pPr eaLnBrk="1" hangingPunct="1"/>
            <a:r>
              <a:rPr lang="en-US" altLang="en-PS" sz="3200" b="1" dirty="0"/>
              <a:t>When interest rates vary with time different procedures are necessary.</a:t>
            </a:r>
          </a:p>
        </p:txBody>
      </p:sp>
      <p:graphicFrame>
        <p:nvGraphicFramePr>
          <p:cNvPr id="47109" name="Rectangle 3">
            <a:extLst>
              <a:ext uri="{FF2B5EF4-FFF2-40B4-BE49-F238E27FC236}">
                <a16:creationId xmlns:a16="http://schemas.microsoft.com/office/drawing/2014/main" id="{376C0BB4-38EB-ADBC-A822-0129AFAC5553}"/>
              </a:ext>
            </a:extLst>
          </p:cNvPr>
          <p:cNvGraphicFramePr>
            <a:graphicFrameLocks noGrp="1"/>
          </p:cNvGraphicFramePr>
          <p:nvPr>
            <p:ph idx="1"/>
            <p:extLst>
              <p:ext uri="{D42A27DB-BD31-4B8C-83A1-F6EECF244321}">
                <p14:modId xmlns:p14="http://schemas.microsoft.com/office/powerpoint/2010/main" val="4009861744"/>
              </p:ext>
            </p:extLst>
          </p:nvPr>
        </p:nvGraphicFramePr>
        <p:xfrm>
          <a:off x="685800" y="1632000"/>
          <a:ext cx="7772400" cy="4183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C6CDA61-46B3-51DA-CA31-6B0A543823A4}"/>
              </a:ext>
            </a:extLst>
          </p:cNvPr>
          <p:cNvSpPr>
            <a:spLocks noGrp="1"/>
          </p:cNvSpPr>
          <p:nvPr>
            <p:ph type="sldNum" sz="quarter" idx="12"/>
          </p:nvPr>
        </p:nvSpPr>
        <p:spPr/>
        <p:txBody>
          <a:bodyPr/>
          <a:lstStyle/>
          <a:p>
            <a:fld id="{44330A29-559D-E940-96C9-797D37C25A7C}" type="slidenum">
              <a:rPr lang="en-US" altLang="en-PS" smtClean="0"/>
              <a:pPr/>
              <a:t>61</a:t>
            </a:fld>
            <a:endParaRPr lang="en-US" altLang="en-P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CEA6C624-6114-09AC-1D4A-D3A052CD7215}"/>
              </a:ext>
            </a:extLst>
          </p:cNvPr>
          <p:cNvSpPr txBox="1">
            <a:spLocks noChangeArrowheads="1"/>
          </p:cNvSpPr>
          <p:nvPr/>
        </p:nvSpPr>
        <p:spPr bwMode="auto">
          <a:xfrm>
            <a:off x="716318" y="329098"/>
            <a:ext cx="762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The present equivalent of a cash flow occurring at the end of period </a:t>
            </a:r>
            <a:r>
              <a:rPr lang="en-US" altLang="en-PS" sz="2800" i="1" dirty="0">
                <a:latin typeface="Times New Roman" panose="02020603050405020304" pitchFamily="18" charset="0"/>
              </a:rPr>
              <a:t>N</a:t>
            </a:r>
            <a:r>
              <a:rPr lang="en-US" altLang="en-PS" sz="2800" dirty="0">
                <a:latin typeface="Times New Roman" panose="02020603050405020304" pitchFamily="18" charset="0"/>
              </a:rPr>
              <a:t> can be computed with the equation below, where </a:t>
            </a:r>
            <a:r>
              <a:rPr lang="en-US" altLang="en-PS" sz="2800" i="1" dirty="0" err="1">
                <a:latin typeface="Times New Roman" panose="02020603050405020304" pitchFamily="18" charset="0"/>
              </a:rPr>
              <a:t>i</a:t>
            </a:r>
            <a:r>
              <a:rPr lang="en-US" altLang="en-PS" sz="2800" i="1" baseline="-25000" dirty="0" err="1">
                <a:latin typeface="Times New Roman" panose="02020603050405020304" pitchFamily="18" charset="0"/>
              </a:rPr>
              <a:t>k</a:t>
            </a:r>
            <a:r>
              <a:rPr lang="en-US" altLang="en-PS" sz="2800" dirty="0">
                <a:latin typeface="Times New Roman" panose="02020603050405020304" pitchFamily="18" charset="0"/>
              </a:rPr>
              <a:t> is the interest rate for the </a:t>
            </a:r>
            <a:r>
              <a:rPr lang="en-US" altLang="en-PS" sz="2800" i="1" dirty="0">
                <a:latin typeface="Times New Roman" panose="02020603050405020304" pitchFamily="18" charset="0"/>
              </a:rPr>
              <a:t>k</a:t>
            </a:r>
            <a:r>
              <a:rPr lang="en-US" altLang="en-PS" sz="2800" baseline="30000" dirty="0">
                <a:latin typeface="Times New Roman" panose="02020603050405020304" pitchFamily="18" charset="0"/>
              </a:rPr>
              <a:t>th</a:t>
            </a:r>
            <a:r>
              <a:rPr lang="en-US" altLang="en-PS" sz="2800" dirty="0">
                <a:latin typeface="Times New Roman" panose="02020603050405020304" pitchFamily="18" charset="0"/>
              </a:rPr>
              <a:t> period.</a:t>
            </a:r>
          </a:p>
        </p:txBody>
      </p:sp>
      <p:pic>
        <p:nvPicPr>
          <p:cNvPr id="48131" name="Picture 3" descr="latex-image-3">
            <a:extLst>
              <a:ext uri="{FF2B5EF4-FFF2-40B4-BE49-F238E27FC236}">
                <a16:creationId xmlns:a16="http://schemas.microsoft.com/office/drawing/2014/main" id="{2C7BFDB7-1C0C-1A8D-EA1F-FBABE2DE7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618" y="2295554"/>
            <a:ext cx="2819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D4F35C3-005F-9D01-4981-7D01A5E84A5B}"/>
              </a:ext>
            </a:extLst>
          </p:cNvPr>
          <p:cNvSpPr>
            <a:spLocks noGrp="1"/>
          </p:cNvSpPr>
          <p:nvPr>
            <p:ph type="sldNum" sz="quarter" idx="12"/>
          </p:nvPr>
        </p:nvSpPr>
        <p:spPr/>
        <p:txBody>
          <a:bodyPr/>
          <a:lstStyle/>
          <a:p>
            <a:fld id="{DAF96F89-6D55-2A43-8D94-A4AFFDF7BA63}" type="slidenum">
              <a:rPr lang="en-US" altLang="en-PS" smtClean="0"/>
              <a:pPr/>
              <a:t>62</a:t>
            </a:fld>
            <a:endParaRPr lang="en-US" altLang="en-PS"/>
          </a:p>
        </p:txBody>
      </p:sp>
      <p:sp>
        <p:nvSpPr>
          <p:cNvPr id="3" name="TextBox 2">
            <a:extLst>
              <a:ext uri="{FF2B5EF4-FFF2-40B4-BE49-F238E27FC236}">
                <a16:creationId xmlns:a16="http://schemas.microsoft.com/office/drawing/2014/main" id="{151664BC-91FB-BDF7-942B-815A82D9B5CA}"/>
              </a:ext>
            </a:extLst>
          </p:cNvPr>
          <p:cNvSpPr txBox="1"/>
          <p:nvPr/>
        </p:nvSpPr>
        <p:spPr>
          <a:xfrm>
            <a:off x="731423" y="3416776"/>
            <a:ext cx="1269899" cy="369332"/>
          </a:xfrm>
          <a:prstGeom prst="rect">
            <a:avLst/>
          </a:prstGeom>
          <a:noFill/>
        </p:spPr>
        <p:txBody>
          <a:bodyPr wrap="none" rtlCol="0">
            <a:spAutoFit/>
          </a:bodyPr>
          <a:lstStyle/>
          <a:p>
            <a:r>
              <a:rPr lang="en-US" dirty="0"/>
              <a:t>The </a:t>
            </a:r>
            <a:r>
              <a:rPr lang="en-PS" dirty="0"/>
              <a:t>symbol </a:t>
            </a:r>
          </a:p>
        </p:txBody>
      </p:sp>
      <p:pic>
        <p:nvPicPr>
          <p:cNvPr id="4" name="Picture 3">
            <a:extLst>
              <a:ext uri="{FF2B5EF4-FFF2-40B4-BE49-F238E27FC236}">
                <a16:creationId xmlns:a16="http://schemas.microsoft.com/office/drawing/2014/main" id="{3F5D541D-EDC2-EB22-5A4B-254D403620B4}"/>
              </a:ext>
            </a:extLst>
          </p:cNvPr>
          <p:cNvPicPr>
            <a:picLocks noChangeAspect="1"/>
          </p:cNvPicPr>
          <p:nvPr/>
        </p:nvPicPr>
        <p:blipFill>
          <a:blip r:embed="rId3"/>
          <a:stretch>
            <a:fillRect/>
          </a:stretch>
        </p:blipFill>
        <p:spPr>
          <a:xfrm>
            <a:off x="1907704" y="3309342"/>
            <a:ext cx="546100" cy="584200"/>
          </a:xfrm>
          <a:prstGeom prst="rect">
            <a:avLst/>
          </a:prstGeom>
        </p:spPr>
      </p:pic>
      <p:sp>
        <p:nvSpPr>
          <p:cNvPr id="5" name="TextBox 4">
            <a:extLst>
              <a:ext uri="{FF2B5EF4-FFF2-40B4-BE49-F238E27FC236}">
                <a16:creationId xmlns:a16="http://schemas.microsoft.com/office/drawing/2014/main" id="{3153710B-142F-1349-2F70-26A870C28F77}"/>
              </a:ext>
            </a:extLst>
          </p:cNvPr>
          <p:cNvSpPr txBox="1"/>
          <p:nvPr/>
        </p:nvSpPr>
        <p:spPr>
          <a:xfrm>
            <a:off x="2453804" y="3447583"/>
            <a:ext cx="2358594" cy="369332"/>
          </a:xfrm>
          <a:prstGeom prst="rect">
            <a:avLst/>
          </a:prstGeom>
          <a:noFill/>
        </p:spPr>
        <p:txBody>
          <a:bodyPr wrap="none" rtlCol="0">
            <a:spAutoFit/>
          </a:bodyPr>
          <a:lstStyle/>
          <a:p>
            <a:r>
              <a:rPr lang="en-US" dirty="0"/>
              <a:t>m</a:t>
            </a:r>
            <a:r>
              <a:rPr lang="en-PS" dirty="0"/>
              <a:t>eans “the product of”.</a:t>
            </a:r>
          </a:p>
        </p:txBody>
      </p:sp>
      <p:pic>
        <p:nvPicPr>
          <p:cNvPr id="6" name="Picture 5">
            <a:extLst>
              <a:ext uri="{FF2B5EF4-FFF2-40B4-BE49-F238E27FC236}">
                <a16:creationId xmlns:a16="http://schemas.microsoft.com/office/drawing/2014/main" id="{A132381B-DB31-CA06-A962-053279557A12}"/>
              </a:ext>
            </a:extLst>
          </p:cNvPr>
          <p:cNvPicPr>
            <a:picLocks noChangeAspect="1"/>
          </p:cNvPicPr>
          <p:nvPr/>
        </p:nvPicPr>
        <p:blipFill>
          <a:blip r:embed="rId4"/>
          <a:stretch>
            <a:fillRect/>
          </a:stretch>
        </p:blipFill>
        <p:spPr>
          <a:xfrm>
            <a:off x="588980" y="4128118"/>
            <a:ext cx="8087476" cy="158258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773CA6A-A027-D4E6-1145-CEBBCDF367E6}"/>
              </a:ext>
            </a:extLst>
          </p:cNvPr>
          <p:cNvSpPr>
            <a:spLocks noGrp="1" noChangeArrowheads="1"/>
          </p:cNvSpPr>
          <p:nvPr>
            <p:ph type="title"/>
          </p:nvPr>
        </p:nvSpPr>
        <p:spPr>
          <a:xfrm>
            <a:off x="457200" y="304800"/>
            <a:ext cx="8305800" cy="838200"/>
          </a:xfrm>
        </p:spPr>
        <p:txBody>
          <a:bodyPr>
            <a:normAutofit fontScale="90000"/>
          </a:bodyPr>
          <a:lstStyle/>
          <a:p>
            <a:pPr eaLnBrk="1" hangingPunct="1"/>
            <a:r>
              <a:rPr lang="en-US" altLang="en-PS" sz="4000" b="1" dirty="0"/>
              <a:t>Nominal and effective interest rates.</a:t>
            </a:r>
          </a:p>
        </p:txBody>
      </p:sp>
      <p:graphicFrame>
        <p:nvGraphicFramePr>
          <p:cNvPr id="49157" name="Rectangle 3">
            <a:extLst>
              <a:ext uri="{FF2B5EF4-FFF2-40B4-BE49-F238E27FC236}">
                <a16:creationId xmlns:a16="http://schemas.microsoft.com/office/drawing/2014/main" id="{4657590F-B88D-EE09-00C2-A4B47974F48A}"/>
              </a:ext>
            </a:extLst>
          </p:cNvPr>
          <p:cNvGraphicFramePr>
            <a:graphicFrameLocks noGrp="1"/>
          </p:cNvGraphicFramePr>
          <p:nvPr>
            <p:ph idx="1"/>
          </p:nvPr>
        </p:nvGraphicFramePr>
        <p:xfrm>
          <a:off x="685800" y="1371600"/>
          <a:ext cx="777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06EB06B-E82F-A570-BCED-331A40D37A9B}"/>
              </a:ext>
            </a:extLst>
          </p:cNvPr>
          <p:cNvSpPr>
            <a:spLocks noGrp="1"/>
          </p:cNvSpPr>
          <p:nvPr>
            <p:ph type="sldNum" sz="quarter" idx="12"/>
          </p:nvPr>
        </p:nvSpPr>
        <p:spPr/>
        <p:txBody>
          <a:bodyPr/>
          <a:lstStyle/>
          <a:p>
            <a:fld id="{44330A29-559D-E940-96C9-797D37C25A7C}" type="slidenum">
              <a:rPr lang="en-US" altLang="en-PS" smtClean="0"/>
              <a:pPr/>
              <a:t>63</a:t>
            </a:fld>
            <a:endParaRPr lang="en-US" altLang="en-P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3E0149A-5441-F4D5-90FF-9025AED61550}"/>
              </a:ext>
            </a:extLst>
          </p:cNvPr>
          <p:cNvSpPr>
            <a:spLocks noGrp="1" noChangeArrowheads="1"/>
          </p:cNvSpPr>
          <p:nvPr>
            <p:ph type="title"/>
          </p:nvPr>
        </p:nvSpPr>
        <p:spPr>
          <a:xfrm>
            <a:off x="395536" y="381000"/>
            <a:ext cx="8352928" cy="1607840"/>
          </a:xfrm>
        </p:spPr>
        <p:txBody>
          <a:bodyPr>
            <a:normAutofit/>
          </a:bodyPr>
          <a:lstStyle/>
          <a:p>
            <a:pPr eaLnBrk="1" hangingPunct="1"/>
            <a:r>
              <a:rPr lang="en-US" altLang="en-PS" sz="3600" b="1" dirty="0"/>
              <a:t>The effect of more frequent compounding can be easily determined.</a:t>
            </a:r>
          </a:p>
        </p:txBody>
      </p:sp>
      <p:sp>
        <p:nvSpPr>
          <p:cNvPr id="50179" name="Text Box 3">
            <a:extLst>
              <a:ext uri="{FF2B5EF4-FFF2-40B4-BE49-F238E27FC236}">
                <a16:creationId xmlns:a16="http://schemas.microsoft.com/office/drawing/2014/main" id="{5F2C4A51-DB04-DE8F-E51A-6485E09B1A18}"/>
              </a:ext>
            </a:extLst>
          </p:cNvPr>
          <p:cNvSpPr txBox="1">
            <a:spLocks noChangeArrowheads="1"/>
          </p:cNvSpPr>
          <p:nvPr/>
        </p:nvSpPr>
        <p:spPr bwMode="auto">
          <a:xfrm>
            <a:off x="762000" y="2590800"/>
            <a:ext cx="7696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Let </a:t>
            </a:r>
            <a:r>
              <a:rPr lang="en-US" altLang="en-PS" sz="2800" i="1" dirty="0">
                <a:latin typeface="Times New Roman" panose="02020603050405020304" pitchFamily="18" charset="0"/>
              </a:rPr>
              <a:t>r</a:t>
            </a:r>
            <a:r>
              <a:rPr lang="en-US" altLang="en-PS" sz="2800" dirty="0">
                <a:latin typeface="Times New Roman" panose="02020603050405020304" pitchFamily="18" charset="0"/>
              </a:rPr>
              <a:t> be the nominal, annual interest rate and </a:t>
            </a:r>
            <a:r>
              <a:rPr lang="en-US" altLang="en-PS" sz="2800" i="1" dirty="0">
                <a:latin typeface="Times New Roman" panose="02020603050405020304" pitchFamily="18" charset="0"/>
              </a:rPr>
              <a:t>M</a:t>
            </a:r>
            <a:r>
              <a:rPr lang="en-US" altLang="en-PS" sz="2800" dirty="0">
                <a:latin typeface="Times New Roman" panose="02020603050405020304" pitchFamily="18" charset="0"/>
              </a:rPr>
              <a:t> the number of compounding periods per year.  We can find, </a:t>
            </a:r>
            <a:r>
              <a:rPr lang="en-US" altLang="en-PS" sz="2800" i="1" dirty="0">
                <a:latin typeface="Times New Roman" panose="02020603050405020304" pitchFamily="18" charset="0"/>
              </a:rPr>
              <a:t>i,</a:t>
            </a:r>
            <a:r>
              <a:rPr lang="en-US" altLang="en-PS" sz="2800" dirty="0">
                <a:latin typeface="Times New Roman" panose="02020603050405020304" pitchFamily="18" charset="0"/>
              </a:rPr>
              <a:t> the effective interest by using the formula below.</a:t>
            </a:r>
          </a:p>
        </p:txBody>
      </p:sp>
      <p:pic>
        <p:nvPicPr>
          <p:cNvPr id="50180" name="Picture 4" descr="latex-image-3">
            <a:extLst>
              <a:ext uri="{FF2B5EF4-FFF2-40B4-BE49-F238E27FC236}">
                <a16:creationId xmlns:a16="http://schemas.microsoft.com/office/drawing/2014/main" id="{D8FDE3B5-8FB8-29BC-C375-B11400DE0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572000"/>
            <a:ext cx="2832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3CE75B-D57E-5863-C774-AB4DB97FEBBC}"/>
              </a:ext>
            </a:extLst>
          </p:cNvPr>
          <p:cNvSpPr>
            <a:spLocks noGrp="1"/>
          </p:cNvSpPr>
          <p:nvPr>
            <p:ph type="sldNum" sz="quarter" idx="12"/>
          </p:nvPr>
        </p:nvSpPr>
        <p:spPr/>
        <p:txBody>
          <a:bodyPr/>
          <a:lstStyle/>
          <a:p>
            <a:fld id="{1A828558-3C7E-B84F-87A8-6FCFE6F14300}" type="slidenum">
              <a:rPr lang="en-US" altLang="en-PS" smtClean="0"/>
              <a:pPr/>
              <a:t>64</a:t>
            </a:fld>
            <a:endParaRPr lang="en-US" altLang="en-P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BBE7F70-260B-1625-03CB-79D933FF9761}"/>
              </a:ext>
            </a:extLst>
          </p:cNvPr>
          <p:cNvSpPr>
            <a:spLocks noGrp="1" noChangeArrowheads="1"/>
          </p:cNvSpPr>
          <p:nvPr>
            <p:ph type="title"/>
          </p:nvPr>
        </p:nvSpPr>
        <p:spPr>
          <a:xfrm>
            <a:off x="684862" y="134199"/>
            <a:ext cx="7773338" cy="1294552"/>
          </a:xfrm>
        </p:spPr>
        <p:txBody>
          <a:bodyPr/>
          <a:lstStyle/>
          <a:p>
            <a:pPr eaLnBrk="1" hangingPunct="1"/>
            <a:r>
              <a:rPr lang="en-US" altLang="en-PS" b="1" dirty="0"/>
              <a:t>Finding effective interest rates</a:t>
            </a:r>
          </a:p>
        </p:txBody>
      </p:sp>
      <p:sp>
        <p:nvSpPr>
          <p:cNvPr id="51203" name="Text Box 3">
            <a:extLst>
              <a:ext uri="{FF2B5EF4-FFF2-40B4-BE49-F238E27FC236}">
                <a16:creationId xmlns:a16="http://schemas.microsoft.com/office/drawing/2014/main" id="{68A81D62-9E2B-48E0-7512-C76B29B7D0AC}"/>
              </a:ext>
            </a:extLst>
          </p:cNvPr>
          <p:cNvSpPr txBox="1">
            <a:spLocks noChangeArrowheads="1"/>
          </p:cNvSpPr>
          <p:nvPr/>
        </p:nvSpPr>
        <p:spPr bwMode="auto">
          <a:xfrm>
            <a:off x="685800" y="182880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For an 18% nominal rate, </a:t>
            </a:r>
            <a:r>
              <a:rPr lang="en-US" altLang="en-PS" sz="2800" b="1" i="1" dirty="0">
                <a:latin typeface="Times New Roman" panose="02020603050405020304" pitchFamily="18" charset="0"/>
              </a:rPr>
              <a:t>compounded quarterly</a:t>
            </a:r>
            <a:r>
              <a:rPr lang="en-US" altLang="en-PS" sz="2800" dirty="0">
                <a:latin typeface="Times New Roman" panose="02020603050405020304" pitchFamily="18" charset="0"/>
              </a:rPr>
              <a:t>, the effective interest is.</a:t>
            </a:r>
          </a:p>
        </p:txBody>
      </p:sp>
      <p:sp>
        <p:nvSpPr>
          <p:cNvPr id="51204" name="Text Box 4">
            <a:extLst>
              <a:ext uri="{FF2B5EF4-FFF2-40B4-BE49-F238E27FC236}">
                <a16:creationId xmlns:a16="http://schemas.microsoft.com/office/drawing/2014/main" id="{72D43163-8A22-DD01-BDF0-071BA80B8DD2}"/>
              </a:ext>
            </a:extLst>
          </p:cNvPr>
          <p:cNvSpPr txBox="1">
            <a:spLocks noChangeArrowheads="1"/>
          </p:cNvSpPr>
          <p:nvPr/>
        </p:nvSpPr>
        <p:spPr bwMode="auto">
          <a:xfrm>
            <a:off x="685800" y="4191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For a 7% nominal rate, </a:t>
            </a:r>
            <a:r>
              <a:rPr lang="en-US" altLang="en-PS" sz="2800" b="1" i="1" dirty="0">
                <a:latin typeface="Times New Roman" panose="02020603050405020304" pitchFamily="18" charset="0"/>
              </a:rPr>
              <a:t>compounded monthly</a:t>
            </a:r>
            <a:r>
              <a:rPr lang="en-US" altLang="en-PS" sz="2800" dirty="0">
                <a:latin typeface="Times New Roman" panose="02020603050405020304" pitchFamily="18" charset="0"/>
              </a:rPr>
              <a:t>, the effective interest is.</a:t>
            </a:r>
          </a:p>
        </p:txBody>
      </p:sp>
      <p:pic>
        <p:nvPicPr>
          <p:cNvPr id="51205" name="Picture 6" descr="latex-image-3">
            <a:extLst>
              <a:ext uri="{FF2B5EF4-FFF2-40B4-BE49-F238E27FC236}">
                <a16:creationId xmlns:a16="http://schemas.microsoft.com/office/drawing/2014/main" id="{3B789810-0A94-E9D1-5900-619A48493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0" y="2971800"/>
            <a:ext cx="4508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descr="latex-image-3">
            <a:extLst>
              <a:ext uri="{FF2B5EF4-FFF2-40B4-BE49-F238E27FC236}">
                <a16:creationId xmlns:a16="http://schemas.microsoft.com/office/drawing/2014/main" id="{B28BFDC3-C34D-4BAD-4293-0919A2F19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334000"/>
            <a:ext cx="447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FB59590-99CE-186D-D2B1-2BCFD052D718}"/>
              </a:ext>
            </a:extLst>
          </p:cNvPr>
          <p:cNvSpPr>
            <a:spLocks noGrp="1"/>
          </p:cNvSpPr>
          <p:nvPr>
            <p:ph type="sldNum" sz="quarter" idx="12"/>
          </p:nvPr>
        </p:nvSpPr>
        <p:spPr/>
        <p:txBody>
          <a:bodyPr/>
          <a:lstStyle/>
          <a:p>
            <a:fld id="{1A828558-3C7E-B84F-87A8-6FCFE6F14300}" type="slidenum">
              <a:rPr lang="en-US" altLang="en-PS" smtClean="0"/>
              <a:pPr/>
              <a:t>65</a:t>
            </a:fld>
            <a:endParaRPr lang="en-US" altLang="en-P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52233" name="Rectangle 52232">
            <a:extLst>
              <a:ext uri="{FF2B5EF4-FFF2-40B4-BE49-F238E27FC236}">
                <a16:creationId xmlns:a16="http://schemas.microsoft.com/office/drawing/2014/main" id="{D4789EB8-C7B9-41CD-9B95-DCCECF1E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5" name="Picture 2">
            <a:extLst>
              <a:ext uri="{FF2B5EF4-FFF2-40B4-BE49-F238E27FC236}">
                <a16:creationId xmlns:a16="http://schemas.microsoft.com/office/drawing/2014/main" id="{09523DF8-9928-4EF3-8A60-071169D974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2228">
            <a:extLst>
              <a:ext uri="{FF2B5EF4-FFF2-40B4-BE49-F238E27FC236}">
                <a16:creationId xmlns:a16="http://schemas.microsoft.com/office/drawing/2014/main" id="{843577A3-6A5D-7C56-6EA8-53237EA2E116}"/>
              </a:ext>
            </a:extLst>
          </p:cNvPr>
          <p:cNvPicPr>
            <a:picLocks noChangeAspect="1"/>
          </p:cNvPicPr>
          <p:nvPr/>
        </p:nvPicPr>
        <p:blipFill rotWithShape="1">
          <a:blip r:embed="rId3"/>
          <a:srcRect l="25736" r="49223"/>
          <a:stretch/>
        </p:blipFill>
        <p:spPr>
          <a:xfrm>
            <a:off x="20" y="10"/>
            <a:ext cx="3052896" cy="6857990"/>
          </a:xfrm>
          <a:prstGeom prst="rect">
            <a:avLst/>
          </a:prstGeom>
        </p:spPr>
      </p:pic>
      <p:pic>
        <p:nvPicPr>
          <p:cNvPr id="52237" name="Picture 52236">
            <a:extLst>
              <a:ext uri="{FF2B5EF4-FFF2-40B4-BE49-F238E27FC236}">
                <a16:creationId xmlns:a16="http://schemas.microsoft.com/office/drawing/2014/main" id="{0DBE017B-E5E7-4BF1-81B6-346D7281AB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2226" name="Rectangle 2">
            <a:extLst>
              <a:ext uri="{FF2B5EF4-FFF2-40B4-BE49-F238E27FC236}">
                <a16:creationId xmlns:a16="http://schemas.microsoft.com/office/drawing/2014/main" id="{FDBAA881-1B93-7CB4-434F-43C3239CC772}"/>
              </a:ext>
            </a:extLst>
          </p:cNvPr>
          <p:cNvSpPr>
            <a:spLocks noGrp="1" noChangeArrowheads="1"/>
          </p:cNvSpPr>
          <p:nvPr>
            <p:ph type="title"/>
          </p:nvPr>
        </p:nvSpPr>
        <p:spPr>
          <a:xfrm>
            <a:off x="3348787" y="618517"/>
            <a:ext cx="5004665" cy="1596177"/>
          </a:xfrm>
        </p:spPr>
        <p:txBody>
          <a:bodyPr>
            <a:normAutofit/>
          </a:bodyPr>
          <a:lstStyle/>
          <a:p>
            <a:pPr eaLnBrk="1" hangingPunct="1"/>
            <a:r>
              <a:rPr lang="en-US" altLang="en-PS" b="1"/>
              <a:t>Interest can be compounded continuously.</a:t>
            </a:r>
          </a:p>
        </p:txBody>
      </p:sp>
      <p:sp>
        <p:nvSpPr>
          <p:cNvPr id="52227" name="Rectangle 3">
            <a:extLst>
              <a:ext uri="{FF2B5EF4-FFF2-40B4-BE49-F238E27FC236}">
                <a16:creationId xmlns:a16="http://schemas.microsoft.com/office/drawing/2014/main" id="{5C0E6F22-AFDF-72FF-77B2-160B420ED8A7}"/>
              </a:ext>
            </a:extLst>
          </p:cNvPr>
          <p:cNvSpPr>
            <a:spLocks noGrp="1" noChangeArrowheads="1"/>
          </p:cNvSpPr>
          <p:nvPr>
            <p:ph idx="1"/>
          </p:nvPr>
        </p:nvSpPr>
        <p:spPr>
          <a:xfrm>
            <a:off x="3348786" y="2367092"/>
            <a:ext cx="5004665" cy="3424107"/>
          </a:xfrm>
        </p:spPr>
        <p:txBody>
          <a:bodyPr>
            <a:normAutofit/>
          </a:bodyPr>
          <a:lstStyle/>
          <a:p>
            <a:pPr eaLnBrk="1" hangingPunct="1">
              <a:lnSpc>
                <a:spcPct val="110000"/>
              </a:lnSpc>
            </a:pPr>
            <a:r>
              <a:rPr lang="en-US" altLang="en-PS" sz="1900"/>
              <a:t>Interest is typically compounded at the end of discrete periods.</a:t>
            </a:r>
          </a:p>
          <a:p>
            <a:pPr eaLnBrk="1" hangingPunct="1">
              <a:lnSpc>
                <a:spcPct val="110000"/>
              </a:lnSpc>
            </a:pPr>
            <a:r>
              <a:rPr lang="en-US" altLang="en-PS" sz="1900"/>
              <a:t>In most companies, cash is always flowing, and should be immediately put to use.</a:t>
            </a:r>
          </a:p>
          <a:p>
            <a:pPr eaLnBrk="1" hangingPunct="1">
              <a:lnSpc>
                <a:spcPct val="110000"/>
              </a:lnSpc>
            </a:pPr>
            <a:r>
              <a:rPr lang="en-US" altLang="en-PS" sz="1900"/>
              <a:t>We can allow compounding to occur continuously throughout the period.</a:t>
            </a:r>
          </a:p>
          <a:p>
            <a:pPr eaLnBrk="1" hangingPunct="1">
              <a:lnSpc>
                <a:spcPct val="110000"/>
              </a:lnSpc>
            </a:pPr>
            <a:r>
              <a:rPr lang="en-US" altLang="en-PS" sz="1900"/>
              <a:t>The effect of this compared to discrete compounding is small in most cases.</a:t>
            </a:r>
          </a:p>
        </p:txBody>
      </p:sp>
      <p:cxnSp>
        <p:nvCxnSpPr>
          <p:cNvPr id="52239" name="Straight Connector 52238">
            <a:extLst>
              <a:ext uri="{FF2B5EF4-FFF2-40B4-BE49-F238E27FC236}">
                <a16:creationId xmlns:a16="http://schemas.microsoft.com/office/drawing/2014/main" id="{C1A230AA-FCCE-4008-A77C-D74AB0F513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5567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FF175B-CD18-518B-9CFA-EB517A585A93}"/>
              </a:ext>
            </a:extLst>
          </p:cNvPr>
          <p:cNvSpPr>
            <a:spLocks noGrp="1"/>
          </p:cNvSpPr>
          <p:nvPr>
            <p:ph type="sldNum" sz="quarter" idx="12"/>
          </p:nvPr>
        </p:nvSpPr>
        <p:spPr/>
        <p:txBody>
          <a:bodyPr/>
          <a:lstStyle/>
          <a:p>
            <a:fld id="{44330A29-559D-E940-96C9-797D37C25A7C}" type="slidenum">
              <a:rPr lang="en-US" altLang="en-PS" smtClean="0"/>
              <a:pPr/>
              <a:t>66</a:t>
            </a:fld>
            <a:endParaRPr lang="en-US" altLang="en-P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2DDB69-492F-0941-39D7-D19C5CAE1485}"/>
              </a:ext>
            </a:extLst>
          </p:cNvPr>
          <p:cNvSpPr>
            <a:spLocks noGrp="1" noChangeArrowheads="1"/>
          </p:cNvSpPr>
          <p:nvPr>
            <p:ph type="title"/>
          </p:nvPr>
        </p:nvSpPr>
        <p:spPr>
          <a:xfrm>
            <a:off x="685800" y="381000"/>
            <a:ext cx="7918648" cy="2057400"/>
          </a:xfrm>
        </p:spPr>
        <p:txBody>
          <a:bodyPr>
            <a:normAutofit/>
          </a:bodyPr>
          <a:lstStyle/>
          <a:p>
            <a:pPr eaLnBrk="1" hangingPunct="1"/>
            <a:r>
              <a:rPr lang="en-US" altLang="en-PS" sz="3600" b="1" dirty="0"/>
              <a:t>We can use the effective interest formula to derive the interest factors.</a:t>
            </a:r>
          </a:p>
        </p:txBody>
      </p:sp>
      <p:pic>
        <p:nvPicPr>
          <p:cNvPr id="53251" name="Picture 3" descr="latex-image-3">
            <a:extLst>
              <a:ext uri="{FF2B5EF4-FFF2-40B4-BE49-F238E27FC236}">
                <a16:creationId xmlns:a16="http://schemas.microsoft.com/office/drawing/2014/main" id="{40C7C225-7D14-0AC3-80A5-93D590E6A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19400"/>
            <a:ext cx="2832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a:extLst>
              <a:ext uri="{FF2B5EF4-FFF2-40B4-BE49-F238E27FC236}">
                <a16:creationId xmlns:a16="http://schemas.microsoft.com/office/drawing/2014/main" id="{0ACCFFCE-C475-CB15-C3B9-09CA85E06CCB}"/>
              </a:ext>
            </a:extLst>
          </p:cNvPr>
          <p:cNvSpPr txBox="1">
            <a:spLocks noChangeArrowheads="1"/>
          </p:cNvSpPr>
          <p:nvPr/>
        </p:nvSpPr>
        <p:spPr bwMode="auto">
          <a:xfrm>
            <a:off x="1143000" y="3810000"/>
            <a:ext cx="6858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2800" dirty="0">
                <a:latin typeface="Times New Roman" panose="02020603050405020304" pitchFamily="18" charset="0"/>
              </a:rPr>
              <a:t>As the number of compounding periods gets larger (</a:t>
            </a:r>
            <a:r>
              <a:rPr lang="en-US" altLang="en-PS" sz="2800" i="1" dirty="0">
                <a:latin typeface="Times New Roman" panose="02020603050405020304" pitchFamily="18" charset="0"/>
              </a:rPr>
              <a:t>M</a:t>
            </a:r>
            <a:r>
              <a:rPr lang="en-US" altLang="en-PS" sz="2800" dirty="0">
                <a:latin typeface="Times New Roman" panose="02020603050405020304" pitchFamily="18" charset="0"/>
              </a:rPr>
              <a:t> gets larger), we find that</a:t>
            </a:r>
            <a:endParaRPr lang="en-US" altLang="en-PS" dirty="0"/>
          </a:p>
        </p:txBody>
      </p:sp>
      <p:pic>
        <p:nvPicPr>
          <p:cNvPr id="53253" name="Picture 5" descr="latex-image-1">
            <a:extLst>
              <a:ext uri="{FF2B5EF4-FFF2-40B4-BE49-F238E27FC236}">
                <a16:creationId xmlns:a16="http://schemas.microsoft.com/office/drawing/2014/main" id="{EBAACDA0-4A35-5683-3D95-028A8D3F0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946650"/>
            <a:ext cx="168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8238BE0-1860-D6B1-ACA2-0EB40BED5C35}"/>
              </a:ext>
            </a:extLst>
          </p:cNvPr>
          <p:cNvSpPr>
            <a:spLocks noGrp="1"/>
          </p:cNvSpPr>
          <p:nvPr>
            <p:ph type="sldNum" sz="quarter" idx="12"/>
          </p:nvPr>
        </p:nvSpPr>
        <p:spPr/>
        <p:txBody>
          <a:bodyPr/>
          <a:lstStyle/>
          <a:p>
            <a:fld id="{1A828558-3C7E-B84F-87A8-6FCFE6F14300}" type="slidenum">
              <a:rPr lang="en-US" altLang="en-PS" smtClean="0"/>
              <a:pPr/>
              <a:t>67</a:t>
            </a:fld>
            <a:endParaRPr lang="en-US" altLang="en-PS"/>
          </a:p>
        </p:txBody>
      </p:sp>
      <p:sp>
        <p:nvSpPr>
          <p:cNvPr id="4" name="TextBox 3">
            <a:extLst>
              <a:ext uri="{FF2B5EF4-FFF2-40B4-BE49-F238E27FC236}">
                <a16:creationId xmlns:a16="http://schemas.microsoft.com/office/drawing/2014/main" id="{01FD2DFD-CEDD-483A-4346-0377E618EBEF}"/>
              </a:ext>
            </a:extLst>
          </p:cNvPr>
          <p:cNvSpPr txBox="1"/>
          <p:nvPr/>
        </p:nvSpPr>
        <p:spPr>
          <a:xfrm>
            <a:off x="723254" y="5575193"/>
            <a:ext cx="7128792" cy="369332"/>
          </a:xfrm>
          <a:prstGeom prst="rect">
            <a:avLst/>
          </a:prstGeom>
          <a:noFill/>
        </p:spPr>
        <p:txBody>
          <a:bodyPr wrap="square">
            <a:spAutoFit/>
          </a:bodyPr>
          <a:lstStyle/>
          <a:p>
            <a:pPr marL="0" algn="r" defTabSz="457200" rtl="1" eaLnBrk="1" latinLnBrk="0" hangingPunct="1"/>
            <a:r>
              <a:rPr lang="ar-SA" b="0" i="0" dirty="0">
                <a:solidFill>
                  <a:srgbClr val="FF0000"/>
                </a:solidFill>
                <a:effectLst/>
                <a:latin typeface="Google Sans"/>
              </a:rPr>
              <a:t>العدد النيبيري </a:t>
            </a:r>
            <a:r>
              <a:rPr lang="en-US" dirty="0">
                <a:solidFill>
                  <a:srgbClr val="FF0000"/>
                </a:solidFill>
                <a:latin typeface="Google Sans"/>
              </a:rPr>
              <a:t>e</a:t>
            </a:r>
            <a:r>
              <a:rPr lang="ar-SA" b="0" i="0" dirty="0">
                <a:solidFill>
                  <a:srgbClr val="FF0000"/>
                </a:solidFill>
                <a:effectLst/>
                <a:latin typeface="Google Sans"/>
              </a:rPr>
              <a:t> كما نسميه هو ثابت رقمي يساوي 2.71828، وهو الأساس للوغاريتم الطبيعي</a:t>
            </a:r>
            <a:endParaRPr lang="en-PS"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0F89363-C252-9B2D-C176-C4EA96226E8C}"/>
              </a:ext>
            </a:extLst>
          </p:cNvPr>
          <p:cNvSpPr>
            <a:spLocks noGrp="1" noChangeArrowheads="1"/>
          </p:cNvSpPr>
          <p:nvPr>
            <p:ph type="title"/>
          </p:nvPr>
        </p:nvSpPr>
        <p:spPr>
          <a:xfrm>
            <a:off x="395536" y="457200"/>
            <a:ext cx="8496944" cy="1003300"/>
          </a:xfrm>
        </p:spPr>
        <p:txBody>
          <a:bodyPr>
            <a:normAutofit fontScale="90000"/>
          </a:bodyPr>
          <a:lstStyle/>
          <a:p>
            <a:pPr eaLnBrk="1" hangingPunct="1"/>
            <a:r>
              <a:rPr lang="en-US" altLang="en-PS" sz="3600" b="1" dirty="0"/>
              <a:t>Continuous compounding interest factors. </a:t>
            </a:r>
          </a:p>
        </p:txBody>
      </p:sp>
      <p:pic>
        <p:nvPicPr>
          <p:cNvPr id="54275" name="Picture 3" descr="latex-image-1">
            <a:extLst>
              <a:ext uri="{FF2B5EF4-FFF2-40B4-BE49-F238E27FC236}">
                <a16:creationId xmlns:a16="http://schemas.microsoft.com/office/drawing/2014/main" id="{CFE9D23D-64FF-95F6-5D51-ED70E94F2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3670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latex-image-1">
            <a:extLst>
              <a:ext uri="{FF2B5EF4-FFF2-40B4-BE49-F238E27FC236}">
                <a16:creationId xmlns:a16="http://schemas.microsoft.com/office/drawing/2014/main" id="{536D7CFC-DF0D-6098-E957-7495E6335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4216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latex-image-1">
            <a:extLst>
              <a:ext uri="{FF2B5EF4-FFF2-40B4-BE49-F238E27FC236}">
                <a16:creationId xmlns:a16="http://schemas.microsoft.com/office/drawing/2014/main" id="{AA4CE293-5166-160B-AEDF-14DE8CD57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419600"/>
            <a:ext cx="4902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a:extLst>
              <a:ext uri="{FF2B5EF4-FFF2-40B4-BE49-F238E27FC236}">
                <a16:creationId xmlns:a16="http://schemas.microsoft.com/office/drawing/2014/main" id="{BA44DFD6-6081-99A6-6F51-517F5C4D9877}"/>
              </a:ext>
            </a:extLst>
          </p:cNvPr>
          <p:cNvSpPr txBox="1">
            <a:spLocks noChangeArrowheads="1"/>
          </p:cNvSpPr>
          <p:nvPr/>
        </p:nvSpPr>
        <p:spPr bwMode="auto">
          <a:xfrm>
            <a:off x="762000" y="55626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200" dirty="0">
                <a:latin typeface="Times New Roman" panose="02020603050405020304" pitchFamily="18" charset="0"/>
              </a:rPr>
              <a:t>The other factors can be found from these.</a:t>
            </a:r>
            <a:endParaRPr lang="en-US" altLang="en-PS" dirty="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B5CB01E3-7C84-8C6E-2B4E-87631558609A}"/>
              </a:ext>
            </a:extLst>
          </p:cNvPr>
          <p:cNvSpPr>
            <a:spLocks noGrp="1"/>
          </p:cNvSpPr>
          <p:nvPr>
            <p:ph type="sldNum" sz="quarter" idx="12"/>
          </p:nvPr>
        </p:nvSpPr>
        <p:spPr/>
        <p:txBody>
          <a:bodyPr/>
          <a:lstStyle/>
          <a:p>
            <a:fld id="{1A828558-3C7E-B84F-87A8-6FCFE6F14300}" type="slidenum">
              <a:rPr lang="en-US" altLang="en-PS" smtClean="0"/>
              <a:pPr/>
              <a:t>68</a:t>
            </a:fld>
            <a:endParaRPr lang="en-US" altLang="en-P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E621F0-FE11-3948-5823-C39DED4693E8}"/>
              </a:ext>
            </a:extLst>
          </p:cNvPr>
          <p:cNvSpPr>
            <a:spLocks noGrp="1"/>
          </p:cNvSpPr>
          <p:nvPr>
            <p:ph type="sldNum" sz="quarter" idx="12"/>
          </p:nvPr>
        </p:nvSpPr>
        <p:spPr/>
        <p:txBody>
          <a:bodyPr/>
          <a:lstStyle/>
          <a:p>
            <a:fld id="{DAF96F89-6D55-2A43-8D94-A4AFFDF7BA63}" type="slidenum">
              <a:rPr lang="en-US" altLang="en-PS" smtClean="0"/>
              <a:pPr/>
              <a:t>69</a:t>
            </a:fld>
            <a:endParaRPr lang="en-US" altLang="en-PS"/>
          </a:p>
        </p:txBody>
      </p:sp>
      <p:pic>
        <p:nvPicPr>
          <p:cNvPr id="3" name="Picture 2">
            <a:extLst>
              <a:ext uri="{FF2B5EF4-FFF2-40B4-BE49-F238E27FC236}">
                <a16:creationId xmlns:a16="http://schemas.microsoft.com/office/drawing/2014/main" id="{600F913E-575A-4E26-B5EC-F3C8B7766B91}"/>
              </a:ext>
            </a:extLst>
          </p:cNvPr>
          <p:cNvPicPr>
            <a:picLocks noChangeAspect="1"/>
          </p:cNvPicPr>
          <p:nvPr/>
        </p:nvPicPr>
        <p:blipFill>
          <a:blip r:embed="rId2"/>
          <a:stretch>
            <a:fillRect/>
          </a:stretch>
        </p:blipFill>
        <p:spPr>
          <a:xfrm>
            <a:off x="467544" y="609599"/>
            <a:ext cx="8352928" cy="5123657"/>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2EA6FEA-3FDD-78A6-6299-EB86F1DCC6CF}"/>
                  </a:ext>
                </a:extLst>
              </p14:cNvPr>
              <p14:cNvContentPartPr/>
              <p14:nvPr/>
            </p14:nvContentPartPr>
            <p14:xfrm>
              <a:off x="2019693" y="1567290"/>
              <a:ext cx="2176200" cy="95400"/>
            </p14:xfrm>
          </p:contentPart>
        </mc:Choice>
        <mc:Fallback>
          <p:pic>
            <p:nvPicPr>
              <p:cNvPr id="4" name="Ink 3">
                <a:extLst>
                  <a:ext uri="{FF2B5EF4-FFF2-40B4-BE49-F238E27FC236}">
                    <a16:creationId xmlns:a16="http://schemas.microsoft.com/office/drawing/2014/main" id="{42EA6FEA-3FDD-78A6-6299-EB86F1DCC6CF}"/>
                  </a:ext>
                </a:extLst>
              </p:cNvPr>
              <p:cNvPicPr/>
              <p:nvPr/>
            </p:nvPicPr>
            <p:blipFill>
              <a:blip r:embed="rId4"/>
              <a:stretch>
                <a:fillRect/>
              </a:stretch>
            </p:blipFill>
            <p:spPr>
              <a:xfrm>
                <a:off x="2011053" y="1558290"/>
                <a:ext cx="2193840" cy="113040"/>
              </a:xfrm>
              <a:prstGeom prst="rect">
                <a:avLst/>
              </a:prstGeom>
            </p:spPr>
          </p:pic>
        </mc:Fallback>
      </mc:AlternateContent>
    </p:spTree>
    <p:extLst>
      <p:ext uri="{BB962C8B-B14F-4D97-AF65-F5344CB8AC3E}">
        <p14:creationId xmlns:p14="http://schemas.microsoft.com/office/powerpoint/2010/main" val="327879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B0EC2E8-E039-A4C3-3D98-3733C3C8370C}"/>
              </a:ext>
            </a:extLst>
          </p:cNvPr>
          <p:cNvSpPr>
            <a:spLocks noGrp="1" noChangeArrowheads="1"/>
          </p:cNvSpPr>
          <p:nvPr>
            <p:ph type="title"/>
          </p:nvPr>
        </p:nvSpPr>
        <p:spPr>
          <a:xfrm>
            <a:off x="685800" y="762000"/>
            <a:ext cx="7772400" cy="1905000"/>
          </a:xfrm>
        </p:spPr>
        <p:txBody>
          <a:bodyPr>
            <a:normAutofit fontScale="90000"/>
          </a:bodyPr>
          <a:lstStyle/>
          <a:p>
            <a:pPr algn="just" eaLnBrk="1" hangingPunct="1"/>
            <a:r>
              <a:rPr lang="en-US" altLang="en-PS" sz="3600" dirty="0"/>
              <a:t>If $5,000 were loaned for five years at a simple interest rate of 7% per year, the interest earned would be</a:t>
            </a:r>
          </a:p>
        </p:txBody>
      </p:sp>
      <p:sp>
        <p:nvSpPr>
          <p:cNvPr id="20483" name="Text Box 4">
            <a:extLst>
              <a:ext uri="{FF2B5EF4-FFF2-40B4-BE49-F238E27FC236}">
                <a16:creationId xmlns:a16="http://schemas.microsoft.com/office/drawing/2014/main" id="{CCA1340D-288B-F287-FD9A-1B7CE0DF0C89}"/>
              </a:ext>
            </a:extLst>
          </p:cNvPr>
          <p:cNvSpPr txBox="1">
            <a:spLocks noChangeArrowheads="1"/>
          </p:cNvSpPr>
          <p:nvPr/>
        </p:nvSpPr>
        <p:spPr bwMode="auto">
          <a:xfrm>
            <a:off x="762000" y="3733800"/>
            <a:ext cx="7467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sz="3600" dirty="0">
                <a:latin typeface="Times New Roman" panose="02020603050405020304" pitchFamily="18" charset="0"/>
              </a:rPr>
              <a:t>So, the total amount repaid at the end of five years would be the original amount ($5,000) plus the interest ($1,750), or $6,750.</a:t>
            </a:r>
            <a:endParaRPr lang="en-US" altLang="en-PS" dirty="0"/>
          </a:p>
        </p:txBody>
      </p:sp>
      <p:pic>
        <p:nvPicPr>
          <p:cNvPr id="20484" name="Picture 5" descr="simple_int_example">
            <a:extLst>
              <a:ext uri="{FF2B5EF4-FFF2-40B4-BE49-F238E27FC236}">
                <a16:creationId xmlns:a16="http://schemas.microsoft.com/office/drawing/2014/main" id="{56CCEA74-14AF-A94E-BD7A-7FB1D5F84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7378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3A5C967-B40D-31D7-411A-D29CC49F97C3}"/>
              </a:ext>
            </a:extLst>
          </p:cNvPr>
          <p:cNvSpPr>
            <a:spLocks noGrp="1"/>
          </p:cNvSpPr>
          <p:nvPr>
            <p:ph type="sldNum" sz="quarter" idx="12"/>
          </p:nvPr>
        </p:nvSpPr>
        <p:spPr/>
        <p:txBody>
          <a:bodyPr/>
          <a:lstStyle/>
          <a:p>
            <a:fld id="{1A828558-3C7E-B84F-87A8-6FCFE6F14300}" type="slidenum">
              <a:rPr lang="en-US" altLang="en-PS" smtClean="0"/>
              <a:pPr/>
              <a:t>7</a:t>
            </a:fld>
            <a:endParaRPr lang="en-US" altLang="en-P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ECC26-1DBB-1405-13DD-860A050FB165}"/>
              </a:ext>
            </a:extLst>
          </p:cNvPr>
          <p:cNvSpPr>
            <a:spLocks noGrp="1"/>
          </p:cNvSpPr>
          <p:nvPr>
            <p:ph type="sldNum" sz="quarter" idx="12"/>
          </p:nvPr>
        </p:nvSpPr>
        <p:spPr/>
        <p:txBody>
          <a:bodyPr/>
          <a:lstStyle/>
          <a:p>
            <a:fld id="{DAF96F89-6D55-2A43-8D94-A4AFFDF7BA63}" type="slidenum">
              <a:rPr lang="en-US" altLang="en-PS" smtClean="0"/>
              <a:pPr/>
              <a:t>70</a:t>
            </a:fld>
            <a:endParaRPr lang="en-US" altLang="en-PS"/>
          </a:p>
        </p:txBody>
      </p:sp>
      <p:pic>
        <p:nvPicPr>
          <p:cNvPr id="3" name="Picture 2">
            <a:extLst>
              <a:ext uri="{FF2B5EF4-FFF2-40B4-BE49-F238E27FC236}">
                <a16:creationId xmlns:a16="http://schemas.microsoft.com/office/drawing/2014/main" id="{374A9721-6689-8A9A-60A8-29FB6EDFBC13}"/>
              </a:ext>
            </a:extLst>
          </p:cNvPr>
          <p:cNvPicPr>
            <a:picLocks noChangeAspect="1"/>
          </p:cNvPicPr>
          <p:nvPr/>
        </p:nvPicPr>
        <p:blipFill>
          <a:blip r:embed="rId2"/>
          <a:stretch>
            <a:fillRect/>
          </a:stretch>
        </p:blipFill>
        <p:spPr>
          <a:xfrm>
            <a:off x="539552" y="476673"/>
            <a:ext cx="8064896" cy="5263984"/>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56838EB-23A0-A1CE-55D9-E2DC75C7A626}"/>
                  </a:ext>
                </a:extLst>
              </p14:cNvPr>
              <p14:cNvContentPartPr/>
              <p14:nvPr/>
            </p14:nvContentPartPr>
            <p14:xfrm>
              <a:off x="4698093" y="1603650"/>
              <a:ext cx="1512360" cy="26280"/>
            </p14:xfrm>
          </p:contentPart>
        </mc:Choice>
        <mc:Fallback>
          <p:pic>
            <p:nvPicPr>
              <p:cNvPr id="4" name="Ink 3">
                <a:extLst>
                  <a:ext uri="{FF2B5EF4-FFF2-40B4-BE49-F238E27FC236}">
                    <a16:creationId xmlns:a16="http://schemas.microsoft.com/office/drawing/2014/main" id="{056838EB-23A0-A1CE-55D9-E2DC75C7A626}"/>
                  </a:ext>
                </a:extLst>
              </p:cNvPr>
              <p:cNvPicPr/>
              <p:nvPr/>
            </p:nvPicPr>
            <p:blipFill>
              <a:blip r:embed="rId4"/>
              <a:stretch>
                <a:fillRect/>
              </a:stretch>
            </p:blipFill>
            <p:spPr>
              <a:xfrm>
                <a:off x="4689453" y="1594650"/>
                <a:ext cx="1530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FFA9C8A8-E22A-D49B-B3BA-3CCA368BBAB6}"/>
                  </a:ext>
                </a:extLst>
              </p14:cNvPr>
              <p14:cNvContentPartPr/>
              <p14:nvPr/>
            </p14:nvContentPartPr>
            <p14:xfrm>
              <a:off x="6156093" y="4460970"/>
              <a:ext cx="589320" cy="11880"/>
            </p14:xfrm>
          </p:contentPart>
        </mc:Choice>
        <mc:Fallback>
          <p:pic>
            <p:nvPicPr>
              <p:cNvPr id="5" name="Ink 4">
                <a:extLst>
                  <a:ext uri="{FF2B5EF4-FFF2-40B4-BE49-F238E27FC236}">
                    <a16:creationId xmlns:a16="http://schemas.microsoft.com/office/drawing/2014/main" id="{FFA9C8A8-E22A-D49B-B3BA-3CCA368BBAB6}"/>
                  </a:ext>
                </a:extLst>
              </p:cNvPr>
              <p:cNvPicPr/>
              <p:nvPr/>
            </p:nvPicPr>
            <p:blipFill>
              <a:blip r:embed="rId6"/>
              <a:stretch>
                <a:fillRect/>
              </a:stretch>
            </p:blipFill>
            <p:spPr>
              <a:xfrm>
                <a:off x="6147453" y="4451970"/>
                <a:ext cx="606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7481401-C975-9584-EE64-39D5EEC6E981}"/>
                  </a:ext>
                </a:extLst>
              </p14:cNvPr>
              <p14:cNvContentPartPr/>
              <p14:nvPr/>
            </p14:nvContentPartPr>
            <p14:xfrm>
              <a:off x="6755493" y="4461690"/>
              <a:ext cx="1276920" cy="46440"/>
            </p14:xfrm>
          </p:contentPart>
        </mc:Choice>
        <mc:Fallback>
          <p:pic>
            <p:nvPicPr>
              <p:cNvPr id="6" name="Ink 5">
                <a:extLst>
                  <a:ext uri="{FF2B5EF4-FFF2-40B4-BE49-F238E27FC236}">
                    <a16:creationId xmlns:a16="http://schemas.microsoft.com/office/drawing/2014/main" id="{07481401-C975-9584-EE64-39D5EEC6E981}"/>
                  </a:ext>
                </a:extLst>
              </p:cNvPr>
              <p:cNvPicPr/>
              <p:nvPr/>
            </p:nvPicPr>
            <p:blipFill>
              <a:blip r:embed="rId8"/>
              <a:stretch>
                <a:fillRect/>
              </a:stretch>
            </p:blipFill>
            <p:spPr>
              <a:xfrm>
                <a:off x="6746493" y="4452690"/>
                <a:ext cx="1294560" cy="64080"/>
              </a:xfrm>
              <a:prstGeom prst="rect">
                <a:avLst/>
              </a:prstGeom>
            </p:spPr>
          </p:pic>
        </mc:Fallback>
      </mc:AlternateContent>
    </p:spTree>
    <p:extLst>
      <p:ext uri="{BB962C8B-B14F-4D97-AF65-F5344CB8AC3E}">
        <p14:creationId xmlns:p14="http://schemas.microsoft.com/office/powerpoint/2010/main" val="45331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7432C9-EE00-DA1C-635A-EE6AE226B3A3}"/>
              </a:ext>
            </a:extLst>
          </p:cNvPr>
          <p:cNvSpPr>
            <a:spLocks noGrp="1"/>
          </p:cNvSpPr>
          <p:nvPr>
            <p:ph type="sldNum" sz="quarter" idx="12"/>
          </p:nvPr>
        </p:nvSpPr>
        <p:spPr/>
        <p:txBody>
          <a:bodyPr/>
          <a:lstStyle/>
          <a:p>
            <a:fld id="{DAF96F89-6D55-2A43-8D94-A4AFFDF7BA63}" type="slidenum">
              <a:rPr lang="en-US" altLang="en-PS" smtClean="0"/>
              <a:pPr/>
              <a:t>71</a:t>
            </a:fld>
            <a:endParaRPr lang="en-US" altLang="en-PS"/>
          </a:p>
        </p:txBody>
      </p:sp>
      <p:pic>
        <p:nvPicPr>
          <p:cNvPr id="3" name="Picture 2">
            <a:extLst>
              <a:ext uri="{FF2B5EF4-FFF2-40B4-BE49-F238E27FC236}">
                <a16:creationId xmlns:a16="http://schemas.microsoft.com/office/drawing/2014/main" id="{282E8D48-9ED7-7F58-B389-EDACDD02D391}"/>
              </a:ext>
            </a:extLst>
          </p:cNvPr>
          <p:cNvPicPr>
            <a:picLocks noChangeAspect="1"/>
          </p:cNvPicPr>
          <p:nvPr/>
        </p:nvPicPr>
        <p:blipFill>
          <a:blip r:embed="rId2"/>
          <a:stretch>
            <a:fillRect/>
          </a:stretch>
        </p:blipFill>
        <p:spPr>
          <a:xfrm>
            <a:off x="359532" y="548680"/>
            <a:ext cx="8424936" cy="504056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8D670D7-9B31-04C3-61DA-6FACDB64EE6F}"/>
                  </a:ext>
                </a:extLst>
              </p14:cNvPr>
              <p14:cNvContentPartPr/>
              <p14:nvPr/>
            </p14:nvContentPartPr>
            <p14:xfrm>
              <a:off x="5628072" y="2466570"/>
              <a:ext cx="1599120" cy="75240"/>
            </p14:xfrm>
          </p:contentPart>
        </mc:Choice>
        <mc:Fallback>
          <p:pic>
            <p:nvPicPr>
              <p:cNvPr id="4" name="Ink 3">
                <a:extLst>
                  <a:ext uri="{FF2B5EF4-FFF2-40B4-BE49-F238E27FC236}">
                    <a16:creationId xmlns:a16="http://schemas.microsoft.com/office/drawing/2014/main" id="{58D670D7-9B31-04C3-61DA-6FACDB64EE6F}"/>
                  </a:ext>
                </a:extLst>
              </p:cNvPr>
              <p:cNvPicPr/>
              <p:nvPr/>
            </p:nvPicPr>
            <p:blipFill>
              <a:blip r:embed="rId4"/>
              <a:stretch>
                <a:fillRect/>
              </a:stretch>
            </p:blipFill>
            <p:spPr>
              <a:xfrm>
                <a:off x="5619072" y="2457930"/>
                <a:ext cx="1616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A33DFE03-1F11-5716-6018-FC25934D1CAC}"/>
                  </a:ext>
                </a:extLst>
              </p14:cNvPr>
              <p14:cNvContentPartPr/>
              <p14:nvPr/>
            </p14:nvContentPartPr>
            <p14:xfrm>
              <a:off x="6993912" y="2158410"/>
              <a:ext cx="947520" cy="36000"/>
            </p14:xfrm>
          </p:contentPart>
        </mc:Choice>
        <mc:Fallback>
          <p:pic>
            <p:nvPicPr>
              <p:cNvPr id="5" name="Ink 4">
                <a:extLst>
                  <a:ext uri="{FF2B5EF4-FFF2-40B4-BE49-F238E27FC236}">
                    <a16:creationId xmlns:a16="http://schemas.microsoft.com/office/drawing/2014/main" id="{A33DFE03-1F11-5716-6018-FC25934D1CAC}"/>
                  </a:ext>
                </a:extLst>
              </p:cNvPr>
              <p:cNvPicPr/>
              <p:nvPr/>
            </p:nvPicPr>
            <p:blipFill>
              <a:blip r:embed="rId6"/>
              <a:stretch>
                <a:fillRect/>
              </a:stretch>
            </p:blipFill>
            <p:spPr>
              <a:xfrm>
                <a:off x="6985272" y="2149410"/>
                <a:ext cx="965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3AE24736-2E42-05F8-4C03-088EE40F672C}"/>
                  </a:ext>
                </a:extLst>
              </p14:cNvPr>
              <p14:cNvContentPartPr/>
              <p14:nvPr/>
            </p14:nvContentPartPr>
            <p14:xfrm>
              <a:off x="2399952" y="2489250"/>
              <a:ext cx="1059480" cy="28800"/>
            </p14:xfrm>
          </p:contentPart>
        </mc:Choice>
        <mc:Fallback>
          <p:pic>
            <p:nvPicPr>
              <p:cNvPr id="6" name="Ink 5">
                <a:extLst>
                  <a:ext uri="{FF2B5EF4-FFF2-40B4-BE49-F238E27FC236}">
                    <a16:creationId xmlns:a16="http://schemas.microsoft.com/office/drawing/2014/main" id="{3AE24736-2E42-05F8-4C03-088EE40F672C}"/>
                  </a:ext>
                </a:extLst>
              </p:cNvPr>
              <p:cNvPicPr/>
              <p:nvPr/>
            </p:nvPicPr>
            <p:blipFill>
              <a:blip r:embed="rId8"/>
              <a:stretch>
                <a:fillRect/>
              </a:stretch>
            </p:blipFill>
            <p:spPr>
              <a:xfrm>
                <a:off x="2390952" y="2480610"/>
                <a:ext cx="1077120" cy="46440"/>
              </a:xfrm>
              <a:prstGeom prst="rect">
                <a:avLst/>
              </a:prstGeom>
            </p:spPr>
          </p:pic>
        </mc:Fallback>
      </mc:AlternateContent>
      <p:grpSp>
        <p:nvGrpSpPr>
          <p:cNvPr id="9" name="Group 8">
            <a:extLst>
              <a:ext uri="{FF2B5EF4-FFF2-40B4-BE49-F238E27FC236}">
                <a16:creationId xmlns:a16="http://schemas.microsoft.com/office/drawing/2014/main" id="{EF9FC317-0C9E-687A-90EF-88288999DA71}"/>
              </a:ext>
            </a:extLst>
          </p:cNvPr>
          <p:cNvGrpSpPr/>
          <p:nvPr/>
        </p:nvGrpSpPr>
        <p:grpSpPr>
          <a:xfrm>
            <a:off x="3686592" y="2146890"/>
            <a:ext cx="2113560" cy="36000"/>
            <a:chOff x="3686592" y="2146890"/>
            <a:chExt cx="2113560" cy="3600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C8183A9-DA7D-9BB3-9E83-323E528B7072}"/>
                    </a:ext>
                  </a:extLst>
                </p14:cNvPr>
                <p14:cNvContentPartPr/>
                <p14:nvPr/>
              </p14:nvContentPartPr>
              <p14:xfrm>
                <a:off x="4920312" y="2173170"/>
                <a:ext cx="879840" cy="9720"/>
              </p14:xfrm>
            </p:contentPart>
          </mc:Choice>
          <mc:Fallback>
            <p:pic>
              <p:nvPicPr>
                <p:cNvPr id="7" name="Ink 6">
                  <a:extLst>
                    <a:ext uri="{FF2B5EF4-FFF2-40B4-BE49-F238E27FC236}">
                      <a16:creationId xmlns:a16="http://schemas.microsoft.com/office/drawing/2014/main" id="{7C8183A9-DA7D-9BB3-9E83-323E528B7072}"/>
                    </a:ext>
                  </a:extLst>
                </p:cNvPr>
                <p:cNvPicPr/>
                <p:nvPr/>
              </p:nvPicPr>
              <p:blipFill>
                <a:blip r:embed="rId10"/>
                <a:stretch>
                  <a:fillRect/>
                </a:stretch>
              </p:blipFill>
              <p:spPr>
                <a:xfrm>
                  <a:off x="4911312" y="2164170"/>
                  <a:ext cx="897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63DB8D1D-AC16-9016-4D0E-D919D5B49C4B}"/>
                    </a:ext>
                  </a:extLst>
                </p14:cNvPr>
                <p14:cNvContentPartPr/>
                <p14:nvPr/>
              </p14:nvContentPartPr>
              <p14:xfrm>
                <a:off x="3686592" y="2146890"/>
                <a:ext cx="1247040" cy="28440"/>
              </p14:xfrm>
            </p:contentPart>
          </mc:Choice>
          <mc:Fallback>
            <p:pic>
              <p:nvPicPr>
                <p:cNvPr id="8" name="Ink 7">
                  <a:extLst>
                    <a:ext uri="{FF2B5EF4-FFF2-40B4-BE49-F238E27FC236}">
                      <a16:creationId xmlns:a16="http://schemas.microsoft.com/office/drawing/2014/main" id="{63DB8D1D-AC16-9016-4D0E-D919D5B49C4B}"/>
                    </a:ext>
                  </a:extLst>
                </p:cNvPr>
                <p:cNvPicPr/>
                <p:nvPr/>
              </p:nvPicPr>
              <p:blipFill>
                <a:blip r:embed="rId12"/>
                <a:stretch>
                  <a:fillRect/>
                </a:stretch>
              </p:blipFill>
              <p:spPr>
                <a:xfrm>
                  <a:off x="3677592" y="2138250"/>
                  <a:ext cx="1264680" cy="46080"/>
                </a:xfrm>
                <a:prstGeom prst="rect">
                  <a:avLst/>
                </a:prstGeom>
              </p:spPr>
            </p:pic>
          </mc:Fallback>
        </mc:AlternateContent>
      </p:grpSp>
    </p:spTree>
    <p:extLst>
      <p:ext uri="{BB962C8B-B14F-4D97-AF65-F5344CB8AC3E}">
        <p14:creationId xmlns:p14="http://schemas.microsoft.com/office/powerpoint/2010/main" val="190628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ACD2AF6-D497-5EFE-D8B7-1070B5AF7098}"/>
              </a:ext>
            </a:extLst>
          </p:cNvPr>
          <p:cNvSpPr>
            <a:spLocks noGrp="1" noChangeArrowheads="1"/>
          </p:cNvSpPr>
          <p:nvPr>
            <p:ph type="title"/>
          </p:nvPr>
        </p:nvSpPr>
        <p:spPr>
          <a:xfrm>
            <a:off x="457200" y="304800"/>
            <a:ext cx="8305800" cy="1143000"/>
          </a:xfrm>
        </p:spPr>
        <p:txBody>
          <a:bodyPr>
            <a:normAutofit fontScale="90000"/>
          </a:bodyPr>
          <a:lstStyle/>
          <a:p>
            <a:pPr eaLnBrk="1" hangingPunct="1"/>
            <a:r>
              <a:rPr lang="en-US" altLang="en-PS" sz="2800" b="1" i="1" dirty="0"/>
              <a:t>Compound interest </a:t>
            </a:r>
            <a:r>
              <a:rPr lang="en-US" altLang="en-PS" sz="2800" dirty="0"/>
              <a:t>reflects both the remaining principal and any accumulated interest.  For $1,000 at 10%…</a:t>
            </a:r>
          </a:p>
        </p:txBody>
      </p:sp>
      <p:graphicFrame>
        <p:nvGraphicFramePr>
          <p:cNvPr id="16440" name="Group 56">
            <a:extLst>
              <a:ext uri="{FF2B5EF4-FFF2-40B4-BE49-F238E27FC236}">
                <a16:creationId xmlns:a16="http://schemas.microsoft.com/office/drawing/2014/main" id="{C62A7A04-BE68-E866-4662-9CE20E9CFD74}"/>
              </a:ext>
            </a:extLst>
          </p:cNvPr>
          <p:cNvGraphicFramePr>
            <a:graphicFrameLocks noGrp="1"/>
          </p:cNvGraphicFramePr>
          <p:nvPr>
            <p:ph type="tbl" idx="1"/>
          </p:nvPr>
        </p:nvGraphicFramePr>
        <p:xfrm>
          <a:off x="685800" y="1600200"/>
          <a:ext cx="7772400" cy="3635248"/>
        </p:xfrm>
        <a:graphic>
          <a:graphicData uri="http://schemas.openxmlformats.org/drawingml/2006/table">
            <a:tbl>
              <a:tblPr/>
              <a:tblGrid>
                <a:gridCol w="1371600">
                  <a:extLst>
                    <a:ext uri="{9D8B030D-6E8A-4147-A177-3AD203B41FA5}">
                      <a16:colId xmlns:a16="http://schemas.microsoft.com/office/drawing/2014/main" val="1239616162"/>
                    </a:ext>
                  </a:extLst>
                </a:gridCol>
                <a:gridCol w="2209800">
                  <a:extLst>
                    <a:ext uri="{9D8B030D-6E8A-4147-A177-3AD203B41FA5}">
                      <a16:colId xmlns:a16="http://schemas.microsoft.com/office/drawing/2014/main" val="2686186794"/>
                    </a:ext>
                  </a:extLst>
                </a:gridCol>
                <a:gridCol w="2133600">
                  <a:extLst>
                    <a:ext uri="{9D8B030D-6E8A-4147-A177-3AD203B41FA5}">
                      <a16:colId xmlns:a16="http://schemas.microsoft.com/office/drawing/2014/main" val="4259096253"/>
                    </a:ext>
                  </a:extLst>
                </a:gridCol>
                <a:gridCol w="2057400">
                  <a:extLst>
                    <a:ext uri="{9D8B030D-6E8A-4147-A177-3AD203B41FA5}">
                      <a16:colId xmlns:a16="http://schemas.microsoft.com/office/drawing/2014/main" val="1587772177"/>
                    </a:ext>
                  </a:extLst>
                </a:gridCol>
              </a:tblGrid>
              <a:tr h="1028700">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Period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Amount owed at beginning of period</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(2)=(1)x10%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Interest amount for period</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Amount owed at end of period</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2529327"/>
                  </a:ext>
                </a:extLst>
              </a:tr>
              <a:tr h="660400">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8037209"/>
                  </a:ext>
                </a:extLst>
              </a:tr>
              <a:tr h="609600">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128962"/>
                  </a:ext>
                </a:extLst>
              </a:tr>
              <a:tr h="609600">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a:solidFill>
                            <a:schemeClr val="tx1"/>
                          </a:solidFill>
                          <a:latin typeface="Times New Roman" panose="02020603050405020304" pitchFamily="18" charset="0"/>
                          <a:ea typeface="ＭＳ Ｐゴシック" panose="020B0600070205080204" pitchFamily="34" charset="-128"/>
                        </a:defRPr>
                      </a:lvl4pPr>
                      <a:lvl5pPr>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PS" sz="2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0633733"/>
                  </a:ext>
                </a:extLst>
              </a:tr>
            </a:tbl>
          </a:graphicData>
        </a:graphic>
      </p:graphicFrame>
      <p:sp>
        <p:nvSpPr>
          <p:cNvPr id="21534" name="Text Box 57">
            <a:extLst>
              <a:ext uri="{FF2B5EF4-FFF2-40B4-BE49-F238E27FC236}">
                <a16:creationId xmlns:a16="http://schemas.microsoft.com/office/drawing/2014/main" id="{382968F5-530F-0619-074C-C4D7CADA50AA}"/>
              </a:ext>
            </a:extLst>
          </p:cNvPr>
          <p:cNvSpPr txBox="1">
            <a:spLocks noChangeArrowheads="1"/>
          </p:cNvSpPr>
          <p:nvPr/>
        </p:nvSpPr>
        <p:spPr bwMode="auto">
          <a:xfrm>
            <a:off x="609600" y="5410200"/>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PS" dirty="0">
                <a:latin typeface="Times New Roman" panose="02020603050405020304" pitchFamily="18" charset="0"/>
              </a:rPr>
              <a:t>Compound interest is commonly used in personal and professional financial transactions.</a:t>
            </a:r>
          </a:p>
        </p:txBody>
      </p:sp>
      <p:sp>
        <p:nvSpPr>
          <p:cNvPr id="2" name="Slide Number Placeholder 1">
            <a:extLst>
              <a:ext uri="{FF2B5EF4-FFF2-40B4-BE49-F238E27FC236}">
                <a16:creationId xmlns:a16="http://schemas.microsoft.com/office/drawing/2014/main" id="{8EEE3A38-54CE-D931-AA38-EF15E554ACE2}"/>
              </a:ext>
            </a:extLst>
          </p:cNvPr>
          <p:cNvSpPr>
            <a:spLocks noGrp="1"/>
          </p:cNvSpPr>
          <p:nvPr>
            <p:ph type="sldNum" sz="quarter" idx="12"/>
          </p:nvPr>
        </p:nvSpPr>
        <p:spPr/>
        <p:txBody>
          <a:bodyPr/>
          <a:lstStyle/>
          <a:p>
            <a:fld id="{8B8A83EE-6807-2441-B63C-37154721530D}" type="slidenum">
              <a:rPr lang="en-US" altLang="en-PS" smtClean="0"/>
              <a:pPr/>
              <a:t>8</a:t>
            </a:fld>
            <a:endParaRPr lang="en-US" altLang="en-P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F97E24-4850-B29B-FF7C-20CF537C021E}"/>
              </a:ext>
            </a:extLst>
          </p:cNvPr>
          <p:cNvSpPr>
            <a:spLocks noGrp="1"/>
          </p:cNvSpPr>
          <p:nvPr>
            <p:ph type="sldNum" sz="quarter" idx="12"/>
          </p:nvPr>
        </p:nvSpPr>
        <p:spPr/>
        <p:txBody>
          <a:bodyPr/>
          <a:lstStyle/>
          <a:p>
            <a:fld id="{DAF96F89-6D55-2A43-8D94-A4AFFDF7BA63}" type="slidenum">
              <a:rPr lang="en-US" altLang="en-PS" smtClean="0"/>
              <a:pPr/>
              <a:t>9</a:t>
            </a:fld>
            <a:endParaRPr lang="en-US" altLang="en-PS"/>
          </a:p>
        </p:txBody>
      </p:sp>
      <p:pic>
        <p:nvPicPr>
          <p:cNvPr id="3" name="Picture 2">
            <a:extLst>
              <a:ext uri="{FF2B5EF4-FFF2-40B4-BE49-F238E27FC236}">
                <a16:creationId xmlns:a16="http://schemas.microsoft.com/office/drawing/2014/main" id="{24F72063-E3F0-F206-C364-59EB54A98222}"/>
              </a:ext>
            </a:extLst>
          </p:cNvPr>
          <p:cNvPicPr>
            <a:picLocks noChangeAspect="1"/>
          </p:cNvPicPr>
          <p:nvPr/>
        </p:nvPicPr>
        <p:blipFill>
          <a:blip r:embed="rId2"/>
          <a:stretch>
            <a:fillRect/>
          </a:stretch>
        </p:blipFill>
        <p:spPr>
          <a:xfrm>
            <a:off x="685800" y="1296595"/>
            <a:ext cx="7772400" cy="4264810"/>
          </a:xfrm>
          <a:prstGeom prst="rect">
            <a:avLst/>
          </a:prstGeom>
        </p:spPr>
      </p:pic>
    </p:spTree>
    <p:extLst>
      <p:ext uri="{BB962C8B-B14F-4D97-AF65-F5344CB8AC3E}">
        <p14:creationId xmlns:p14="http://schemas.microsoft.com/office/powerpoint/2010/main" val="397172634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{8283E435-141B-114D-A997-A1587003E3B2}tf10001073</Template>
  <TotalTime>6240</TotalTime>
  <Words>3087</Words>
  <Application>Microsoft Macintosh PowerPoint</Application>
  <PresentationFormat>On-screen Show (4:3)</PresentationFormat>
  <Paragraphs>327</Paragraphs>
  <Slides>71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Calibri</vt:lpstr>
      <vt:lpstr>Cambria Math</vt:lpstr>
      <vt:lpstr>Google Sans</vt:lpstr>
      <vt:lpstr>Helvetica</vt:lpstr>
      <vt:lpstr>Times</vt:lpstr>
      <vt:lpstr>Times New Roman</vt:lpstr>
      <vt:lpstr>Tw Cen MT</vt:lpstr>
      <vt:lpstr>Droplet</vt:lpstr>
      <vt:lpstr>Engineering Economy</vt:lpstr>
      <vt:lpstr>PowerPoint Presentation</vt:lpstr>
      <vt:lpstr>Money has a time value.</vt:lpstr>
      <vt:lpstr>Return to capital in the form of interest and profit is an essential ingredient of engineering economy studies.</vt:lpstr>
      <vt:lpstr>Simple Interest: infrequently used</vt:lpstr>
      <vt:lpstr>Computation of simple interest</vt:lpstr>
      <vt:lpstr>If $5,000 were loaned for five years at a simple interest rate of 7% per year, the interest earned would be</vt:lpstr>
      <vt:lpstr>Compound interest reflects both the remaining principal and any accumulated interest.  For $1,000 at 10%…</vt:lpstr>
      <vt:lpstr>PowerPoint Presentation</vt:lpstr>
      <vt:lpstr>Economic equivalence allows us to compare alternatives on a common basis.</vt:lpstr>
      <vt:lpstr>We need some tools to find economic equivalence.</vt:lpstr>
      <vt:lpstr>PowerPoint Presentation</vt:lpstr>
      <vt:lpstr>PowerPoint Presentation</vt:lpstr>
      <vt:lpstr>A cash flow diagram is an indispensable tool for clarifying and visualizing a series of cash flows. (Plan 3 of the example)</vt:lpstr>
      <vt:lpstr>A cash flow diagram is an indispensable tool for clarifying and visualizing a series of cash flows. (Plan 2 of the example)</vt:lpstr>
      <vt:lpstr>PowerPoint Presentation</vt:lpstr>
      <vt:lpstr>Economic Equivalance</vt:lpstr>
      <vt:lpstr>PowerPoint Presentation</vt:lpstr>
      <vt:lpstr>Cash flow tables are essential to modeling engineering economy problems in a spreadsheet</vt:lpstr>
      <vt:lpstr>Analysis of the Data Results</vt:lpstr>
      <vt:lpstr>We can apply compound interest formulas to “move” cash flows along the cash flow diagram.</vt:lpstr>
      <vt:lpstr>PowerPoint Presentation</vt:lpstr>
      <vt:lpstr>PowerPoint Presentation</vt:lpstr>
      <vt:lpstr>Finding F given P &amp; Finding A Given P</vt:lpstr>
      <vt:lpstr>PowerPoint Presentation</vt:lpstr>
      <vt:lpstr>PowerPoint Presentation</vt:lpstr>
      <vt:lpstr>Finding P given A</vt:lpstr>
      <vt:lpstr>Finding P given F</vt:lpstr>
      <vt:lpstr>Finding A Given F &amp;  Finding F Given A</vt:lpstr>
      <vt:lpstr>PowerPoint Presentation</vt:lpstr>
      <vt:lpstr>It is common to use standard notation for interest factors.</vt:lpstr>
      <vt:lpstr>We can use these to find economically equivalent values at different points in time.</vt:lpstr>
      <vt:lpstr>There are interest factors for a series of  end-of-period cash flows, i.e. Finding F given A</vt:lpstr>
      <vt:lpstr>Finding the present amount from a series of end-of-period cash flows, i.e. Finding P given A</vt:lpstr>
      <vt:lpstr>Finding A when given F</vt:lpstr>
      <vt:lpstr>Finding A when given P</vt:lpstr>
      <vt:lpstr>PowerPoint Presentation</vt:lpstr>
      <vt:lpstr>PowerPoint Presentation</vt:lpstr>
      <vt:lpstr>It can be challenging to solve for N or i.</vt:lpstr>
      <vt:lpstr>Finding N</vt:lpstr>
      <vt:lpstr>Finding i</vt:lpstr>
      <vt:lpstr>PowerPoint Presentation</vt:lpstr>
      <vt:lpstr>There are specific spreadsheet functions to find N and i.</vt:lpstr>
      <vt:lpstr>PowerPoint Presentation</vt:lpstr>
      <vt:lpstr>PowerPoint Presentation</vt:lpstr>
      <vt:lpstr>PowerPoint Presentation</vt:lpstr>
      <vt:lpstr>PowerPoint Presentation</vt:lpstr>
      <vt:lpstr>We need to be able to handle cash flows that do not occur until some time in the future.</vt:lpstr>
      <vt:lpstr>Finding the value at time 0 of a deferred annuity is a two-step process.</vt:lpstr>
      <vt:lpstr>PowerPoint Presentation</vt:lpstr>
      <vt:lpstr>PowerPoint Presentation</vt:lpstr>
      <vt:lpstr>Sometimes cash flows change by a constant amount each period.</vt:lpstr>
      <vt:lpstr>It is easy to find the present value of a uniform gradient series.</vt:lpstr>
      <vt:lpstr>We can also find A or F equivalent to a uniform gradient series.</vt:lpstr>
      <vt:lpstr>PowerPoint Presentation</vt:lpstr>
      <vt:lpstr>Sometimes cash flows change by a constant rate,  ,each period--this is a geometric gradient series.</vt:lpstr>
      <vt:lpstr>PowerPoint Presentation</vt:lpstr>
      <vt:lpstr>We can find the present value of a geometric series by using the appropriate formula below.</vt:lpstr>
      <vt:lpstr>PowerPoint Presentation</vt:lpstr>
      <vt:lpstr>PowerPoint Presentation</vt:lpstr>
      <vt:lpstr>When interest rates vary with time different procedures are necessary.</vt:lpstr>
      <vt:lpstr>PowerPoint Presentation</vt:lpstr>
      <vt:lpstr>Nominal and effective interest rates.</vt:lpstr>
      <vt:lpstr>The effect of more frequent compounding can be easily determined.</vt:lpstr>
      <vt:lpstr>Finding effective interest rates</vt:lpstr>
      <vt:lpstr>Interest can be compounded continuously.</vt:lpstr>
      <vt:lpstr>We can use the effective interest formula to derive the interest factors.</vt:lpstr>
      <vt:lpstr>Continuous compounding interest factors. </vt:lpstr>
      <vt:lpstr>PowerPoint Presentation</vt:lpstr>
      <vt:lpstr>PowerPoint Presentation</vt:lpstr>
      <vt:lpstr>PowerPoint Presentation</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Engineering Economy</dc:title>
  <dc:creator>Patrick Koelling</dc:creator>
  <cp:lastModifiedBy>ms670824</cp:lastModifiedBy>
  <cp:revision>114</cp:revision>
  <dcterms:created xsi:type="dcterms:W3CDTF">2007-01-15T20:13:16Z</dcterms:created>
  <dcterms:modified xsi:type="dcterms:W3CDTF">2023-11-28T08:37:13Z</dcterms:modified>
</cp:coreProperties>
</file>