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8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1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2.13592" units="1/cm"/>
          <inkml:channelProperty channel="Y" name="resolution" value="62.06897" units="1/cm"/>
          <inkml:channelProperty channel="T" name="resolution" value="1" units="1/dev"/>
        </inkml:channelProperties>
      </inkml:inkSource>
      <inkml:timestamp xml:id="ts0" timeString="2020-05-05T08:53:18.18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26000 1693 0,'17'0'62,"1"0"-46,0-17 0,-18-1-16,0 0 15</inkml:trace>
  <inkml:trace contextRef="#ctx0" brushRef="#br0" timeOffset="382.4808">26317 1270 0,'18'0'110</inkml:trace>
  <inkml:trace contextRef="#ctx0" brushRef="#br0" timeOffset="774.6762">26864 1023 0,'18'0'0,"-18"-18"15,17 18 1,1 0 0,0 0-1,-1 0-15,1 0 16,-18-17-16,18 17 16,-1 0-16,1-18 15,17 18-15,18-18 16,-18 18-16,18-17 15</inkml:trace>
  <inkml:trace contextRef="#ctx0" brushRef="#br0" timeOffset="1110.4697">27499 864 0,'18'0'32,"-1"0"-17,1 18-15,0-18 16,-1 18-1,1-18 48,-1 0-63,19 17 16,-19-17-16</inkml:trace>
  <inkml:trace contextRef="#ctx0" brushRef="#br0" timeOffset="1368.2199">27922 1005 0,'18'0'16,"0"0"-16,-18 18 15,17-18 1,1 0 0,0 0-16,-1 0 15,-17 18 1,18-18 0,-1 17-16</inkml:trace>
  <inkml:trace contextRef="#ctx0" brushRef="#br0" timeOffset="1601.3569">28310 1235 0,'0'0'0,"36"0"0,-19 17 16,1 1 30,0-18-30,-1 0 0,1 18-1,0-18 1</inkml:trace>
  <inkml:trace contextRef="#ctx0" brushRef="#br0" timeOffset="1838.2492">28628 1429 0,'0'0'0,"18"0"16,-18 17-16,17-17 16,-17 18-1,35-18-15,-35 18 16,18-18-1,0 17-15,-1 1 16,1-18 0,0 0-1,-1 18 1</inkml:trace>
  <inkml:trace contextRef="#ctx0" brushRef="#br0" timeOffset="2064.0647">28928 1676 0,'17'17'15,"1"1"1,17 0 0,-17-18-1,0 17 1,-18 1-16,17 0 15,1-18 1,-18 17 0</inkml:trace>
  <inkml:trace contextRef="#ctx0" brushRef="#br0" timeOffset="2271.0196">29281 1958 0,'0'0'0,"17"0"15,-17 18 1,18-18 0,-18 17-16,17-17 15,1 0 1,-18 18-1</inkml:trace>
  <inkml:trace contextRef="#ctx0" brushRef="#br0" timeOffset="2464.3448">29475 2134 0,'0'0'0,"17"0"0,1 0 31,0 0-15,-18 18 0,0 0-1,17-18 1</inkml:trace>
  <inkml:trace contextRef="#ctx0" brushRef="#br0" timeOffset="2694.8401">29651 2222 0,'0'18'31</inkml:trace>
  <inkml:trace contextRef="#ctx0" brushRef="#br0" timeOffset="4694.6665">29475 1693 0,'17'18'62,"-17"0"-62,18-1 16,0-17-16,-1 18 15,-17 0 1,18-1-16,-18 1 16,17-1-16,-17 1 15,0 0 1,18-1 0,-18 1-1,18-18 16,-18 18-31,0-1 16,0 1 0,17 0-1,-17-1-15,0 1 16,18-1 0,-18 1-1,18-18 1,-18 18-16,0-1 15,17 1-15,-17 0 16,0-1-16,18 1 16,0-18-16,-1 18 15,-17-1 1,18-17 0,-18 18-1,17-18-15,-17 17 16,18-17-16,-18 18 15,18-18 32,-18 18-31,17-18 0,1 17-1,-18 1 16,0 0 94,-18-18-109,18 17 0,-35 1-1,17-18-15,18 18 16,-17-18 0,-1 0-1,1 0 1,-1 0-16,0 17 15,1-17-15,-1 0 16,0 18-16,1-18 16,-1 0-16,0 18 15,1-18 1,-1 0-16,18 17 16,-17-17-1,-1 0 1,0 18-16,1-18 15,-1 0 1,0 0-16,1 17 31</inkml:trace>
  <inkml:trace contextRef="#ctx0" brushRef="#br0" timeOffset="7311.5555">27799 5256 0</inkml:trace>
  <inkml:trace contextRef="#ctx0" brushRef="#br0" timeOffset="7655.4776">28310 5592 0,'0'0'0,"36"17"0,-1 1 16,-17-1-16,-1 1 16,1-18-16,-18 35 78,0-17-78,18 0 15,-18-1-15</inkml:trace>
  <inkml:trace contextRef="#ctx0" brushRef="#br0" timeOffset="7871.4024">28522 5874 0,'18'0'94,"-18"17"-78,17 1-1</inkml:trace>
  <inkml:trace contextRef="#ctx0" brushRef="#br0" timeOffset="8070.3174">28734 6156 0,'0'0'0,"0"35"16,17-17-16,1 17 16,0-17-16,-1-18 15,-17 17-15,18 1 16,-18 0-16,18-1 15,-18 1 1,0 0 0</inkml:trace>
  <inkml:trace contextRef="#ctx0" brushRef="#br0" timeOffset="8302.981">28963 6650 0,'0'0'0,"0"35"15,18-17-15,-1 17 16,-17-17-16,18 17 16,0-17-1,-18-1 16,0 1 1</inkml:trace>
  <inkml:trace contextRef="#ctx0" brushRef="#br0" timeOffset="8497.6592">29034 7144 0,'0'0'0,"0"35"0,0 0 16,0 1-16,0-19 15,0 1 1,0-1-16,0 1 16,0 0-16,0 17 15,0-17 1,0-1-16,-18 19 16,18-19-1</inkml:trace>
  <inkml:trace contextRef="#ctx0" brushRef="#br0" timeOffset="8686.8147">28981 7761 0,'0'0'0,"0"18"0,0 17 16,0-17-1,0-1-15,0 1 16,0 0-16,0-1 15,0 1-15,0 0 16</inkml:trace>
  <inkml:trace contextRef="#ctx0" brushRef="#br0" timeOffset="8866.4826">28945 8308 0,'0'0'0,"0"35"0,0 0 16,0-17 0,-17 0-1,17-1 1,0 1-16,0 17 16,-18-17-1</inkml:trace>
  <inkml:trace contextRef="#ctx0" brushRef="#br0" timeOffset="9038.5007">28840 8925 0,'0'0'0,"-18"36"16,18-19-16,0 1 16,0-1-16,0 1 15,-18 17-15,18-17 16,0 17-16,-17 1 15,17-19-15,-18 19 16</inkml:trace>
  <inkml:trace contextRef="#ctx0" brushRef="#br0" timeOffset="9223.0986">28663 9507 0,'0'0'0,"0"36"16,0-19-16,-17 1 15,-1 17-15,18 0 0,-35-17 16,17 17-16,0 1 16,1-1-16,-1 0 15,-17 0-15,0 18 16,-18 18 0</inkml:trace>
  <inkml:trace contextRef="#ctx0" brushRef="#br0" timeOffset="9391.78">28205 10336 0,'0'0'0,"0"18"16,-18 17-1,0-35-15,18 18 0,0 0 16,-17-1 0,-1 1-1,0 17-15,18-17 16,-35-1-16</inkml:trace>
  <inkml:trace contextRef="#ctx0" brushRef="#br0" timeOffset="9583.6524">27975 10760 0,'0'0'0,"-17"17"15,17 1-15,-18-18 16,0 35-16,18-17 31,-17 17-31,-19-17 16,19 17-16,-1-17 15,1 17-15,-19 0 16</inkml:trace>
  <inkml:trace contextRef="#ctx0" brushRef="#br0" timeOffset="9926.6321">27658 11183 0,'0'0'0,"0"18"0,0-1 16,-18 1-16,0 17 15,1-35 1,-1 36-16,-17-1 16,0 0-16,-1 0 15,19-17-15,-1 0 16,0 17-16,1-35 15,17 18-15,0-1 32,-18-17 15,1 18-32,17-1 1</inkml:trace>
  <inkml:trace contextRef="#ctx0" brushRef="#br0" timeOffset="12166.5695">27570 10954 0,'0'35'47,"0"0"-47,0 18 15,0 0-15,-18 18 16,0-36-16,1 0 16,17 1-16,-18-1 15,18 0 1,0-17-16,-18 17 15,18-17 1,0-1-16,0 19 16,-17-36-16,17 17 15,0 1 1,0-1-16,0 1 16,0 0-16,0-1 15,-18-17 1,18 18-16,-18 0 15,36-18 235,17 0-234,1 0 0,17 0-1,-18 0 1,0 0 0,0 0-1,1 0 1,-1 0-1,0 0 32,-17 0-15,17 0-1,0 0 0,-17 0 0,0 0-15,-1 17-16,1-17 47</inkml:trace>
  <inkml:trace contextRef="#ctx0" brushRef="#br0" timeOffset="14159.0503">27217 12259 0</inkml:trace>
  <inkml:trace contextRef="#ctx0" brushRef="#br0" timeOffset="14402.2749">27781 12400 0,'0'0'0,"18"0"16,-18 18-16,18-18 16,-1 17-1,1-17 1</inkml:trace>
  <inkml:trace contextRef="#ctx0" brushRef="#br0" timeOffset="14584.3638">28134 12647 0,'0'0'15,"18"0"32,-1 18-31,1-18-16,17 0 15,-35 17-15,18 1 16</inkml:trace>
  <inkml:trace contextRef="#ctx0" brushRef="#br0" timeOffset="14798.6662">28416 12771 0,'0'17'0,"0"1"16,18-18-16,0 0 16,-18 17 15,17-17-31,1 18 15,-18 0-15,17-1 16,1-17-16</inkml:trace>
  <inkml:trace contextRef="#ctx0" brushRef="#br0" timeOffset="14994.2287">28734 13088 0,'0'0'0,"0"18"0,17-18 31,-17 17-31,18 19 16,0-36-1,-18 17-15,17 1 32,-17 0-32</inkml:trace>
  <inkml:trace contextRef="#ctx0" brushRef="#br0" timeOffset="15194.7205">28945 13511 0,'0'0'0,"0"18"16,18 0 0,-18-1-1,18-17 1,-18 18-16,0 0 15,0-1-15,0 1 32,0-1-17</inkml:trace>
  <inkml:trace contextRef="#ctx0" brushRef="#br0" timeOffset="15376.5848">28928 13970 0,'0'0'0,"-18"71"15,18-54-15,0 1 16,-18 17-16,1-17 16,17 17-16,0-17 15,0 17-15,-18-35 16,1 18-16,17-1 16,-18 19-16,0-19 15,1 18-15</inkml:trace>
  <inkml:trace contextRef="#ctx0" brushRef="#br0" timeOffset="15561.0703">28716 14534 0,'0'0'15,"0"18"-15,0 0 0,-18-1 32,1 1-17,-1 17-15,1 1 16,-1-19-16,0 1 15,1 17-15,-1-35 16,18 18 0,0-1-16</inkml:trace>
  <inkml:trace contextRef="#ctx0" brushRef="#br0" timeOffset="15750.6168">28452 14958 0,'0'0'0,"-18"17"16,0 19-16,1-19 15,-1 19-15,0-1 16,18-17-16,-17-1 16,-1-17-16,0 35 15,1-17-15,-1 0 16,1-1-16,17 19 16,-36-36-16,19 35 15</inkml:trace>
  <inkml:trace contextRef="#ctx0" brushRef="#br0" timeOffset="15952.0327">28081 15469 0,'0'0'0,"-18"0"0,18 18 0,-17 0 16,17-1-1,0 19 1,-35-19-1,35 18-15,-36-17 16,36 0-16,-17-18 16,-1 17-16,0 1 15,18 0-15</inkml:trace>
  <inkml:trace contextRef="#ctx0" brushRef="#br0" timeOffset="16198.7188">27834 15822 0,'0'0'0,"0"35"16,-17-35 15,17 18-15,-18-18 62</inkml:trace>
  <inkml:trace contextRef="#ctx0" brushRef="#br0" timeOffset="16398.4612">27799 15893 0</inkml:trace>
  <inkml:trace contextRef="#ctx0" brushRef="#br0" timeOffset="16577.5973">27764 15928 0,'0'18'47,"0"-1"-31,-18-17-16,18 35 15,-35-17 1,35 0-16,-18-1 16,18 1-1</inkml:trace>
  <inkml:trace contextRef="#ctx0" brushRef="#br0" timeOffset="18551.7052">27764 15469 0,'0'18'140,"0"0"-140,0 35 16,-18-36-16,18 18 15,0 1-15,0-19 16,0 1-16,-18 0 16,18-1-16,0 1 15,0 0-15,0-1 16,0 1 0,0-1-1,0 19-15,0-1 16,0-17-1,0 17 1,0 0 0,0 0-16,0-17 15,0 17-15,-17-17 16,17 0 0,0-1-16,-18-17 15,18 18-15,0 17 31,0-17-15,0-1 0,18-17 202,-1 0-202,1 0-16,0 0 16,-1 0-16,1 0 15,0 0 1,17 0-16,-18 0 16,1 0-16,0 0 15,-1 0-15,1 0 16,17 0-16,-17 18 15,0-18 1,17 0-16,-18 18 16,1-18-1,0 0-15,-1 0 16,1 17-16,0-17 16,-1 0-1,19 0 1,-19 0-16,-17 18 15,18-18 1</inkml:trace>
  <inkml:trace contextRef="#ctx0" brushRef="#br0" timeOffset="20495.4744">27217 8255 0</inkml:trace>
  <inkml:trace contextRef="#ctx0" brushRef="#br0" timeOffset="20688.9503">27517 8273 0,'0'0'0,"35"0"16,-17 0-16,70 0 15,-35 0-15,35 0 16,-18 0-16,19-18 16,-19 18-16</inkml:trace>
  <inkml:trace contextRef="#ctx0" brushRef="#br0" timeOffset="20873.7319">28381 8220 0,'0'0'0,"18"0"16,-1 0 31,1 0-47,17 0 31,0 0-31</inkml:trace>
  <inkml:trace contextRef="#ctx0" brushRef="#br0" timeOffset="21047.6504">28663 8237 0,'0'0'0,"18"0"16,-1 18-16,1-18 16,0 0-16,-1 0 15,1 0 1,0 0-16,-1 0 15,19 0-15,-19 0 16</inkml:trace>
  <inkml:trace contextRef="#ctx0" brushRef="#br0" timeOffset="21225.9139">28981 8255 0,'17'0'15,"1"0"1,0 0 0,17 0-1,-17 0 1,-1 0-16,18 0 16</inkml:trace>
  <inkml:trace contextRef="#ctx0" brushRef="#br0" timeOffset="21425.5462">29281 8237 0,'17'0'0,"1"0"16,-1 0 0,1 0-1,0 0-15,-1 0 16,1 0-1,0 0 1,-1 0-16</inkml:trace>
  <inkml:trace contextRef="#ctx0" brushRef="#br0" timeOffset="21671.5422">29528 8237 0,'17'0'16,"1"0"-1,-1 0 1</inkml:trace>
  <inkml:trace contextRef="#ctx0" brushRef="#br0" timeOffset="21911.62">29580 8237 0</inkml:trace>
  <inkml:trace contextRef="#ctx0" brushRef="#br0" timeOffset="23743.4113">29351 7990 0,'18'0'16,"-1"0"-16,1 0 15,0 0-15,-18 18 16,17-18-16,19 18 16,-19-1-1,1-17-15,0 18 16,-1-18 0,-17 18-16,18-1 15,-1-17 1,1 0-16,0 0 15,-18 18-15,35-18 16,-17 18-16,-18-1 16,17-17-1,-17 18 1,18-18 0,-18 17-16,18-17 15,-18 18-15,17 0 16,-17-1-1,18-17-15,-18 18 16,17-18-16,-17 18 188,0-1-173,0 1-15,-17 0 16,-1 17-16,-17-18 15,35 1-15,-35 17 16,17 1-16,0-19 16,-17 1-16,35 0 15,-18 17-15,1-35 16,-1 35-16,18 0 31,-17-35-31,17 18 16,0 0-16,-18 17 15,0-17-15,18 17 32,-17-35 15,17 18 31</inkml:trace>
  <inkml:trace contextRef="#ctx0" brushRef="#br0" timeOffset="24822.8604">27587 14270 0</inkml:trace>
  <inkml:trace contextRef="#ctx0" brushRef="#br0" timeOffset="25011.0401">27711 14146 0,'0'0'0,"35"-53"15,36 18-15,-19-35 16,1 34-16,18 1 16,-18-35-16,17 34 15,-34 1-15,17 0 16</inkml:trace>
  <inkml:trace contextRef="#ctx0" brushRef="#br0" timeOffset="25215.1548">28399 13582 0,'17'-18'16,"1"18"-16,-18-17 15,18 17-15,-1-36 16,18 19-16,1-19 16,34 1-1,-34 0-15,-1 0 16,0-1-16</inkml:trace>
  <inkml:trace contextRef="#ctx0" brushRef="#br0" timeOffset="25391.873">28787 13247 0,'17'0'32,"1"-35"-32,0 17 15,17 18-15,0-35 16,-17-1-16</inkml:trace>
  <inkml:trace contextRef="#ctx0" brushRef="#br0" timeOffset="25615.5733">29069 13000 0,'18'-18'0,"-18"1"16,17 17-16,1 0 15,-18-18-15,35 0 16,-17 1 0,-1-1-1</inkml:trace>
  <inkml:trace contextRef="#ctx0" brushRef="#br0" timeOffset="25848.7956">29245 12859 0,'0'-18'0,"18"18"16,0 0-1,34-18 32,19-17-47,-18 0 16,-18 17-16</inkml:trace>
  <inkml:trace contextRef="#ctx0" brushRef="#br0" timeOffset="26046.8751">29545 12665 0,'35'-18'46,"-17"0"-46,0 1 16,-18-1-16</inkml:trace>
  <inkml:trace contextRef="#ctx0" brushRef="#br0" timeOffset="26262.5708">29616 12594 0,'17'0'94,"-17"-17"-78</inkml:trace>
  <inkml:trace contextRef="#ctx0" brushRef="#br0" timeOffset="26670.7352">29651 12577 0,'18'-18'32,"17"0"-32,-17 1 15,-1-1-15</inkml:trace>
  <inkml:trace contextRef="#ctx0" brushRef="#br0" timeOffset="28303.9587">29439 12365 0,'18'0'62,"17"0"-62,-17 0 16,0 0-16,-1 0 15,18 17 1,-17 1-16,17-18 16,-17 18-1,-18-1 1,18-17-16,-1 0 15,1 18 1,0-18-16,-18 18 16,17-18-16,1 0 15,-1 0 1,-17 17-16,18-17 16,0 18-1,-1 0 16,1-18 1,0 0-32,-18 17 15,17-17 1,-17 18-16,18-18 16,-18 18 93,-18-18-62,18 17-32,0 1 1,-17-18 0,17 17-16,0 1 15,-18 0-15,0-1 32,1 19-32,17-19 15,-18 19 1,18-19-16,0 1 15,-18 17-15,18-17 16,-17-1 0,17 19-16,0-19 15,0 19-15,-18-19 16,18 19 0,0-19-16,0 1 15,-17-1-15,17 1 16,-18 0-1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69044-8C3F-4D5F-8D6A-DEA57E2B3585}" type="datetimeFigureOut">
              <a:rPr lang="en-US" smtClean="0"/>
              <a:t>27-May-21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5F6AA-E8A4-46EC-BF0E-8F3B7E303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150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69044-8C3F-4D5F-8D6A-DEA57E2B3585}" type="datetimeFigureOut">
              <a:rPr lang="en-US" smtClean="0"/>
              <a:t>27-May-21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5F6AA-E8A4-46EC-BF0E-8F3B7E303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192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69044-8C3F-4D5F-8D6A-DEA57E2B3585}" type="datetimeFigureOut">
              <a:rPr lang="en-US" smtClean="0"/>
              <a:t>27-May-21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5F6AA-E8A4-46EC-BF0E-8F3B7E303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620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69044-8C3F-4D5F-8D6A-DEA57E2B3585}" type="datetimeFigureOut">
              <a:rPr lang="en-US" smtClean="0"/>
              <a:t>27-May-21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5F6AA-E8A4-46EC-BF0E-8F3B7E303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663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69044-8C3F-4D5F-8D6A-DEA57E2B3585}" type="datetimeFigureOut">
              <a:rPr lang="en-US" smtClean="0"/>
              <a:t>27-May-21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5F6AA-E8A4-46EC-BF0E-8F3B7E303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105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69044-8C3F-4D5F-8D6A-DEA57E2B3585}" type="datetimeFigureOut">
              <a:rPr lang="en-US" smtClean="0"/>
              <a:t>27-May-21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5F6AA-E8A4-46EC-BF0E-8F3B7E303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93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69044-8C3F-4D5F-8D6A-DEA57E2B3585}" type="datetimeFigureOut">
              <a:rPr lang="en-US" smtClean="0"/>
              <a:t>27-May-21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5F6AA-E8A4-46EC-BF0E-8F3B7E303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916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69044-8C3F-4D5F-8D6A-DEA57E2B3585}" type="datetimeFigureOut">
              <a:rPr lang="en-US" smtClean="0"/>
              <a:t>27-May-21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5F6AA-E8A4-46EC-BF0E-8F3B7E303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566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69044-8C3F-4D5F-8D6A-DEA57E2B3585}" type="datetimeFigureOut">
              <a:rPr lang="en-US" smtClean="0"/>
              <a:t>27-May-21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5F6AA-E8A4-46EC-BF0E-8F3B7E303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871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69044-8C3F-4D5F-8D6A-DEA57E2B3585}" type="datetimeFigureOut">
              <a:rPr lang="en-US" smtClean="0"/>
              <a:t>27-May-21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5F6AA-E8A4-46EC-BF0E-8F3B7E303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46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69044-8C3F-4D5F-8D6A-DEA57E2B3585}" type="datetimeFigureOut">
              <a:rPr lang="en-US" smtClean="0"/>
              <a:t>27-May-21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5F6AA-E8A4-46EC-BF0E-8F3B7E303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869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69044-8C3F-4D5F-8D6A-DEA57E2B3585}" type="datetimeFigureOut">
              <a:rPr lang="en-US" smtClean="0"/>
              <a:t>27-May-21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E5F6AA-E8A4-46EC-BF0E-8F3B7E303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136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58909" y="1237673"/>
            <a:ext cx="1505527" cy="40085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Database Server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23636" y="1376218"/>
            <a:ext cx="1173019" cy="8774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Cashier1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23635" y="2470727"/>
            <a:ext cx="1173019" cy="8774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Cashier2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23634" y="3971637"/>
            <a:ext cx="1173019" cy="8774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Inventory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23634" y="5093855"/>
            <a:ext cx="1173019" cy="8774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Manager</a:t>
            </a:r>
            <a:endParaRPr lang="en-US" dirty="0"/>
          </a:p>
        </p:txBody>
      </p:sp>
      <p:cxnSp>
        <p:nvCxnSpPr>
          <p:cNvPr id="10" name="Straight Connector 9"/>
          <p:cNvCxnSpPr>
            <a:stCxn id="5" idx="3"/>
            <a:endCxn id="4" idx="1"/>
          </p:cNvCxnSpPr>
          <p:nvPr/>
        </p:nvCxnSpPr>
        <p:spPr>
          <a:xfrm>
            <a:off x="2096655" y="1814946"/>
            <a:ext cx="6262254" cy="14270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6" idx="3"/>
            <a:endCxn id="4" idx="1"/>
          </p:cNvCxnSpPr>
          <p:nvPr/>
        </p:nvCxnSpPr>
        <p:spPr>
          <a:xfrm>
            <a:off x="2096654" y="2909455"/>
            <a:ext cx="6262255" cy="3325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7" idx="3"/>
            <a:endCxn id="4" idx="1"/>
          </p:cNvCxnSpPr>
          <p:nvPr/>
        </p:nvCxnSpPr>
        <p:spPr>
          <a:xfrm flipV="1">
            <a:off x="2096653" y="3241964"/>
            <a:ext cx="6262256" cy="11684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8" idx="3"/>
            <a:endCxn id="4" idx="1"/>
          </p:cNvCxnSpPr>
          <p:nvPr/>
        </p:nvCxnSpPr>
        <p:spPr>
          <a:xfrm flipV="1">
            <a:off x="2096653" y="3241964"/>
            <a:ext cx="6262256" cy="22906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7693891" y="2567709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LAN</a:t>
            </a:r>
            <a:endParaRPr lang="en-US" dirty="0"/>
          </a:p>
        </p:txBody>
      </p:sp>
      <p:sp>
        <p:nvSpPr>
          <p:cNvPr id="18" name="Flowchart: Magnetic Disk 17"/>
          <p:cNvSpPr/>
          <p:nvPr/>
        </p:nvSpPr>
        <p:spPr>
          <a:xfrm>
            <a:off x="8525164" y="4156364"/>
            <a:ext cx="1209963" cy="794327"/>
          </a:xfrm>
          <a:prstGeom prst="flowChartMagneticDisk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MySQL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080655" y="595806"/>
            <a:ext cx="725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Client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9116291" y="591127"/>
            <a:ext cx="785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Server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339265" y="217117"/>
            <a:ext cx="5019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Fat Client/Server Architecture : Desktop Application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7777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07514" y="1367623"/>
            <a:ext cx="1566407" cy="32997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Web Server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37969" y="1367624"/>
            <a:ext cx="1089328" cy="10575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Client1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637969" y="2866445"/>
            <a:ext cx="1089328" cy="10575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Client2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657847" y="4516341"/>
            <a:ext cx="1089328" cy="10575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ClientN</a:t>
            </a:r>
            <a:endParaRPr lang="en-US" dirty="0"/>
          </a:p>
        </p:txBody>
      </p:sp>
      <p:cxnSp>
        <p:nvCxnSpPr>
          <p:cNvPr id="9" name="Straight Connector 8"/>
          <p:cNvCxnSpPr>
            <a:stCxn id="5" idx="3"/>
            <a:endCxn id="4" idx="1"/>
          </p:cNvCxnSpPr>
          <p:nvPr/>
        </p:nvCxnSpPr>
        <p:spPr>
          <a:xfrm>
            <a:off x="2727297" y="1896386"/>
            <a:ext cx="5480217" cy="112113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3"/>
            <a:endCxn id="4" idx="1"/>
          </p:cNvCxnSpPr>
          <p:nvPr/>
        </p:nvCxnSpPr>
        <p:spPr>
          <a:xfrm flipV="1">
            <a:off x="2727297" y="3017519"/>
            <a:ext cx="5480217" cy="3776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7" idx="3"/>
            <a:endCxn id="4" idx="1"/>
          </p:cNvCxnSpPr>
          <p:nvPr/>
        </p:nvCxnSpPr>
        <p:spPr>
          <a:xfrm flipV="1">
            <a:off x="2747175" y="3017519"/>
            <a:ext cx="5460339" cy="202758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319546" y="2045075"/>
            <a:ext cx="675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HTTP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0715187" y="1367624"/>
            <a:ext cx="1566407" cy="32997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Database Server</a:t>
            </a:r>
            <a:endParaRPr lang="en-US" dirty="0"/>
          </a:p>
        </p:txBody>
      </p:sp>
      <p:cxnSp>
        <p:nvCxnSpPr>
          <p:cNvPr id="24" name="Straight Connector 23"/>
          <p:cNvCxnSpPr/>
          <p:nvPr/>
        </p:nvCxnSpPr>
        <p:spPr>
          <a:xfrm>
            <a:off x="9660193" y="2945977"/>
            <a:ext cx="105499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0187690" y="2697018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LAN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133600" y="729673"/>
            <a:ext cx="725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Client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165679" y="518260"/>
            <a:ext cx="2044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Server on the Cloud</a:t>
            </a:r>
            <a:endParaRPr lang="en-US" dirty="0"/>
          </a:p>
        </p:txBody>
      </p:sp>
      <p:sp>
        <p:nvSpPr>
          <p:cNvPr id="8" name="Flowchart: Magnetic Disk 7"/>
          <p:cNvSpPr/>
          <p:nvPr/>
        </p:nvSpPr>
        <p:spPr>
          <a:xfrm>
            <a:off x="11065164" y="3923969"/>
            <a:ext cx="831272" cy="426358"/>
          </a:xfrm>
          <a:prstGeom prst="flowChartMagneticDisk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8414327" y="3519055"/>
            <a:ext cx="1245866" cy="831272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Web Services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033176" y="429370"/>
            <a:ext cx="3145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Thin Client/ Server Architecture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825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Process 3"/>
          <p:cNvSpPr/>
          <p:nvPr/>
        </p:nvSpPr>
        <p:spPr>
          <a:xfrm>
            <a:off x="757383" y="641928"/>
            <a:ext cx="9208654" cy="1727200"/>
          </a:xfrm>
          <a:prstGeom prst="flowChartProcess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017117" y="0"/>
            <a:ext cx="23702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Library Desktop System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57382" y="272596"/>
            <a:ext cx="20615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User Interface Layer</a:t>
            </a:r>
            <a:endParaRPr lang="en-US" dirty="0"/>
          </a:p>
        </p:txBody>
      </p:sp>
      <p:sp>
        <p:nvSpPr>
          <p:cNvPr id="7" name="Flowchart: Process 6"/>
          <p:cNvSpPr/>
          <p:nvPr/>
        </p:nvSpPr>
        <p:spPr>
          <a:xfrm>
            <a:off x="5761718" y="831273"/>
            <a:ext cx="1821337" cy="117739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Book maintenance operations</a:t>
            </a:r>
            <a:endParaRPr lang="en-US" dirty="0"/>
          </a:p>
        </p:txBody>
      </p:sp>
      <p:sp>
        <p:nvSpPr>
          <p:cNvPr id="8" name="Flowchart: Process 7"/>
          <p:cNvSpPr/>
          <p:nvPr/>
        </p:nvSpPr>
        <p:spPr>
          <a:xfrm>
            <a:off x="7998691" y="831273"/>
            <a:ext cx="1595045" cy="117739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Book return operations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911599" y="886691"/>
            <a:ext cx="1571953" cy="10665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Admin UI</a:t>
            </a:r>
            <a:endParaRPr lang="en-US" dirty="0"/>
          </a:p>
        </p:txBody>
      </p:sp>
      <p:sp>
        <p:nvSpPr>
          <p:cNvPr id="10" name="Flowchart: Process 9"/>
          <p:cNvSpPr/>
          <p:nvPr/>
        </p:nvSpPr>
        <p:spPr>
          <a:xfrm>
            <a:off x="988291" y="831273"/>
            <a:ext cx="1995054" cy="117739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Reporting UI</a:t>
            </a:r>
            <a:endParaRPr lang="en-US" dirty="0"/>
          </a:p>
        </p:txBody>
      </p:sp>
      <p:sp>
        <p:nvSpPr>
          <p:cNvPr id="11" name="Flowchart: Process 10"/>
          <p:cNvSpPr/>
          <p:nvPr/>
        </p:nvSpPr>
        <p:spPr>
          <a:xfrm>
            <a:off x="608160" y="2768725"/>
            <a:ext cx="9208656" cy="1727200"/>
          </a:xfrm>
          <a:prstGeom prst="flowChartProcess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52194" y="2493942"/>
            <a:ext cx="23311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Application Logic Layer</a:t>
            </a:r>
            <a:endParaRPr lang="en-US" dirty="0"/>
          </a:p>
        </p:txBody>
      </p:sp>
      <p:sp>
        <p:nvSpPr>
          <p:cNvPr id="13" name="Flowchart: Process 12"/>
          <p:cNvSpPr/>
          <p:nvPr/>
        </p:nvSpPr>
        <p:spPr>
          <a:xfrm>
            <a:off x="7998690" y="3138179"/>
            <a:ext cx="1595045" cy="117739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Book return operations Logic</a:t>
            </a:r>
            <a:endParaRPr lang="en-US" dirty="0"/>
          </a:p>
        </p:txBody>
      </p:sp>
      <p:sp>
        <p:nvSpPr>
          <p:cNvPr id="14" name="Flowchart: Process 13"/>
          <p:cNvSpPr/>
          <p:nvPr/>
        </p:nvSpPr>
        <p:spPr>
          <a:xfrm>
            <a:off x="5761717" y="3138179"/>
            <a:ext cx="1821337" cy="117739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Book maintenance operations Logic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753883" y="3138179"/>
            <a:ext cx="1571953" cy="10665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Admin logic</a:t>
            </a:r>
            <a:endParaRPr lang="en-US" dirty="0"/>
          </a:p>
        </p:txBody>
      </p:sp>
      <p:sp>
        <p:nvSpPr>
          <p:cNvPr id="16" name="Flowchart: Process 15"/>
          <p:cNvSpPr/>
          <p:nvPr/>
        </p:nvSpPr>
        <p:spPr>
          <a:xfrm>
            <a:off x="1322948" y="3043752"/>
            <a:ext cx="1995054" cy="117739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Reporting Logic</a:t>
            </a:r>
            <a:endParaRPr lang="en-US" dirty="0"/>
          </a:p>
        </p:txBody>
      </p:sp>
      <p:sp>
        <p:nvSpPr>
          <p:cNvPr id="17" name="Flowchart: Process 16"/>
          <p:cNvSpPr/>
          <p:nvPr/>
        </p:nvSpPr>
        <p:spPr>
          <a:xfrm>
            <a:off x="10714181" y="641928"/>
            <a:ext cx="1143913" cy="4022436"/>
          </a:xfrm>
          <a:prstGeom prst="flowChartProcess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Entities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Flowchart: Process 17"/>
          <p:cNvSpPr/>
          <p:nvPr/>
        </p:nvSpPr>
        <p:spPr>
          <a:xfrm>
            <a:off x="721508" y="5084620"/>
            <a:ext cx="9208656" cy="1355561"/>
          </a:xfrm>
          <a:prstGeom prst="flowChartProcess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608160" y="4715288"/>
            <a:ext cx="18509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Data Access Layer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7009701" y="5229123"/>
            <a:ext cx="2584034" cy="10665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 Access Objects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4595098" y="5222074"/>
            <a:ext cx="1571953" cy="10665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Excel Data Access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105192" y="5222074"/>
            <a:ext cx="1571953" cy="10665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Web Services Access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3" name="Ink 22"/>
              <p14:cNvContentPartPr/>
              <p14:nvPr/>
            </p14:nvContentPartPr>
            <p14:xfrm>
              <a:off x="9360000" y="311040"/>
              <a:ext cx="1403640" cy="5544000"/>
            </p14:xfrm>
          </p:contentPart>
        </mc:Choice>
        <mc:Fallback xmlns="">
          <p:pic>
            <p:nvPicPr>
              <p:cNvPr id="23" name="Ink 22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350640" y="301680"/>
                <a:ext cx="1422360" cy="5562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86749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63269" y="151308"/>
            <a:ext cx="59561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UML Deployment diagram for Traditional Desktop Application</a:t>
            </a:r>
            <a:endParaRPr lang="en-US" dirty="0"/>
          </a:p>
        </p:txBody>
      </p:sp>
      <p:sp>
        <p:nvSpPr>
          <p:cNvPr id="5" name="Cube 4"/>
          <p:cNvSpPr/>
          <p:nvPr/>
        </p:nvSpPr>
        <p:spPr>
          <a:xfrm>
            <a:off x="8211127" y="1542473"/>
            <a:ext cx="2687782" cy="28448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Database Server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303491" y="2226209"/>
            <a:ext cx="71205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CPU:…</a:t>
            </a:r>
          </a:p>
          <a:p>
            <a:r>
              <a:rPr lang="en-US" sz="1400" dirty="0" smtClean="0"/>
              <a:t>RAM:…</a:t>
            </a:r>
          </a:p>
          <a:p>
            <a:r>
              <a:rPr lang="en-US" sz="1400" dirty="0" smtClean="0"/>
              <a:t>HD:….</a:t>
            </a:r>
            <a:endParaRPr lang="en-US" sz="1400" dirty="0"/>
          </a:p>
        </p:txBody>
      </p:sp>
      <p:sp>
        <p:nvSpPr>
          <p:cNvPr id="7" name="Cube 6"/>
          <p:cNvSpPr/>
          <p:nvPr/>
        </p:nvSpPr>
        <p:spPr>
          <a:xfrm>
            <a:off x="969818" y="1893455"/>
            <a:ext cx="1693369" cy="261389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PC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052091" y="2156936"/>
            <a:ext cx="71205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CPU:…</a:t>
            </a:r>
          </a:p>
          <a:p>
            <a:r>
              <a:rPr lang="en-US" sz="1400" dirty="0" smtClean="0"/>
              <a:t>RAM:…</a:t>
            </a:r>
          </a:p>
          <a:p>
            <a:r>
              <a:rPr lang="en-US" sz="1400" dirty="0" smtClean="0"/>
              <a:t>HD:….</a:t>
            </a:r>
            <a:endParaRPr lang="en-US" sz="1400" dirty="0"/>
          </a:p>
        </p:txBody>
      </p:sp>
      <p:cxnSp>
        <p:nvCxnSpPr>
          <p:cNvPr id="10" name="Straight Connector 9"/>
          <p:cNvCxnSpPr>
            <a:stCxn id="7" idx="5"/>
            <a:endCxn id="5" idx="2"/>
          </p:cNvCxnSpPr>
          <p:nvPr/>
        </p:nvCxnSpPr>
        <p:spPr>
          <a:xfrm>
            <a:off x="2663187" y="2988729"/>
            <a:ext cx="5547940" cy="31211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958767" y="2526146"/>
            <a:ext cx="1250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LAN/TCP-IP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804727" y="296487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663187" y="2270992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52091" y="3657600"/>
            <a:ext cx="960582" cy="581891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SM System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8783782" y="3694546"/>
            <a:ext cx="1006763" cy="54494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MySQL</a:t>
            </a:r>
          </a:p>
          <a:p>
            <a:pPr algn="ctr"/>
            <a:r>
              <a:rPr lang="en-US" dirty="0" smtClean="0"/>
              <a:t>DB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809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be 3"/>
          <p:cNvSpPr/>
          <p:nvPr/>
        </p:nvSpPr>
        <p:spPr>
          <a:xfrm>
            <a:off x="7869382" y="1570182"/>
            <a:ext cx="1690255" cy="2697018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Web Server</a:t>
            </a:r>
            <a:endParaRPr lang="en-US" dirty="0"/>
          </a:p>
        </p:txBody>
      </p:sp>
      <p:sp>
        <p:nvSpPr>
          <p:cNvPr id="5" name="Cube 4"/>
          <p:cNvSpPr/>
          <p:nvPr/>
        </p:nvSpPr>
        <p:spPr>
          <a:xfrm>
            <a:off x="10534072" y="1570182"/>
            <a:ext cx="1690255" cy="2697018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DB Server</a:t>
            </a:r>
            <a:endParaRPr lang="en-US" dirty="0"/>
          </a:p>
        </p:txBody>
      </p:sp>
      <p:cxnSp>
        <p:nvCxnSpPr>
          <p:cNvPr id="7" name="Straight Connector 6"/>
          <p:cNvCxnSpPr>
            <a:stCxn id="4" idx="5"/>
            <a:endCxn id="5" idx="2"/>
          </p:cNvCxnSpPr>
          <p:nvPr/>
        </p:nvCxnSpPr>
        <p:spPr>
          <a:xfrm>
            <a:off x="9559637" y="2707409"/>
            <a:ext cx="974435" cy="422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9910618" y="2595418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LAN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970981" y="3509818"/>
            <a:ext cx="1099127" cy="498763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Library system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806545" y="3620531"/>
            <a:ext cx="849746" cy="38805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Oracle</a:t>
            </a:r>
            <a:endParaRPr lang="en-US" dirty="0"/>
          </a:p>
        </p:txBody>
      </p:sp>
      <p:sp>
        <p:nvSpPr>
          <p:cNvPr id="11" name="Cube 10"/>
          <p:cNvSpPr/>
          <p:nvPr/>
        </p:nvSpPr>
        <p:spPr>
          <a:xfrm>
            <a:off x="1062182" y="1902691"/>
            <a:ext cx="1616363" cy="171784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Client</a:t>
            </a:r>
            <a:endParaRPr lang="en-US" dirty="0"/>
          </a:p>
        </p:txBody>
      </p:sp>
      <p:cxnSp>
        <p:nvCxnSpPr>
          <p:cNvPr id="13" name="Straight Connector 12"/>
          <p:cNvCxnSpPr>
            <a:stCxn id="11" idx="5"/>
            <a:endCxn id="4" idx="2"/>
          </p:cNvCxnSpPr>
          <p:nvPr/>
        </p:nvCxnSpPr>
        <p:spPr>
          <a:xfrm>
            <a:off x="2678545" y="2559566"/>
            <a:ext cx="5190837" cy="5704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895273" y="2456873"/>
            <a:ext cx="675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HTTP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304636" y="3129973"/>
            <a:ext cx="882073" cy="397164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IB</a:t>
            </a:r>
            <a:endParaRPr lang="en-US" dirty="0"/>
          </a:p>
        </p:txBody>
      </p:sp>
      <p:sp>
        <p:nvSpPr>
          <p:cNvPr id="16" name="Cube 15"/>
          <p:cNvSpPr/>
          <p:nvPr/>
        </p:nvSpPr>
        <p:spPr>
          <a:xfrm>
            <a:off x="822036" y="4267200"/>
            <a:ext cx="1856509" cy="2142836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Android</a:t>
            </a:r>
          </a:p>
          <a:p>
            <a:pPr algn="ctr"/>
            <a:r>
              <a:rPr lang="en-US" dirty="0" smtClean="0"/>
              <a:t>Devices</a:t>
            </a:r>
            <a:endParaRPr lang="en-US" dirty="0"/>
          </a:p>
        </p:txBody>
      </p:sp>
      <p:cxnSp>
        <p:nvCxnSpPr>
          <p:cNvPr id="18" name="Straight Connector 17"/>
          <p:cNvCxnSpPr>
            <a:stCxn id="16" idx="5"/>
            <a:endCxn id="4" idx="2"/>
          </p:cNvCxnSpPr>
          <p:nvPr/>
        </p:nvCxnSpPr>
        <p:spPr>
          <a:xfrm flipV="1">
            <a:off x="2678545" y="3129973"/>
            <a:ext cx="5190837" cy="19765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867131" y="3749964"/>
            <a:ext cx="675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HTTP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875145" y="5858287"/>
            <a:ext cx="1311564" cy="41563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LibraryApp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3307485" y="398258"/>
            <a:ext cx="6535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Deployment Diagram for Web Application (Library Web Application)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815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3316</TotalTime>
  <Words>135</Words>
  <Application>Microsoft Office PowerPoint</Application>
  <PresentationFormat>Widescreen</PresentationFormat>
  <Paragraphs>65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Samer Zain</dc:creator>
  <cp:lastModifiedBy>Samer Zain</cp:lastModifiedBy>
  <cp:revision>16</cp:revision>
  <dcterms:created xsi:type="dcterms:W3CDTF">2020-05-05T08:04:55Z</dcterms:created>
  <dcterms:modified xsi:type="dcterms:W3CDTF">2021-05-27T10:42:45Z</dcterms:modified>
</cp:coreProperties>
</file>