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2" r:id="rId6"/>
    <p:sldId id="261" r:id="rId7"/>
    <p:sldId id="264" r:id="rId8"/>
    <p:sldId id="265" r:id="rId9"/>
    <p:sldId id="266" r:id="rId10"/>
    <p:sldId id="273" r:id="rId11"/>
    <p:sldId id="268" r:id="rId12"/>
    <p:sldId id="267" r:id="rId13"/>
    <p:sldId id="269" r:id="rId14"/>
    <p:sldId id="270" r:id="rId15"/>
    <p:sldId id="271" r:id="rId16"/>
    <p:sldId id="272" r:id="rId17"/>
    <p:sldId id="274" r:id="rId18"/>
    <p:sldId id="260" r:id="rId19"/>
    <p:sldId id="275" r:id="rId20"/>
    <p:sldId id="276" r:id="rId21"/>
    <p:sldId id="277" r:id="rId22"/>
    <p:sldId id="263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ABA59-452B-4ED9-8299-89A7F2543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306" b="11295"/>
          <a:stretch/>
        </p:blipFill>
        <p:spPr>
          <a:xfrm>
            <a:off x="0" y="0"/>
            <a:ext cx="9177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8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C5F26-33EB-490A-B41C-39D5153B6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3655" r="10317" b="49358"/>
          <a:stretch/>
        </p:blipFill>
        <p:spPr>
          <a:xfrm>
            <a:off x="0" y="-1"/>
            <a:ext cx="9144000" cy="68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7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04282-86C0-49E3-A41D-21AA96492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20000" b="45001"/>
          <a:stretch/>
        </p:blipFill>
        <p:spPr>
          <a:xfrm>
            <a:off x="24618" y="0"/>
            <a:ext cx="9119382" cy="68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8D96D-AB72-471B-8D2A-F6109CF4D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10085" b="51111"/>
          <a:stretch/>
        </p:blipFill>
        <p:spPr>
          <a:xfrm>
            <a:off x="0" y="0"/>
            <a:ext cx="9144000" cy="6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5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EB886-F2C2-4120-B054-5CF6FA86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7"/>
          <a:stretch/>
        </p:blipFill>
        <p:spPr>
          <a:xfrm>
            <a:off x="0" y="-1524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EC959-1F62-4B24-8CC0-8E21A21F4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3"/>
          <a:stretch/>
        </p:blipFill>
        <p:spPr>
          <a:xfrm>
            <a:off x="0" y="0"/>
            <a:ext cx="9144000" cy="68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7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DFE66-F590-45D9-9815-5030A3955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5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1FB63A-4304-4228-BAB6-99B3EE5CB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1"/>
          <a:stretch/>
        </p:blipFill>
        <p:spPr>
          <a:xfrm>
            <a:off x="-18758" y="-1"/>
            <a:ext cx="916275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95DE8F-E10D-40CB-A6CC-168FB0D92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b="42222"/>
          <a:stretch/>
        </p:blipFill>
        <p:spPr>
          <a:xfrm>
            <a:off x="-7549" y="-29309"/>
            <a:ext cx="9151549" cy="69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2AF49-B554-4B83-8206-EA13B39A6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68" b="44445"/>
          <a:stretch/>
        </p:blipFill>
        <p:spPr>
          <a:xfrm>
            <a:off x="0" y="-5908432"/>
            <a:ext cx="9144000" cy="128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4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6599C4-CA83-462E-9F91-B6CE52C85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12593" b="42208"/>
          <a:stretch/>
        </p:blipFill>
        <p:spPr>
          <a:xfrm>
            <a:off x="0" y="0"/>
            <a:ext cx="9144000" cy="68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0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7CE34-CBFC-4989-9E4B-775E776C0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3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6507F9-FE0D-4FBF-B058-9090979B2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8148" b="42221"/>
          <a:stretch/>
        </p:blipFill>
        <p:spPr>
          <a:xfrm>
            <a:off x="-24618" y="-28136"/>
            <a:ext cx="9168618" cy="6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9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CFA0F-22B8-472C-B7AD-8F9C26E14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8871" b="4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6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7EBE0DA6-0EE7-413C-BFCC-BE77F00EB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14814" r="34444" b="49630"/>
          <a:stretch/>
        </p:blipFill>
        <p:spPr>
          <a:xfrm>
            <a:off x="0" y="-12895"/>
            <a:ext cx="9144000" cy="68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5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DB4199-D45D-4398-881B-D195797D0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45556"/>
          <a:stretch/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12223" r="14445" b="53333"/>
          <a:stretch/>
        </p:blipFill>
        <p:spPr>
          <a:xfrm>
            <a:off x="13854" y="0"/>
            <a:ext cx="9130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0000" r="7037" b="4555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2223" r="15925" b="5111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9" t="5556" r="8519" b="46667"/>
          <a:stretch/>
        </p:blipFill>
        <p:spPr>
          <a:xfrm>
            <a:off x="-25400" y="-1"/>
            <a:ext cx="9169400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6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15556" r="12592" b="4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3271A-E704-4BA9-83A9-9881CA40F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" y="0"/>
            <a:ext cx="9124071" cy="6914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B6FA6-F242-480D-8D77-3570697650A9}"/>
              </a:ext>
            </a:extLst>
          </p:cNvPr>
          <p:cNvSpPr txBox="1"/>
          <p:nvPr/>
        </p:nvSpPr>
        <p:spPr>
          <a:xfrm>
            <a:off x="381001" y="-14068"/>
            <a:ext cx="8743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Aphasia: what it is and what it is not</a:t>
            </a:r>
          </a:p>
        </p:txBody>
      </p:sp>
    </p:spTree>
    <p:extLst>
      <p:ext uri="{BB962C8B-B14F-4D97-AF65-F5344CB8AC3E}">
        <p14:creationId xmlns:p14="http://schemas.microsoft.com/office/powerpoint/2010/main" val="3734308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16667" r="12592" b="4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9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7778" r="10001" b="47778"/>
          <a:stretch/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6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DC8B2-3651-4B28-84DF-9D6C04860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3B473-53E0-43E5-B319-F818AE6D6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" y="5862"/>
            <a:ext cx="9125244" cy="68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B662C-7BBB-47B5-A725-818744EB3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3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06647D-3137-46A8-A792-68B9F8A49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90910-3CF4-494B-871E-E65BC8B8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0"/>
          <a:stretch/>
        </p:blipFill>
        <p:spPr>
          <a:xfrm>
            <a:off x="0" y="0"/>
            <a:ext cx="9144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F6003B-E34F-442D-8D1D-91619C669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3"/>
          <a:stretch/>
        </p:blipFill>
        <p:spPr>
          <a:xfrm>
            <a:off x="0" y="0"/>
            <a:ext cx="9144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9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 Jolany</dc:creator>
  <cp:lastModifiedBy>LENOVO</cp:lastModifiedBy>
  <cp:revision>8</cp:revision>
  <dcterms:created xsi:type="dcterms:W3CDTF">2006-08-16T00:00:00Z</dcterms:created>
  <dcterms:modified xsi:type="dcterms:W3CDTF">2017-12-15T16:01:27Z</dcterms:modified>
</cp:coreProperties>
</file>