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5" r:id="rId6"/>
    <p:sldId id="266" r:id="rId7"/>
    <p:sldId id="261" r:id="rId8"/>
    <p:sldId id="260" r:id="rId9"/>
    <p:sldId id="262" r:id="rId10"/>
    <p:sldId id="263" r:id="rId11"/>
    <p:sldId id="264" r:id="rId12"/>
    <p:sldId id="267" r:id="rId1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981" autoAdjust="0"/>
    <p:restoredTop sz="94660"/>
  </p:normalViewPr>
  <p:slideViewPr>
    <p:cSldViewPr snapToGrid="0">
      <p:cViewPr>
        <p:scale>
          <a:sx n="82" d="100"/>
          <a:sy n="82" d="100"/>
        </p:scale>
        <p:origin x="648" y="6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D8C2-F8E8-4A1A-938A-8B5A0E1DA619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F73F-C156-44E0-B0C0-C25939C8DFB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0521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D8C2-F8E8-4A1A-938A-8B5A0E1DA619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F73F-C156-44E0-B0C0-C25939C8DFB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02380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D8C2-F8E8-4A1A-938A-8B5A0E1DA619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F73F-C156-44E0-B0C0-C25939C8DFB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981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D8C2-F8E8-4A1A-938A-8B5A0E1DA619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F73F-C156-44E0-B0C0-C25939C8DFB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3327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D8C2-F8E8-4A1A-938A-8B5A0E1DA619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F73F-C156-44E0-B0C0-C25939C8DFB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5596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D8C2-F8E8-4A1A-938A-8B5A0E1DA619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F73F-C156-44E0-B0C0-C25939C8DFB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7248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D8C2-F8E8-4A1A-938A-8B5A0E1DA619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F73F-C156-44E0-B0C0-C25939C8DFB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4857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D8C2-F8E8-4A1A-938A-8B5A0E1DA619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F73F-C156-44E0-B0C0-C25939C8DFB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933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D8C2-F8E8-4A1A-938A-8B5A0E1DA619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F73F-C156-44E0-B0C0-C25939C8DFB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1160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D8C2-F8E8-4A1A-938A-8B5A0E1DA619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F73F-C156-44E0-B0C0-C25939C8DFB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355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D8C2-F8E8-4A1A-938A-8B5A0E1DA619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F73F-C156-44E0-B0C0-C25939C8DFB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2024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5D8C2-F8E8-4A1A-938A-8B5A0E1DA619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7F73F-C156-44E0-B0C0-C25939C8DFB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340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المكملات الغذائية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GENS 133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7837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هل نحن بحاجة للأحماض الأمينية؟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إن كنت تتتناول البروتين فلا داعي لها حيث أن البروتينات تحتوي على الأحماض الأمينية</a:t>
            </a:r>
          </a:p>
          <a:p>
            <a:endParaRPr lang="ar-SA" dirty="0"/>
          </a:p>
          <a:p>
            <a:r>
              <a:rPr lang="ar-SA" dirty="0" smtClean="0"/>
              <a:t>الدراسات تثبث أن تناول الأحماض الأمينية بكميات كبيرة مع تناول البروتينات يؤدي إلى عدم إمتصاص الجسم الأحماض الأمينية المتواجدة في البروتينات بشكل فعال</a:t>
            </a:r>
          </a:p>
          <a:p>
            <a:endParaRPr lang="ar-SA" dirty="0"/>
          </a:p>
          <a:p>
            <a:r>
              <a:rPr lang="ar-SA" dirty="0" smtClean="0"/>
              <a:t>لذلك ما لعمل؟</a:t>
            </a:r>
          </a:p>
          <a:p>
            <a:pPr lvl="1"/>
            <a:r>
              <a:rPr lang="ar-SA" dirty="0" smtClean="0"/>
              <a:t>بتناولك للأحماض الأمينية والبروتينات فأنت عمليا تتناول/ين نفس المنتج مما قد لا يعود بالفائدة بسبب تأثير الأحماض الأمينية على إمتصاص البروتينات (كما ذكر أعلاه) </a:t>
            </a:r>
          </a:p>
          <a:p>
            <a:pPr lvl="1"/>
            <a:r>
              <a:rPr lang="ar-SA" dirty="0" smtClean="0"/>
              <a:t>الجسم سيأخذ إحتياجاته فقط لذلك زيادة الكمية لن تعود بالفائدة</a:t>
            </a:r>
          </a:p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494989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هل يجب تناول البروتينات والأحماض الأمينية؟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A" dirty="0" smtClean="0"/>
              <a:t>إن كنت تتناول إحتياجاتك من البروتين من الغذاء فلا داعي لتناول البروتينات والأحماض الأمينية</a:t>
            </a:r>
          </a:p>
          <a:p>
            <a:r>
              <a:rPr lang="ar-SA" dirty="0" smtClean="0"/>
              <a:t>إن كنت رياضي على مستوى إحترافي وإحتياجاتك للبروتينات عالية فيمكن تناول البروتينات أو الأحماض الأمينية كمكمل غذائي بالإضافة للغذاء المتوازن باشكل الأساسي</a:t>
            </a:r>
          </a:p>
          <a:p>
            <a:r>
              <a:rPr lang="ar-SA" dirty="0" smtClean="0"/>
              <a:t>هنالك بعض الرياضيين الذين لديهم حساسية من الحليب فيفضلوا تناول البروتينات للحصول على إحتياجاتهم العالية من البروتين</a:t>
            </a:r>
          </a:p>
          <a:p>
            <a:r>
              <a:rPr lang="ar-SA" dirty="0" smtClean="0"/>
              <a:t>هنالك بعض الرياضيين الذين يعانون من إرتفاع الدهون في الدم فيفضلوا تناول هذه البروتينات وحدها بدلا من الحليب الغني بالدهون</a:t>
            </a:r>
          </a:p>
          <a:p>
            <a:r>
              <a:rPr lang="ar-SA" dirty="0" smtClean="0"/>
              <a:t>هنالك رياضيين لا يريدوا تناول سعرات حرارية إضافية من الدهون أو الكربوهيدرات في الحليب للحفاظ على الوزن فيتناولوا البروتينات  </a:t>
            </a:r>
          </a:p>
          <a:p>
            <a:r>
              <a:rPr lang="ar-SA" dirty="0" smtClean="0"/>
              <a:t>يجب شرب الماء بكثرة عند تناول البروتينات </a:t>
            </a:r>
          </a:p>
          <a:p>
            <a:r>
              <a:rPr lang="ar-SA" dirty="0" smtClean="0"/>
              <a:t>يجب تناول الغذاء المتوازن الغني بالكالسيوم عند تناول البروتينات/الأحماض الأمينية لضمان عدم حدوث هشاشة العظام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248330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مكملات غذائية لتخفيف الوزن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يتم ترويجها على أنها تساعد على تخفيف الوزن</a:t>
            </a:r>
            <a:r>
              <a:rPr lang="ar-SA" dirty="0"/>
              <a:t> </a:t>
            </a:r>
            <a:r>
              <a:rPr lang="ar-SA" dirty="0" smtClean="0"/>
              <a:t>من خلال</a:t>
            </a:r>
          </a:p>
          <a:p>
            <a:pPr lvl="1"/>
            <a:r>
              <a:rPr lang="ar-SA" dirty="0" smtClean="0"/>
              <a:t>تثبيط الشهية</a:t>
            </a:r>
          </a:p>
          <a:p>
            <a:pPr lvl="1"/>
            <a:r>
              <a:rPr lang="ar-SA" dirty="0" smtClean="0"/>
              <a:t>تحفيز عمليات الأيض أو الحرق في الجسم</a:t>
            </a:r>
          </a:p>
          <a:p>
            <a:pPr lvl="1"/>
            <a:endParaRPr lang="ar-SA" dirty="0"/>
          </a:p>
          <a:p>
            <a:pPr lvl="1"/>
            <a:endParaRPr lang="ar-SA" dirty="0" smtClean="0"/>
          </a:p>
          <a:p>
            <a:r>
              <a:rPr lang="ar-SA" dirty="0" smtClean="0"/>
              <a:t>تحتوي على أعشاب مختلفة مثل مستخلص الشاي الأخضر وأعشاب أخرى تتفاوت في مدى فاعليتها </a:t>
            </a:r>
          </a:p>
          <a:p>
            <a:endParaRPr lang="ar-SA" dirty="0"/>
          </a:p>
          <a:p>
            <a:r>
              <a:rPr lang="ar-SA" dirty="0" smtClean="0"/>
              <a:t>البحث العلمي أثبت عدم فعاليتها في تخفيف الوزن بل أن هنالك أعراض جانبية خطرة منها مثل</a:t>
            </a:r>
          </a:p>
          <a:p>
            <a:pPr lvl="1"/>
            <a:r>
              <a:rPr lang="ar-SA" dirty="0" smtClean="0"/>
              <a:t>إرتفاع ضغط الدم، تسارع في نبضات القلب، عدم القدرة على النوم، زيادة التوتر، و غيرها</a:t>
            </a:r>
          </a:p>
        </p:txBody>
      </p:sp>
    </p:spTree>
    <p:extLst>
      <p:ext uri="{BB962C8B-B14F-4D97-AF65-F5344CB8AC3E}">
        <p14:creationId xmlns:p14="http://schemas.microsoft.com/office/powerpoint/2010/main" val="3545534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المكملات الغذائية...بعض المفاهيم الهامة!!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ليست بديل للغذاء!!!!!!!!!!!!</a:t>
            </a:r>
          </a:p>
          <a:p>
            <a:endParaRPr lang="ar-SA" dirty="0"/>
          </a:p>
          <a:p>
            <a:r>
              <a:rPr lang="ar-SA" dirty="0" smtClean="0"/>
              <a:t>يمكن تناولها مع الغذاء المتوازن إن كانت إحتياجات الإنسان عالية مثل</a:t>
            </a:r>
          </a:p>
          <a:p>
            <a:pPr lvl="1"/>
            <a:r>
              <a:rPr lang="ar-SA" dirty="0" smtClean="0"/>
              <a:t>الرياضيين</a:t>
            </a:r>
          </a:p>
          <a:p>
            <a:pPr lvl="1"/>
            <a:r>
              <a:rPr lang="ar-SA" dirty="0" smtClean="0"/>
              <a:t>الذين لا يتناولوا غذاء متوازن لأسباب مختلفة</a:t>
            </a:r>
          </a:p>
          <a:p>
            <a:pPr lvl="1"/>
            <a:endParaRPr lang="ar-SA" dirty="0"/>
          </a:p>
          <a:p>
            <a:r>
              <a:rPr lang="ar-SA" dirty="0" smtClean="0"/>
              <a:t>إن تم تناولها بكمية عالية قد يؤدي ذلك إلى التسمم</a:t>
            </a:r>
          </a:p>
          <a:p>
            <a:pPr lvl="1"/>
            <a:r>
              <a:rPr lang="ar-SA" dirty="0" smtClean="0"/>
              <a:t>مثال: تناول الفيتامينات الذائبة في الدهون</a:t>
            </a:r>
          </a:p>
          <a:p>
            <a:pPr lvl="1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719369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ما هي؟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الفيتامينات والمعادن</a:t>
            </a:r>
          </a:p>
          <a:p>
            <a:endParaRPr lang="ar-SA" dirty="0"/>
          </a:p>
          <a:p>
            <a:r>
              <a:rPr lang="ar-SA" dirty="0" smtClean="0"/>
              <a:t>بروتينات وأحماض أمينية</a:t>
            </a:r>
          </a:p>
          <a:p>
            <a:endParaRPr lang="ar-SA" dirty="0"/>
          </a:p>
          <a:p>
            <a:r>
              <a:rPr lang="ar-SA" dirty="0" smtClean="0"/>
              <a:t>مكملات لتخفيف الوزن</a:t>
            </a:r>
          </a:p>
          <a:p>
            <a:endParaRPr lang="ar-SA" dirty="0"/>
          </a:p>
          <a:p>
            <a:endParaRPr lang="ar-S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38" y="163657"/>
            <a:ext cx="3320761" cy="22437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730" y="3751118"/>
            <a:ext cx="6191250" cy="27908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5215" y="163657"/>
            <a:ext cx="2792557" cy="343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42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أنواعها: الفيتامينات والمعادن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أكثرها شيوعا</a:t>
            </a:r>
          </a:p>
          <a:p>
            <a:r>
              <a:rPr lang="ar-SA" dirty="0" smtClean="0"/>
              <a:t>تحتوي على الفيتامينات والمعادن بالكميات التي يحتاجها جسمنا يوميا أو أكثر</a:t>
            </a:r>
          </a:p>
          <a:p>
            <a:r>
              <a:rPr lang="ar-SA" dirty="0" smtClean="0"/>
              <a:t>يمكن شرائها كمكمل يحتوي على جميع العناصر الغذائية أو تحتوي على عنصر واحد كفيتامين معين أو معدن معين</a:t>
            </a:r>
          </a:p>
          <a:p>
            <a:pPr lvl="1"/>
            <a:r>
              <a:rPr lang="ar-SA" dirty="0" smtClean="0"/>
              <a:t>قد تحتاج إلى وصفة طبية</a:t>
            </a:r>
          </a:p>
          <a:p>
            <a:r>
              <a:rPr lang="ar-SA" dirty="0" smtClean="0"/>
              <a:t>يجب الحذر عند تناولها فقد يكون غذائنا كافي لتلبية إحتياجاتنا ومن الممكن عند تناولها أن نتناول كميات أعلى من إحتياجاتنا مما قد يؤدي إلى</a:t>
            </a:r>
          </a:p>
          <a:p>
            <a:pPr lvl="1"/>
            <a:r>
              <a:rPr lang="ar-SA" dirty="0" smtClean="0"/>
              <a:t>التسمم من تناول الفيتامينات الذائبة في الدهون</a:t>
            </a:r>
          </a:p>
          <a:p>
            <a:pPr lvl="1"/>
            <a:r>
              <a:rPr lang="ar-SA" dirty="0" smtClean="0"/>
              <a:t>ترسبات في أعضاء الجسم المختلفة من تناول كميات عالية من المعادن كالكالسيوم</a:t>
            </a:r>
          </a:p>
        </p:txBody>
      </p:sp>
    </p:spTree>
    <p:extLst>
      <p:ext uri="{BB962C8B-B14F-4D97-AF65-F5344CB8AC3E}">
        <p14:creationId xmlns:p14="http://schemas.microsoft.com/office/powerpoint/2010/main" val="64038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هل يجب تناول الفيتامينات والمعادن؟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لا يجب تناولها فتناول الخضراوات والفواكه والغذاء المتوازن يضمن حصول الجسم على إحتياجاته</a:t>
            </a:r>
          </a:p>
          <a:p>
            <a:endParaRPr lang="ar-SA" dirty="0"/>
          </a:p>
          <a:p>
            <a:r>
              <a:rPr lang="ar-SA" dirty="0" smtClean="0"/>
              <a:t>عادة من يتناول هذه المكملات فقط الذين تكون إحتياجاتهم عالية لأسباب مختلفة</a:t>
            </a:r>
          </a:p>
          <a:p>
            <a:endParaRPr lang="ar-SA" dirty="0"/>
          </a:p>
          <a:p>
            <a:r>
              <a:rPr lang="ar-SA" dirty="0" smtClean="0"/>
              <a:t>أحيانا هي بحاجة لوصفة طبية</a:t>
            </a:r>
          </a:p>
          <a:p>
            <a:endParaRPr lang="ar-SA" dirty="0"/>
          </a:p>
          <a:p>
            <a:r>
              <a:rPr lang="ar-SA" dirty="0" smtClean="0"/>
              <a:t>إن لم تكن بحاجة لوصفة طبية فيجب إستشارة المختص لمعرفة إن كنت بحاجة لها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59299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الحليب: غذاء متكامل للرياضي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A" dirty="0" smtClean="0"/>
              <a:t>الحليب غني في البروتينات والأحماض الأمينية</a:t>
            </a:r>
          </a:p>
          <a:p>
            <a:pPr marL="0" indent="0">
              <a:buNone/>
            </a:pPr>
            <a:endParaRPr lang="ar-SA" dirty="0"/>
          </a:p>
          <a:p>
            <a:r>
              <a:rPr lang="ar-SA" dirty="0" smtClean="0"/>
              <a:t>أثبتت الداراسات أن الحليب له قدرة على تحفيز بناء الكتلة العضلية بشكل كبيرعند تناوله بعد التمرين</a:t>
            </a:r>
          </a:p>
          <a:p>
            <a:endParaRPr lang="ar-SA" dirty="0"/>
          </a:p>
          <a:p>
            <a:r>
              <a:rPr lang="ar-SA" dirty="0" smtClean="0"/>
              <a:t>الحليب غني أيضا بسكر اللاكتوز، الكولسترول، والدهون المشبعة</a:t>
            </a:r>
          </a:p>
          <a:p>
            <a:endParaRPr lang="ar-SA" dirty="0"/>
          </a:p>
          <a:p>
            <a:r>
              <a:rPr lang="ar-SA" dirty="0" smtClean="0"/>
              <a:t>الحليب غني بالفوسفوروالكالسيوم</a:t>
            </a:r>
          </a:p>
          <a:p>
            <a:endParaRPr lang="ar-SA" dirty="0"/>
          </a:p>
          <a:p>
            <a:r>
              <a:rPr lang="ar-SA" dirty="0" smtClean="0"/>
              <a:t>لكونه مشروب سحري للرياضي تم إستخلاص بعض المكملات الغذائية منه كالوي بروتين والكاسين بروتين</a:t>
            </a:r>
          </a:p>
        </p:txBody>
      </p:sp>
    </p:spTree>
    <p:extLst>
      <p:ext uri="{BB962C8B-B14F-4D97-AF65-F5344CB8AC3E}">
        <p14:creationId xmlns:p14="http://schemas.microsoft.com/office/powerpoint/2010/main" val="3578694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البروتينات: الوي </a:t>
            </a:r>
            <a:r>
              <a:rPr lang="en-US" dirty="0" smtClean="0"/>
              <a:t>(Whey)</a:t>
            </a:r>
            <a:r>
              <a:rPr lang="ar-SA" dirty="0" smtClean="0"/>
              <a:t> والكاسين </a:t>
            </a:r>
            <a:r>
              <a:rPr lang="en-US" dirty="0" smtClean="0"/>
              <a:t>(</a:t>
            </a:r>
            <a:r>
              <a:rPr lang="en-US" dirty="0" err="1" smtClean="0"/>
              <a:t>Casien</a:t>
            </a:r>
            <a:r>
              <a:rPr lang="en-US" dirty="0" smtClean="0"/>
              <a:t>)</a:t>
            </a:r>
            <a:r>
              <a:rPr lang="ar-SA" dirty="0" smtClean="0"/>
              <a:t> بروتين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هي بروتينات تتوفر في الحليب</a:t>
            </a:r>
          </a:p>
          <a:p>
            <a:endParaRPr lang="ar-SA" dirty="0"/>
          </a:p>
          <a:p>
            <a:r>
              <a:rPr lang="ar-SA" dirty="0" smtClean="0"/>
              <a:t>الوي بروتين سريع الإمتصاص أي يمتصه الجسم من الأمعاء بسرعة</a:t>
            </a:r>
          </a:p>
          <a:p>
            <a:pPr lvl="1"/>
            <a:r>
              <a:rPr lang="ar-SA" dirty="0" smtClean="0"/>
              <a:t>وذلك يعني ظهوره في الدورة الدموية بعد إمتصاصه بسرعة وتوفره لبناء العضلات </a:t>
            </a:r>
          </a:p>
          <a:p>
            <a:endParaRPr lang="ar-SA" dirty="0"/>
          </a:p>
          <a:p>
            <a:r>
              <a:rPr lang="ar-SA" dirty="0" smtClean="0"/>
              <a:t>الكاسين بروتين بطيء الإمتصاص أي يمتصه الجسم من الأمعاء ببطء</a:t>
            </a:r>
          </a:p>
          <a:p>
            <a:pPr lvl="1"/>
            <a:r>
              <a:rPr lang="ar-SA" dirty="0" smtClean="0"/>
              <a:t>وذلك يعني ظهوره في الدورة الدموية ببطء وتوفره لبناء العضلات لفترة أطول </a:t>
            </a:r>
          </a:p>
          <a:p>
            <a:pPr marL="457200" lvl="1" indent="0">
              <a:buNone/>
            </a:pPr>
            <a:endParaRPr lang="ar-SA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14912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البروتنينات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الفرق بين الوي والكاسين من حيث الإستخدام</a:t>
            </a:r>
          </a:p>
          <a:p>
            <a:pPr marL="0" indent="0">
              <a:buNone/>
            </a:pPr>
            <a:endParaRPr lang="ar-SA" dirty="0" smtClean="0"/>
          </a:p>
          <a:p>
            <a:pPr lvl="1"/>
            <a:r>
              <a:rPr lang="ar-SA" dirty="0" smtClean="0"/>
              <a:t>الوي بروتين يمتصه الجسم بسرعة أما الكاسين يمتصه الجسم ببطء</a:t>
            </a:r>
          </a:p>
          <a:p>
            <a:pPr lvl="2"/>
            <a:r>
              <a:rPr lang="ar-SA" dirty="0" smtClean="0"/>
              <a:t>بسبب إمتصاص الوي بسرعة يتناوله الرياضيين بعد التمرين </a:t>
            </a:r>
          </a:p>
          <a:p>
            <a:pPr lvl="2"/>
            <a:r>
              <a:rPr lang="ar-SA" dirty="0" smtClean="0"/>
              <a:t>إمتصاصة السريع يوفر للعضلات التي تحتاج للإستشفاء(أي الترميم او البناء) بعد التمرين الأحماض الأمينية (الوحدة البنائية للبروتين) اللازمة لبدء عملية الإستشفاء حيث تكون إحتياجات العضلة عالية جدا بعد التمرين</a:t>
            </a:r>
          </a:p>
          <a:p>
            <a:pPr marL="914400" lvl="2" indent="0">
              <a:buNone/>
            </a:pPr>
            <a:endParaRPr lang="ar-SA" dirty="0" smtClean="0"/>
          </a:p>
          <a:p>
            <a:pPr lvl="1"/>
            <a:r>
              <a:rPr lang="ar-SA" dirty="0" smtClean="0"/>
              <a:t>الكاسين بروتين يمتصه الجسم ببطء </a:t>
            </a:r>
          </a:p>
          <a:p>
            <a:pPr lvl="2"/>
            <a:r>
              <a:rPr lang="ar-SA" dirty="0" smtClean="0"/>
              <a:t>ولذلك يتناوله الرياضيين في فترة الليل أي قبل النوم لضمان توفر البروتين للعضلات لفترات طويلة أثناء النوم للإستمرار في عملية إستشفاء العضلات</a:t>
            </a:r>
            <a:endParaRPr lang="ar-SA" dirty="0"/>
          </a:p>
          <a:p>
            <a:pPr lvl="2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24431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الأحماض الأمينية</a:t>
            </a:r>
            <a:r>
              <a:rPr lang="en-US" dirty="0" smtClean="0"/>
              <a:t>(Amino Acids)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الأحماض الأمينية هي الوحدة البنائية للبروتينات</a:t>
            </a:r>
          </a:p>
          <a:p>
            <a:endParaRPr lang="ar-SA" dirty="0"/>
          </a:p>
          <a:p>
            <a:r>
              <a:rPr lang="ar-SA" dirty="0" smtClean="0"/>
              <a:t>نتائج الدراسات تتحدث عن قدرة الأحماض الأمينية على تحفيز بناء العضلات بشكل كبير بعد التمرين كالأحماض الأمينية المتفرعة (لوسين، أيزولوسين، فالين)</a:t>
            </a:r>
          </a:p>
          <a:p>
            <a:endParaRPr lang="ar-SA" dirty="0"/>
          </a:p>
          <a:p>
            <a:r>
              <a:rPr lang="ar-SA" dirty="0" smtClean="0"/>
              <a:t>يتناول الرياضيين الأحماض الأمينية المتفرعة بشكل كبير بعد التمرين</a:t>
            </a:r>
          </a:p>
          <a:p>
            <a:endParaRPr lang="ar-SA" dirty="0"/>
          </a:p>
          <a:p>
            <a:r>
              <a:rPr lang="ar-SA" dirty="0" smtClean="0"/>
              <a:t>يمكن الحصول عليها من الحليب، البيض، اللحوم، الدجاج، والأسماك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56208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728</Words>
  <Application>Microsoft Office PowerPoint</Application>
  <PresentationFormat>مخصص</PresentationFormat>
  <Paragraphs>95</Paragraphs>
  <Slides>12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Office Theme</vt:lpstr>
      <vt:lpstr>المكملات الغذائية</vt:lpstr>
      <vt:lpstr>المكملات الغذائية...بعض المفاهيم الهامة!!</vt:lpstr>
      <vt:lpstr>ما هي؟</vt:lpstr>
      <vt:lpstr>أنواعها: الفيتامينات والمعادن</vt:lpstr>
      <vt:lpstr>هل يجب تناول الفيتامينات والمعادن؟</vt:lpstr>
      <vt:lpstr>الحليب: غذاء متكامل للرياضي</vt:lpstr>
      <vt:lpstr>البروتينات: الوي (Whey) والكاسين (Casien) بروتين </vt:lpstr>
      <vt:lpstr>البروتنينات</vt:lpstr>
      <vt:lpstr>الأحماض الأمينية(Amino Acids) </vt:lpstr>
      <vt:lpstr>هل نحن بحاجة للأحماض الأمينية؟</vt:lpstr>
      <vt:lpstr>هل يجب تناول البروتينات والأحماض الأمينية؟</vt:lpstr>
      <vt:lpstr>مكملات غذائية لتخفيف الوزن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المكملات الغذائية</dc:title>
  <dc:creator>Mohanad M Kafri</dc:creator>
  <cp:lastModifiedBy>‏‏مستخدم Windows</cp:lastModifiedBy>
  <cp:revision>15</cp:revision>
  <dcterms:created xsi:type="dcterms:W3CDTF">2017-12-16T06:17:56Z</dcterms:created>
  <dcterms:modified xsi:type="dcterms:W3CDTF">2020-04-28T18:35:19Z</dcterms:modified>
</cp:coreProperties>
</file>