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15CE8-E23C-40B0-B9CD-4F1D9997CBA7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E919-53A9-4B90-9EB0-7532751D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3A0AA-0233-4D07-B283-7685748252E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1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en-US"/>
              <a:t>أول لوب يمثل عدد االسطور او </a:t>
            </a:r>
            <a:r>
              <a:rPr lang="en-US" altLang="en-US"/>
              <a:t>number of rows </a:t>
            </a:r>
            <a:br>
              <a:rPr lang="en-US" altLang="en-US"/>
            </a:br>
            <a:br>
              <a:rPr lang="en-US" altLang="en-US"/>
            </a:br>
            <a:r>
              <a:rPr lang="ar-SA" altLang="en-US"/>
              <a:t>اللوب الي بالداخل هو عدد النجوم بكل عامود </a:t>
            </a:r>
            <a:br>
              <a:rPr lang="ar-SA" altLang="en-US"/>
            </a:br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46BE0A-64A1-4F20-9C2D-2E49AFAA2C6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8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en-US"/>
              <a:t>اللوب الاول عدد السطور </a:t>
            </a:r>
            <a:br>
              <a:rPr lang="ar-SA" altLang="en-US"/>
            </a:br>
            <a:r>
              <a:rPr lang="ar-SA" altLang="en-US"/>
              <a:t>اللوب الثاني عدد النجوم الظاهره في كل عامود </a:t>
            </a:r>
            <a:br>
              <a:rPr lang="ar-SA" altLang="en-US"/>
            </a:br>
            <a:r>
              <a:rPr lang="ar-SA" altLang="en-US"/>
              <a:t>بنلاحظ انو عدد النجوم مساوي لقيمه السطر </a:t>
            </a:r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F8B13A-287D-4C53-A6BA-5EE72B53744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195B3B-CD83-42D2-9498-4A2CBF780FC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40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en-US"/>
              <a:t>عدد السطور او النمبر اوف روز – </a:t>
            </a:r>
            <a:r>
              <a:rPr lang="en-US" altLang="en-US"/>
              <a:t>(i) </a:t>
            </a:r>
            <a:r>
              <a:rPr lang="ar-SA" altLang="en-US"/>
              <a:t>بتساوي قيمه السبايس </a:t>
            </a:r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6F6C57-F026-4DF1-A9F8-3AD5BD9F031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79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en-US"/>
              <a:t>عدد السطور او النمبر اوف روز – </a:t>
            </a:r>
            <a:r>
              <a:rPr lang="en-US" altLang="en-US"/>
              <a:t>(i) </a:t>
            </a:r>
            <a:r>
              <a:rPr lang="ar-SA" altLang="en-US"/>
              <a:t>بتساوي قيمه السبايس </a:t>
            </a:r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7C5A28-6A14-40A8-A193-59B9B3FD39D7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95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8DA2-313A-423C-B47B-4454E1B9919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E177-A7D7-4C0E-9006-A5381DC0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3.t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1.txt" TargetMode="External"/><Relationship Id="rId5" Type="http://schemas.openxmlformats.org/officeDocument/2006/relationships/hyperlink" Target="2.txt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Read a bunch of integers from a file:</a:t>
            </a:r>
            <a:br>
              <a:rPr lang="en-US" sz="49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Write a C program that reads from file numbers and prints their sum?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A66A68-F917-4F06-88C0-C3778F2E1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182" y="1494898"/>
            <a:ext cx="7394603" cy="536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6ADF4-2548-4062-B343-E1FF2E61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85"/>
          <a:stretch/>
        </p:blipFill>
        <p:spPr>
          <a:xfrm>
            <a:off x="8384759" y="1391033"/>
            <a:ext cx="3120997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614364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for Statement: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Nested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Loop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6453188"/>
            <a:ext cx="7556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9"/>
          <p:cNvSpPr>
            <a:spLocks noChangeArrowheads="1"/>
          </p:cNvSpPr>
          <p:nvPr/>
        </p:nvSpPr>
        <p:spPr bwMode="auto">
          <a:xfrm>
            <a:off x="1524000" y="6488113"/>
            <a:ext cx="1664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A120C9DD-23DC-4231-83E0-63D9177FDFA2}" type="datetime2">
              <a:rPr lang="en-US" alt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Tuesday, April 2, 2024</a:t>
            </a:fld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01" name="Picture 11" descr="D:\bzu\birzeit_AE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6308726"/>
            <a:ext cx="1589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56660" y="2539923"/>
            <a:ext cx="142912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*</a:t>
            </a:r>
          </a:p>
          <a:p>
            <a:pPr algn="ctr">
              <a:defRPr/>
            </a:pPr>
            <a:r>
              <a:rPr lang="en-US" sz="2400" dirty="0"/>
              <a:t> * *</a:t>
            </a:r>
          </a:p>
          <a:p>
            <a:pPr algn="ctr">
              <a:defRPr/>
            </a:pPr>
            <a:r>
              <a:rPr lang="en-US" sz="2400" dirty="0"/>
              <a:t> * * *</a:t>
            </a:r>
          </a:p>
          <a:p>
            <a:pPr algn="ctr">
              <a:defRPr/>
            </a:pPr>
            <a:r>
              <a:rPr lang="en-US" sz="2400" dirty="0"/>
              <a:t> * * * *</a:t>
            </a:r>
          </a:p>
          <a:p>
            <a:pPr algn="ctr">
              <a:defRPr/>
            </a:pPr>
            <a:r>
              <a:rPr lang="en-US" sz="2400" dirty="0"/>
              <a:t>* * * * *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6923" y="2508097"/>
            <a:ext cx="145051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*</a:t>
            </a:r>
          </a:p>
          <a:p>
            <a:pPr>
              <a:defRPr/>
            </a:pPr>
            <a:r>
              <a:rPr lang="en-US" sz="2400" dirty="0"/>
              <a:t>* *</a:t>
            </a:r>
          </a:p>
          <a:p>
            <a:pPr>
              <a:defRPr/>
            </a:pPr>
            <a:r>
              <a:rPr lang="en-US" sz="2400" dirty="0"/>
              <a:t>* * * </a:t>
            </a:r>
          </a:p>
          <a:p>
            <a:pPr>
              <a:defRPr/>
            </a:pPr>
            <a:r>
              <a:rPr lang="en-US" sz="2400" dirty="0"/>
              <a:t>* * * *</a:t>
            </a:r>
          </a:p>
          <a:p>
            <a:pPr>
              <a:defRPr/>
            </a:pPr>
            <a:r>
              <a:rPr lang="en-US" sz="2400" dirty="0"/>
              <a:t>* * * * *</a:t>
            </a:r>
          </a:p>
        </p:txBody>
      </p:sp>
      <p:sp>
        <p:nvSpPr>
          <p:cNvPr id="11" name="TextBox 10">
            <a:hlinkClick r:id="rId5" action="ppaction://hlinkfile"/>
          </p:cNvPr>
          <p:cNvSpPr txBox="1"/>
          <p:nvPr/>
        </p:nvSpPr>
        <p:spPr>
          <a:xfrm>
            <a:off x="5129214" y="2527300"/>
            <a:ext cx="26352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12299" y="2556845"/>
            <a:ext cx="128530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* * * * *</a:t>
            </a:r>
          </a:p>
          <a:p>
            <a:pPr>
              <a:defRPr/>
            </a:pPr>
            <a:r>
              <a:rPr lang="en-US" sz="2400" dirty="0"/>
              <a:t>  * * * * </a:t>
            </a:r>
          </a:p>
          <a:p>
            <a:pPr>
              <a:defRPr/>
            </a:pPr>
            <a:r>
              <a:rPr lang="en-US" sz="2400" dirty="0"/>
              <a:t>    * * *</a:t>
            </a:r>
          </a:p>
          <a:p>
            <a:pPr>
              <a:defRPr/>
            </a:pPr>
            <a:r>
              <a:rPr lang="en-US" sz="2400" dirty="0"/>
              <a:t>     * *</a:t>
            </a:r>
          </a:p>
          <a:p>
            <a:pPr>
              <a:defRPr/>
            </a:pPr>
            <a:r>
              <a:rPr lang="en-US" sz="2400" dirty="0"/>
              <a:t>      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1099" y="2526523"/>
            <a:ext cx="1393963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* * * * * </a:t>
            </a:r>
          </a:p>
          <a:p>
            <a:pPr>
              <a:defRPr/>
            </a:pPr>
            <a:r>
              <a:rPr lang="en-US" sz="2400" dirty="0"/>
              <a:t>* * * * </a:t>
            </a:r>
          </a:p>
          <a:p>
            <a:pPr>
              <a:defRPr/>
            </a:pPr>
            <a:r>
              <a:rPr lang="en-US" sz="2400" dirty="0"/>
              <a:t>* * * </a:t>
            </a:r>
          </a:p>
          <a:p>
            <a:pPr>
              <a:defRPr/>
            </a:pPr>
            <a:r>
              <a:rPr lang="en-US" sz="2400" dirty="0"/>
              <a:t>* *</a:t>
            </a:r>
          </a:p>
          <a:p>
            <a:pPr>
              <a:defRPr/>
            </a:pPr>
            <a:r>
              <a:rPr lang="en-US" sz="2400" dirty="0"/>
              <a:t>*</a:t>
            </a:r>
          </a:p>
        </p:txBody>
      </p:sp>
      <p:sp>
        <p:nvSpPr>
          <p:cNvPr id="16" name="TextBox 15">
            <a:hlinkClick r:id="rId5" action="ppaction://hlinkfile"/>
          </p:cNvPr>
          <p:cNvSpPr txBox="1"/>
          <p:nvPr/>
        </p:nvSpPr>
        <p:spPr>
          <a:xfrm>
            <a:off x="8296276" y="2527300"/>
            <a:ext cx="28892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4</a:t>
            </a:r>
          </a:p>
        </p:txBody>
      </p:sp>
      <p:sp>
        <p:nvSpPr>
          <p:cNvPr id="80916" name="Rectangle 16"/>
          <p:cNvSpPr>
            <a:spLocks noChangeArrowheads="1"/>
          </p:cNvSpPr>
          <p:nvPr/>
        </p:nvSpPr>
        <p:spPr bwMode="auto">
          <a:xfrm>
            <a:off x="1774826" y="169227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Write a program to display the following outputs :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7402514" y="4733925"/>
            <a:ext cx="936625" cy="863600"/>
          </a:xfrm>
          <a:prstGeom prst="triangl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8986839" y="4733925"/>
            <a:ext cx="936625" cy="865188"/>
          </a:xfrm>
          <a:prstGeom prst="triangl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0919" name="Group 3"/>
          <p:cNvGrpSpPr>
            <a:grpSpLocks/>
          </p:cNvGrpSpPr>
          <p:nvPr/>
        </p:nvGrpSpPr>
        <p:grpSpPr bwMode="auto">
          <a:xfrm>
            <a:off x="4090988" y="4687888"/>
            <a:ext cx="1090612" cy="957262"/>
            <a:chOff x="2833361" y="4329906"/>
            <a:chExt cx="1008062" cy="9497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833361" y="4329906"/>
              <a:ext cx="0" cy="93561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33361" y="5279697"/>
              <a:ext cx="10080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33361" y="4329906"/>
              <a:ext cx="1008062" cy="93561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0920" name="Group 2"/>
          <p:cNvGrpSpPr>
            <a:grpSpLocks/>
          </p:cNvGrpSpPr>
          <p:nvPr/>
        </p:nvGrpSpPr>
        <p:grpSpPr bwMode="auto">
          <a:xfrm>
            <a:off x="5591176" y="4697414"/>
            <a:ext cx="1008063" cy="935037"/>
            <a:chOff x="7235825" y="5157788"/>
            <a:chExt cx="1008063" cy="93503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235825" y="5157788"/>
              <a:ext cx="0" cy="93503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35825" y="5157788"/>
              <a:ext cx="1008063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35825" y="5157788"/>
              <a:ext cx="1008063" cy="93503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984619" y="2519404"/>
            <a:ext cx="183929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* * * * * </a:t>
            </a:r>
          </a:p>
          <a:p>
            <a:pPr algn="ctr">
              <a:defRPr/>
            </a:pPr>
            <a:r>
              <a:rPr lang="en-US" sz="2400" dirty="0"/>
              <a:t>* * * * * </a:t>
            </a:r>
          </a:p>
          <a:p>
            <a:pPr algn="ctr">
              <a:defRPr/>
            </a:pPr>
            <a:r>
              <a:rPr lang="en-US" sz="2400" dirty="0"/>
              <a:t>* * * * * </a:t>
            </a:r>
          </a:p>
          <a:p>
            <a:pPr algn="ctr">
              <a:defRPr/>
            </a:pPr>
            <a:r>
              <a:rPr lang="en-US" sz="2400" dirty="0"/>
              <a:t>* * * * *</a:t>
            </a:r>
          </a:p>
          <a:p>
            <a:pPr algn="ctr">
              <a:defRPr/>
            </a:pPr>
            <a:r>
              <a:rPr lang="en-US" sz="2400" dirty="0"/>
              <a:t>* * * * *</a:t>
            </a:r>
          </a:p>
        </p:txBody>
      </p:sp>
      <p:sp>
        <p:nvSpPr>
          <p:cNvPr id="9" name="TextBox 8">
            <a:hlinkClick r:id="rId6" action="ppaction://hlinkfile"/>
          </p:cNvPr>
          <p:cNvSpPr txBox="1"/>
          <p:nvPr/>
        </p:nvSpPr>
        <p:spPr>
          <a:xfrm>
            <a:off x="1984375" y="2536825"/>
            <a:ext cx="287338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1238" y="4667250"/>
            <a:ext cx="1090612" cy="935038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4" name="TextBox 13">
            <a:hlinkClick r:id="rId7" action="ppaction://hlinkfile"/>
          </p:cNvPr>
          <p:cNvSpPr txBox="1"/>
          <p:nvPr/>
        </p:nvSpPr>
        <p:spPr>
          <a:xfrm>
            <a:off x="6640514" y="4095750"/>
            <a:ext cx="2889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</a:t>
            </a:r>
          </a:p>
        </p:txBody>
      </p:sp>
      <p:sp>
        <p:nvSpPr>
          <p:cNvPr id="28" name="TextBox 27">
            <a:hlinkClick r:id="rId5" action="ppaction://hlinkfile"/>
          </p:cNvPr>
          <p:cNvSpPr txBox="1"/>
          <p:nvPr/>
        </p:nvSpPr>
        <p:spPr>
          <a:xfrm>
            <a:off x="9812339" y="4127500"/>
            <a:ext cx="28892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317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Nested Loop Square </a:t>
            </a:r>
            <a:endParaRPr lang="en-MY" dirty="0"/>
          </a:p>
        </p:txBody>
      </p:sp>
      <p:sp>
        <p:nvSpPr>
          <p:cNvPr id="829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altLang="en-US"/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1790" r="58662" b="36002"/>
          <a:stretch>
            <a:fillRect/>
          </a:stretch>
        </p:blipFill>
        <p:spPr bwMode="auto">
          <a:xfrm>
            <a:off x="2024063" y="1817688"/>
            <a:ext cx="591026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9" name="Group 42"/>
          <p:cNvGrpSpPr>
            <a:grpSpLocks/>
          </p:cNvGrpSpPr>
          <p:nvPr/>
        </p:nvGrpSpPr>
        <p:grpSpPr bwMode="auto">
          <a:xfrm>
            <a:off x="7751763" y="1557339"/>
            <a:ext cx="2774950" cy="2928937"/>
            <a:chOff x="6228185" y="1442665"/>
            <a:chExt cx="2774258" cy="2929457"/>
          </a:xfrm>
        </p:grpSpPr>
        <p:sp>
          <p:nvSpPr>
            <p:cNvPr id="10" name="Rectangle 9"/>
            <p:cNvSpPr/>
            <p:nvPr/>
          </p:nvSpPr>
          <p:spPr>
            <a:xfrm>
              <a:off x="6266139" y="1817577"/>
              <a:ext cx="2736304" cy="25545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/>
                <a:t>*  *  *  *  * </a:t>
              </a:r>
            </a:p>
            <a:p>
              <a:pPr algn="ctr">
                <a:defRPr/>
              </a:pPr>
              <a:r>
                <a:rPr lang="en-US" sz="3200" dirty="0"/>
                <a:t>*  *  *  *  * </a:t>
              </a:r>
            </a:p>
            <a:p>
              <a:pPr algn="ctr">
                <a:defRPr/>
              </a:pPr>
              <a:r>
                <a:rPr lang="en-US" sz="3200" dirty="0"/>
                <a:t>*  *  *  *  * </a:t>
              </a:r>
            </a:p>
            <a:p>
              <a:pPr algn="ctr">
                <a:defRPr/>
              </a:pPr>
              <a:r>
                <a:rPr lang="en-US" sz="3200" dirty="0"/>
                <a:t>*  *  *  *  *</a:t>
              </a:r>
            </a:p>
            <a:p>
              <a:pPr algn="ctr">
                <a:defRPr/>
              </a:pPr>
              <a:r>
                <a:rPr lang="en-US" sz="3200" dirty="0"/>
                <a:t>*  *  *  *  *</a:t>
              </a: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7020149" y="1845962"/>
              <a:ext cx="0" cy="23308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7451842" y="1845962"/>
              <a:ext cx="0" cy="23308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7858140" y="1845962"/>
              <a:ext cx="0" cy="23610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8243807" y="1845962"/>
              <a:ext cx="0" cy="23610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6391656" y="2349288"/>
              <a:ext cx="255365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6410701" y="2817684"/>
              <a:ext cx="255365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6391656" y="3284492"/>
              <a:ext cx="255365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6410701" y="3716369"/>
              <a:ext cx="2553651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228185" y="1988840"/>
              <a:ext cx="360039" cy="3749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 w="9525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A9A15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j</a:t>
              </a:r>
              <a:endParaRPr lang="en-MY" sz="24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A9A15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32241" y="1442665"/>
              <a:ext cx="360039" cy="3749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i</a:t>
              </a:r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35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Nested Loop : Triangle </a:t>
            </a:r>
            <a:endParaRPr lang="en-MY" dirty="0"/>
          </a:p>
        </p:txBody>
      </p:sp>
      <p:sp>
        <p:nvSpPr>
          <p:cNvPr id="849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altLang="en-US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1790" r="59450" b="33202"/>
          <a:stretch>
            <a:fillRect/>
          </a:stretch>
        </p:blipFill>
        <p:spPr bwMode="auto">
          <a:xfrm>
            <a:off x="2301876" y="1736726"/>
            <a:ext cx="51403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7391401" y="1549401"/>
            <a:ext cx="2936875" cy="2930525"/>
            <a:chOff x="5883874" y="1442665"/>
            <a:chExt cx="2936149" cy="2929457"/>
          </a:xfrm>
        </p:grpSpPr>
        <p:sp>
          <p:nvSpPr>
            <p:cNvPr id="7" name="Rectangle 6"/>
            <p:cNvSpPr/>
            <p:nvPr/>
          </p:nvSpPr>
          <p:spPr>
            <a:xfrm>
              <a:off x="6266139" y="1817577"/>
              <a:ext cx="2426045" cy="25545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/>
                <a:t>*  </a:t>
              </a:r>
            </a:p>
            <a:p>
              <a:pPr>
                <a:defRPr/>
              </a:pPr>
              <a:r>
                <a:rPr lang="en-US" sz="3200" dirty="0"/>
                <a:t>*   *  </a:t>
              </a:r>
            </a:p>
            <a:p>
              <a:pPr>
                <a:defRPr/>
              </a:pPr>
              <a:r>
                <a:rPr lang="en-US" sz="3200" dirty="0"/>
                <a:t>*   *   * </a:t>
              </a:r>
            </a:p>
            <a:p>
              <a:pPr>
                <a:defRPr/>
              </a:pPr>
              <a:r>
                <a:rPr lang="en-US" sz="3200" dirty="0"/>
                <a:t>*   *   *   * </a:t>
              </a:r>
            </a:p>
            <a:p>
              <a:pPr>
                <a:defRPr/>
              </a:pPr>
              <a:r>
                <a:rPr lang="en-US" sz="3200" dirty="0"/>
                <a:t>*   *   *   *   *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6732977" y="1845743"/>
              <a:ext cx="0" cy="23311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7121818" y="1875895"/>
              <a:ext cx="0" cy="232960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7634454" y="1817178"/>
              <a:ext cx="0" cy="235975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8172483" y="1831461"/>
              <a:ext cx="0" cy="23597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6266367" y="2348798"/>
              <a:ext cx="255365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6244148" y="2816939"/>
              <a:ext cx="255365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6266367" y="3250169"/>
              <a:ext cx="255365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6266367" y="3745289"/>
              <a:ext cx="255365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883874" y="1973968"/>
              <a:ext cx="360039" cy="3749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 w="9525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A9A15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j</a:t>
              </a:r>
              <a:endParaRPr lang="en-MY" sz="24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A9A15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32241" y="1442665"/>
              <a:ext cx="360039" cy="3749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i</a:t>
              </a:r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39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1790" r="57875" b="32889"/>
          <a:stretch>
            <a:fillRect/>
          </a:stretch>
        </p:blipFill>
        <p:spPr bwMode="auto">
          <a:xfrm>
            <a:off x="2135188" y="1758951"/>
            <a:ext cx="51752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Nested Loop : Triangle </a:t>
            </a:r>
            <a:endParaRPr lang="en-MY" dirty="0"/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 rot="10800000">
            <a:off x="6951663" y="1847851"/>
            <a:ext cx="2989262" cy="2976563"/>
            <a:chOff x="6243913" y="1817401"/>
            <a:chExt cx="2989306" cy="2977163"/>
          </a:xfrm>
        </p:grpSpPr>
        <p:sp>
          <p:nvSpPr>
            <p:cNvPr id="7" name="Rectangle 6"/>
            <p:cNvSpPr/>
            <p:nvPr/>
          </p:nvSpPr>
          <p:spPr>
            <a:xfrm>
              <a:off x="6266139" y="1817577"/>
              <a:ext cx="2426045" cy="25545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/>
                <a:t>                      *  </a:t>
              </a:r>
            </a:p>
            <a:p>
              <a:pPr>
                <a:defRPr/>
              </a:pPr>
              <a:r>
                <a:rPr lang="en-US" sz="3200" dirty="0"/>
                <a:t>                *   *  </a:t>
              </a:r>
            </a:p>
            <a:p>
              <a:pPr>
                <a:defRPr/>
              </a:pPr>
              <a:r>
                <a:rPr lang="en-US" sz="3200" dirty="0"/>
                <a:t>           *   *   * </a:t>
              </a:r>
            </a:p>
            <a:p>
              <a:pPr>
                <a:defRPr/>
              </a:pPr>
              <a:r>
                <a:rPr lang="en-US" sz="3200" dirty="0"/>
                <a:t>      *   *   *   * </a:t>
              </a:r>
            </a:p>
            <a:p>
              <a:pPr>
                <a:defRPr/>
              </a:pPr>
              <a:r>
                <a:rPr lang="en-US" sz="3200" dirty="0"/>
                <a:t> *   *   *   *   *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6729695" y="1842806"/>
              <a:ext cx="0" cy="23309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7204364" y="1857097"/>
              <a:ext cx="0" cy="23309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7709197" y="1814225"/>
              <a:ext cx="0" cy="235950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8169578" y="1828516"/>
              <a:ext cx="0" cy="235950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6266138" y="2346146"/>
              <a:ext cx="2554325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6243913" y="2814552"/>
              <a:ext cx="2554325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6266138" y="3246439"/>
              <a:ext cx="2554325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6266138" y="3741839"/>
              <a:ext cx="2554325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0800000">
              <a:off x="8873180" y="3888350"/>
              <a:ext cx="360039" cy="3749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 w="9525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A9A15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j</a:t>
              </a:r>
              <a:endParaRPr lang="en-MY" sz="24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A9A15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8170093" y="4419652"/>
              <a:ext cx="360039" cy="3749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i</a:t>
              </a:r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0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-33338"/>
            <a:ext cx="7543800" cy="14493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Nested Loop : Triangle </a:t>
            </a:r>
            <a:endParaRPr lang="en-MY" dirty="0"/>
          </a:p>
        </p:txBody>
      </p:sp>
      <p:graphicFrame>
        <p:nvGraphicFramePr>
          <p:cNvPr id="33" name="Table 33"/>
          <p:cNvGraphicFramePr>
            <a:graphicFrameLocks noGrp="1"/>
          </p:cNvGraphicFramePr>
          <p:nvPr>
            <p:ph idx="1"/>
          </p:nvPr>
        </p:nvGraphicFramePr>
        <p:xfrm>
          <a:off x="7307264" y="4424363"/>
          <a:ext cx="3035301" cy="231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557">
                <a:tc>
                  <a:txBody>
                    <a:bodyPr/>
                    <a:lstStyle/>
                    <a:p>
                      <a:r>
                        <a:rPr lang="en-US" sz="1800" dirty="0"/>
                        <a:t> j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space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49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49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99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49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49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MY" sz="1800" dirty="0"/>
                    </a:p>
                  </a:txBody>
                  <a:tcPr marL="91413" marR="91413" marT="45692" marB="456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912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22638" r="45679" b="24550"/>
          <a:stretch>
            <a:fillRect/>
          </a:stretch>
        </p:blipFill>
        <p:spPr bwMode="auto">
          <a:xfrm>
            <a:off x="1633538" y="1762125"/>
            <a:ext cx="525621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22" name="Group 33"/>
          <p:cNvGrpSpPr>
            <a:grpSpLocks/>
          </p:cNvGrpSpPr>
          <p:nvPr/>
        </p:nvGrpSpPr>
        <p:grpSpPr bwMode="auto">
          <a:xfrm>
            <a:off x="6240463" y="1274763"/>
            <a:ext cx="4572000" cy="3086100"/>
            <a:chOff x="4572000" y="1268760"/>
            <a:chExt cx="4572000" cy="3085784"/>
          </a:xfrm>
        </p:grpSpPr>
        <p:grpSp>
          <p:nvGrpSpPr>
            <p:cNvPr id="89123" name="Group 5"/>
            <p:cNvGrpSpPr>
              <a:grpSpLocks/>
            </p:cNvGrpSpPr>
            <p:nvPr/>
          </p:nvGrpSpPr>
          <p:grpSpPr bwMode="auto">
            <a:xfrm>
              <a:off x="4572000" y="1268760"/>
              <a:ext cx="4572000" cy="3085784"/>
              <a:chOff x="5883874" y="1442665"/>
              <a:chExt cx="2936149" cy="217773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266139" y="1817577"/>
                <a:ext cx="2489265" cy="18028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200" dirty="0"/>
                  <a:t>                    *</a:t>
                </a:r>
              </a:p>
              <a:p>
                <a:pPr>
                  <a:defRPr/>
                </a:pPr>
                <a:r>
                  <a:rPr lang="en-US" sz="3200" dirty="0"/>
                  <a:t>               *        *  </a:t>
                </a:r>
              </a:p>
              <a:p>
                <a:pPr>
                  <a:defRPr/>
                </a:pPr>
                <a:r>
                  <a:rPr lang="en-US" sz="3200" dirty="0"/>
                  <a:t>          *        *       * </a:t>
                </a:r>
              </a:p>
              <a:p>
                <a:pPr>
                  <a:defRPr/>
                </a:pPr>
                <a:r>
                  <a:rPr lang="en-US" sz="3200" dirty="0"/>
                  <a:t>      *       *       *        * </a:t>
                </a:r>
              </a:p>
              <a:p>
                <a:pPr>
                  <a:defRPr/>
                </a:pPr>
                <a:r>
                  <a:rPr lang="en-US" sz="3200" dirty="0"/>
                  <a:t> *       *        *       *      *</a:t>
                </a:r>
              </a:p>
            </p:txBody>
          </p:sp>
          <p:cxnSp>
            <p:nvCxnSpPr>
              <p:cNvPr id="8" name="Straight Connector 7"/>
              <p:cNvCxnSpPr>
                <a:cxnSpLocks/>
              </p:cNvCxnSpPr>
              <p:nvPr/>
            </p:nvCxnSpPr>
            <p:spPr>
              <a:xfrm>
                <a:off x="6551644" y="1817944"/>
                <a:ext cx="0" cy="180246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6855454" y="1788818"/>
                <a:ext cx="0" cy="183158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7171497" y="1817944"/>
                <a:ext cx="0" cy="180246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>
                <a:off x="7456956" y="1831387"/>
                <a:ext cx="0" cy="1789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>
                <a:off x="6266185" y="2195464"/>
                <a:ext cx="2553838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/>
              </p:cNvCxnSpPr>
              <p:nvPr/>
            </p:nvCxnSpPr>
            <p:spPr>
              <a:xfrm>
                <a:off x="6243756" y="2817194"/>
                <a:ext cx="2553838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>
                <a:off x="6243756" y="3189113"/>
                <a:ext cx="2553838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>
                <a:off x="6201957" y="2476643"/>
                <a:ext cx="2553838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5883874" y="1973968"/>
                <a:ext cx="360039" cy="3749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n w="9525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>
                    <a:solidFill>
                      <a:srgbClr val="A9A15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j</a:t>
                </a:r>
                <a:endParaRPr lang="en-MY" sz="2400" b="1" dirty="0">
                  <a:ln w="9525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A9A15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2241" y="1442665"/>
                <a:ext cx="360039" cy="3749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i</a:t>
                </a:r>
                <a:endParaRPr lang="en-MY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7451725" y="1819566"/>
              <a:ext cx="0" cy="25349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7885112" y="1819566"/>
              <a:ext cx="0" cy="25349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8316912" y="1819566"/>
              <a:ext cx="0" cy="25349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748712" y="1819566"/>
              <a:ext cx="0" cy="25349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106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-242888"/>
            <a:ext cx="7543800" cy="14493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Nested Loop : Triangle </a:t>
            </a:r>
            <a:endParaRPr lang="en-MY" dirty="0"/>
          </a:p>
        </p:txBody>
      </p:sp>
      <p:graphicFrame>
        <p:nvGraphicFramePr>
          <p:cNvPr id="33" name="Table 33"/>
          <p:cNvGraphicFramePr>
            <a:graphicFrameLocks noGrp="1"/>
          </p:cNvGraphicFramePr>
          <p:nvPr>
            <p:ph idx="1"/>
          </p:nvPr>
        </p:nvGraphicFramePr>
        <p:xfrm>
          <a:off x="7107239" y="4613276"/>
          <a:ext cx="3035301" cy="231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981">
                <a:tc>
                  <a:txBody>
                    <a:bodyPr/>
                    <a:lstStyle/>
                    <a:p>
                      <a:r>
                        <a:rPr lang="en-US" sz="1800" dirty="0"/>
                        <a:t> j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Space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56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56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32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56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56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  <a:endParaRPr lang="en-MY" sz="1800" dirty="0"/>
                    </a:p>
                  </a:txBody>
                  <a:tcPr marL="91413" marR="91413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11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9" t="26979" r="4459" b="20599"/>
          <a:stretch>
            <a:fillRect/>
          </a:stretch>
        </p:blipFill>
        <p:spPr bwMode="auto">
          <a:xfrm>
            <a:off x="1517650" y="1814514"/>
            <a:ext cx="52451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70" name="Group 33"/>
          <p:cNvGrpSpPr>
            <a:grpSpLocks/>
          </p:cNvGrpSpPr>
          <p:nvPr/>
        </p:nvGrpSpPr>
        <p:grpSpPr bwMode="auto">
          <a:xfrm rot="10800000">
            <a:off x="6240463" y="1392238"/>
            <a:ext cx="4564062" cy="3154362"/>
            <a:chOff x="5067709" y="1758854"/>
            <a:chExt cx="4563967" cy="3154721"/>
          </a:xfrm>
        </p:grpSpPr>
        <p:grpSp>
          <p:nvGrpSpPr>
            <p:cNvPr id="91171" name="Group 5"/>
            <p:cNvGrpSpPr>
              <a:grpSpLocks/>
            </p:cNvGrpSpPr>
            <p:nvPr/>
          </p:nvGrpSpPr>
          <p:grpSpPr bwMode="auto">
            <a:xfrm>
              <a:off x="5067709" y="1758854"/>
              <a:ext cx="4563967" cy="3154721"/>
              <a:chOff x="6202219" y="1788540"/>
              <a:chExt cx="2930990" cy="222639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266139" y="1817577"/>
                <a:ext cx="2489265" cy="18028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200" dirty="0"/>
                  <a:t>                    *</a:t>
                </a:r>
              </a:p>
              <a:p>
                <a:pPr>
                  <a:defRPr/>
                </a:pPr>
                <a:r>
                  <a:rPr lang="en-US" sz="3200" dirty="0"/>
                  <a:t>               *        *  </a:t>
                </a:r>
              </a:p>
              <a:p>
                <a:pPr>
                  <a:defRPr/>
                </a:pPr>
                <a:r>
                  <a:rPr lang="en-US" sz="3200" dirty="0"/>
                  <a:t>          *        *       * </a:t>
                </a:r>
              </a:p>
              <a:p>
                <a:pPr>
                  <a:defRPr/>
                </a:pPr>
                <a:r>
                  <a:rPr lang="en-US" sz="3200" dirty="0"/>
                  <a:t>      *       *       *        * </a:t>
                </a:r>
              </a:p>
              <a:p>
                <a:pPr>
                  <a:defRPr/>
                </a:pPr>
                <a:r>
                  <a:rPr lang="en-US" sz="3200" dirty="0"/>
                  <a:t> *       *        *       *      *</a:t>
                </a:r>
              </a:p>
            </p:txBody>
          </p:sp>
          <p:cxnSp>
            <p:nvCxnSpPr>
              <p:cNvPr id="8" name="Straight Connector 7"/>
              <p:cNvCxnSpPr>
                <a:cxnSpLocks/>
              </p:cNvCxnSpPr>
              <p:nvPr/>
            </p:nvCxnSpPr>
            <p:spPr>
              <a:xfrm>
                <a:off x="6548840" y="1817672"/>
                <a:ext cx="0" cy="180284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6852644" y="1788540"/>
                <a:ext cx="0" cy="183198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7168681" y="1817672"/>
                <a:ext cx="0" cy="180284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>
                <a:off x="7455153" y="1829997"/>
                <a:ext cx="0" cy="1788283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>
                <a:off x="6266446" y="2193032"/>
                <a:ext cx="2553785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/>
              </p:cNvCxnSpPr>
              <p:nvPr/>
            </p:nvCxnSpPr>
            <p:spPr>
              <a:xfrm>
                <a:off x="6203238" y="2807054"/>
                <a:ext cx="2553785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>
                <a:off x="6244017" y="3186897"/>
                <a:ext cx="2553785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>
                <a:off x="6202219" y="2475393"/>
                <a:ext cx="2553784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 rot="10800000">
                <a:off x="8773170" y="3184411"/>
                <a:ext cx="360039" cy="3749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n w="9525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>
                    <a:solidFill>
                      <a:srgbClr val="A9A15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j</a:t>
                </a:r>
                <a:endParaRPr lang="en-MY" sz="2400" b="1" dirty="0">
                  <a:ln w="9525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rgbClr val="A9A15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0800000">
                <a:off x="8396695" y="3640018"/>
                <a:ext cx="360039" cy="3749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i</a:t>
                </a:r>
                <a:endParaRPr lang="en-MY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7448909" y="1817598"/>
              <a:ext cx="0" cy="25339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7880700" y="1817598"/>
              <a:ext cx="0" cy="25339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8312491" y="1817598"/>
              <a:ext cx="0" cy="25339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745869" y="1817598"/>
              <a:ext cx="0" cy="253393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17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378</Words>
  <Application>Microsoft Office PowerPoint</Application>
  <PresentationFormat>Widescreen</PresentationFormat>
  <Paragraphs>120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Cambria Math</vt:lpstr>
      <vt:lpstr>Office Theme</vt:lpstr>
      <vt:lpstr>Read a bunch of integers from a file: Write a C program that reads from file numbers and prints their sum?</vt:lpstr>
      <vt:lpstr>The for Statement: Nested Loop</vt:lpstr>
      <vt:lpstr>Nested Loop Square </vt:lpstr>
      <vt:lpstr>Nested Loop : Triangle </vt:lpstr>
      <vt:lpstr>Nested Loop : Triangle </vt:lpstr>
      <vt:lpstr>Nested Loop : Triangle </vt:lpstr>
      <vt:lpstr>Nested Loop : Triangle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Ruba N Awadallah</cp:lastModifiedBy>
  <cp:revision>5</cp:revision>
  <dcterms:created xsi:type="dcterms:W3CDTF">2024-04-02T21:18:09Z</dcterms:created>
  <dcterms:modified xsi:type="dcterms:W3CDTF">2024-04-02T17:09:28Z</dcterms:modified>
</cp:coreProperties>
</file>