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56" r:id="rId4"/>
    <p:sldId id="270" r:id="rId5"/>
    <p:sldId id="258" r:id="rId6"/>
    <p:sldId id="266" r:id="rId7"/>
    <p:sldId id="260" r:id="rId8"/>
    <p:sldId id="267" r:id="rId9"/>
    <p:sldId id="259" r:id="rId10"/>
    <p:sldId id="261" r:id="rId11"/>
    <p:sldId id="262" r:id="rId12"/>
    <p:sldId id="268" r:id="rId13"/>
    <p:sldId id="269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h8vEshnNB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555"/>
              <a:t>Serious Games for Corporate Training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Development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Creating a serious game requires knowledge of software development and a clear plan.</a:t>
            </a:r>
          </a:p>
          <a:p>
            <a:endParaRPr/>
          </a:p>
          <a:p>
            <a:r>
              <a:t>Popular tools include Unity and Unreal Engine.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t>- Plot Branching: Allows users to make choices that affect outcomes.</a:t>
            </a:r>
          </a:p>
          <a:p>
            <a:r>
              <a:t>- Hints and Explainers: Provides contextual help.</a:t>
            </a:r>
          </a:p>
          <a:p>
            <a:r>
              <a:t>- Leaderboards: Fosters competition and motivation.</a:t>
            </a:r>
          </a:p>
          <a:p>
            <a:r>
              <a:t>- Pop Quizzes: Reinforces learning through assessments.</a:t>
            </a:r>
          </a:p>
          <a:p>
            <a:r>
              <a:t>- Timers and Lives: Adds pressure to enhance decision-making.</a:t>
            </a:r>
          </a:p>
          <a:p>
            <a:r>
              <a:t>- Multiplayer Features: Encourages teamwork and communication.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b="1">
                <a:solidFill>
                  <a:srgbClr val="FF0000"/>
                </a:solidFill>
              </a:rPr>
              <a:t>Plot Branching:</a:t>
            </a:r>
            <a:r>
              <a:t> Allows users to make choices that affect outcomes.</a:t>
            </a:r>
          </a:p>
          <a:p>
            <a:r>
              <a:rPr b="1">
                <a:solidFill>
                  <a:srgbClr val="FF0000"/>
                </a:solidFill>
              </a:rPr>
              <a:t>Hints and Explainers:</a:t>
            </a:r>
            <a:r>
              <a:t> Provides contextual help.</a:t>
            </a:r>
          </a:p>
          <a:p>
            <a:r>
              <a:rPr b="1">
                <a:solidFill>
                  <a:srgbClr val="FF0000"/>
                </a:solidFill>
              </a:rPr>
              <a:t>Leaderboards:</a:t>
            </a:r>
            <a:r>
              <a:t> Fosters competition and motivation.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b="1">
                <a:solidFill>
                  <a:srgbClr val="FF0000"/>
                </a:solidFill>
              </a:rPr>
              <a:t>Pop Quizzes:</a:t>
            </a:r>
            <a:r>
              <a:t> Reinforces learning through assessments.</a:t>
            </a:r>
          </a:p>
          <a:p>
            <a:r>
              <a:rPr b="1">
                <a:solidFill>
                  <a:srgbClr val="FF0000"/>
                </a:solidFill>
              </a:rPr>
              <a:t>Timers and</a:t>
            </a:r>
            <a:r>
              <a:rPr>
                <a:solidFill>
                  <a:srgbClr val="FF0000"/>
                </a:solidFill>
              </a:rPr>
              <a:t> </a:t>
            </a:r>
            <a:r>
              <a:rPr b="1">
                <a:solidFill>
                  <a:srgbClr val="FF0000"/>
                </a:solidFill>
              </a:rPr>
              <a:t>Lives</a:t>
            </a:r>
            <a:r>
              <a:rPr>
                <a:solidFill>
                  <a:srgbClr val="FF0000"/>
                </a:solidFill>
              </a:rPr>
              <a:t>:</a:t>
            </a:r>
            <a:r>
              <a:t> Adds pressure to enhance decision-making.</a:t>
            </a:r>
          </a:p>
          <a:p>
            <a:r>
              <a:rPr b="1">
                <a:solidFill>
                  <a:srgbClr val="FF0000"/>
                </a:solidFill>
              </a:rPr>
              <a:t>Multiplayer Features:</a:t>
            </a:r>
            <a:r>
              <a:t> Encourages teamwork and communication.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Partnering with a reliable development company can streamline the creation of serious games, enhancing corporate training and effectiveness.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serious games work and what it takes to integrate them into your business.</a:t>
            </a:r>
          </a:p>
          <a:p>
            <a:r>
              <a:rPr lang="en-US"/>
              <a:t>Elevating learning through interactive simulations.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ym typeface="+mn-ea"/>
              </a:rPr>
              <a:t>Increasing operational efficiency is essential for companies, including in training processes.</a:t>
            </a:r>
          </a:p>
          <a:p>
            <a:r>
              <a:t>Many </a:t>
            </a:r>
            <a:r>
              <a:rPr lang="en-US"/>
              <a:t>coperates </a:t>
            </a:r>
            <a:r>
              <a:t>are adopting digital training solutions, particularly serious games, which enhance worker performance.</a:t>
            </a:r>
          </a:p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8315"/>
            <a:ext cx="8229600" cy="751205"/>
          </a:xfrm>
        </p:spPr>
        <p:txBody>
          <a:bodyPr>
            <a:normAutofit fontScale="90000"/>
          </a:bodyPr>
          <a:lstStyle/>
          <a:p>
            <a:r>
              <a:rPr lang="en-US"/>
              <a:t>Emergency Evauation Simulator Demo</a:t>
            </a:r>
          </a:p>
        </p:txBody>
      </p:sp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47DEBD95-3E7D-47F3-B118-444713F12C2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43200" y="2833688"/>
            <a:ext cx="36576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Benefits of </a:t>
            </a:r>
            <a:r>
              <a:rPr lang="en-US"/>
              <a:t>Using </a:t>
            </a:r>
            <a:r>
              <a:t>Serious Games</a:t>
            </a:r>
            <a:r>
              <a:rPr lang="en-US"/>
              <a:t> in Training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87500" lnSpcReduction="10000"/>
          </a:bodyPr>
          <a:lstStyle/>
          <a:p>
            <a:pPr lvl="0" algn="l">
              <a:buClrTx/>
              <a:buSzTx/>
            </a:pPr>
            <a:r>
              <a:rPr sz="3430" b="1">
                <a:solidFill>
                  <a:srgbClr val="FF0000"/>
                </a:solidFill>
                <a:sym typeface="+mn-ea"/>
              </a:rPr>
              <a:t>Better Knowledge Acquisition:</a:t>
            </a:r>
            <a:r>
              <a:rPr sz="3430">
                <a:sym typeface="+mn-ea"/>
              </a:rPr>
              <a:t> They simplify complex information, making it easier to understand and remember.</a:t>
            </a:r>
          </a:p>
          <a:p>
            <a:pPr lvl="0" algn="l">
              <a:buClrTx/>
              <a:buSzTx/>
            </a:pPr>
            <a:r>
              <a:rPr sz="3430" b="1">
                <a:solidFill>
                  <a:srgbClr val="FF0000"/>
                </a:solidFill>
                <a:sym typeface="+mn-ea"/>
              </a:rPr>
              <a:t>Improved Worker Satisfication:</a:t>
            </a:r>
            <a:r>
              <a:rPr sz="3430">
                <a:sym typeface="+mn-ea"/>
              </a:rPr>
              <a:t> Learning through games creates a positive experience.</a:t>
            </a:r>
          </a:p>
          <a:p>
            <a:pPr lvl="0" algn="l">
              <a:buClrTx/>
              <a:buSzTx/>
            </a:pPr>
            <a:r>
              <a:rPr sz="3430" b="1">
                <a:solidFill>
                  <a:srgbClr val="FF0000"/>
                </a:solidFill>
                <a:sym typeface="+mn-ea"/>
              </a:rPr>
              <a:t>Cultivating Problem-Solving Skills: </a:t>
            </a:r>
            <a:r>
              <a:rPr sz="3430">
                <a:sym typeface="+mn-ea"/>
              </a:rPr>
              <a:t>Games encourage creative thinking by presenting challenges without clear solutions.</a:t>
            </a:r>
          </a:p>
          <a:p>
            <a:pPr lvl="0" algn="l">
              <a:buClrTx/>
              <a:buSzTx/>
            </a:pPr>
            <a:r>
              <a:rPr sz="3430" b="1">
                <a:solidFill>
                  <a:srgbClr val="FF0000"/>
                </a:solidFill>
                <a:sym typeface="+mn-ea"/>
              </a:rPr>
              <a:t>Easy Data Collection:</a:t>
            </a:r>
            <a:r>
              <a:rPr sz="3430">
                <a:sym typeface="+mn-ea"/>
              </a:rPr>
              <a:t> Progress and behavior can be tracked effectively.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Benefits of </a:t>
            </a:r>
            <a:r>
              <a:rPr lang="en-US"/>
              <a:t>Using </a:t>
            </a:r>
            <a:r>
              <a:t>Serious Games</a:t>
            </a:r>
            <a:r>
              <a:rPr lang="en-US"/>
              <a:t> in Training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b="1">
                <a:solidFill>
                  <a:srgbClr val="FF0000"/>
                </a:solidFill>
                <a:sym typeface="+mn-ea"/>
              </a:rPr>
              <a:t>Facilitates Self-Esteem:</a:t>
            </a:r>
            <a:r>
              <a:rPr>
                <a:sym typeface="+mn-ea"/>
              </a:rPr>
              <a:t> Success in games boosts confidence and decisiveness among workers.</a:t>
            </a:r>
          </a:p>
          <a:p>
            <a:r>
              <a:rPr b="1">
                <a:solidFill>
                  <a:srgbClr val="FF0000"/>
                </a:solidFill>
              </a:rPr>
              <a:t>Easy Data Collection: </a:t>
            </a:r>
            <a:r>
              <a:t>Progress and behavior can be tracked effectively.</a:t>
            </a:r>
          </a:p>
          <a:p>
            <a:r>
              <a:rPr b="1">
                <a:solidFill>
                  <a:srgbClr val="FF0000"/>
                </a:solidFill>
              </a:rPr>
              <a:t>Facilitates Self-Esteem:</a:t>
            </a:r>
            <a:r>
              <a:t> Success in games boosts confidence and decisiveness among workers.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 in Business</a:t>
            </a:r>
            <a:r>
              <a:rPr lang="en-US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>
                <a:solidFill>
                  <a:srgbClr val="FF0000"/>
                </a:solidFill>
              </a:rPr>
              <a:t>Soft Skill Training:</a:t>
            </a:r>
            <a:r>
              <a:t> Develops leadership and collaboration.</a:t>
            </a:r>
          </a:p>
          <a:p>
            <a:r>
              <a:rPr b="1">
                <a:solidFill>
                  <a:srgbClr val="FF0000"/>
                </a:solidFill>
              </a:rPr>
              <a:t>Equipment Training:</a:t>
            </a:r>
            <a:r>
              <a:t> Safe learning environment for handling equipment.</a:t>
            </a:r>
          </a:p>
          <a:p>
            <a:r>
              <a:rPr b="1">
                <a:solidFill>
                  <a:srgbClr val="FF0000"/>
                </a:solidFill>
              </a:rPr>
              <a:t>Troubleshooting:</a:t>
            </a:r>
            <a:r>
              <a:t> Encourages innovative problem-solving.</a:t>
            </a:r>
          </a:p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 in Business</a:t>
            </a:r>
            <a:r>
              <a:rPr lang="en-US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>
                <a:solidFill>
                  <a:srgbClr val="FF0000"/>
                </a:solidFill>
              </a:rPr>
              <a:t> Aptitude Testing: </a:t>
            </a:r>
            <a:r>
              <a:t>Offers a relaxed setting for evaluations.</a:t>
            </a:r>
          </a:p>
          <a:p>
            <a:r>
              <a:rPr b="1">
                <a:solidFill>
                  <a:srgbClr val="FF0000"/>
                </a:solidFill>
              </a:rPr>
              <a:t>Compliance Training: </a:t>
            </a:r>
            <a:r>
              <a:t>Makes learning company policies engaging.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>
                <a:solidFill>
                  <a:srgbClr val="FF0000"/>
                </a:solidFill>
              </a:rPr>
              <a:t>Pulse! -</a:t>
            </a:r>
            <a:r>
              <a:t> For medical professionals to navigate patient care scenarios.</a:t>
            </a:r>
          </a:p>
          <a:p>
            <a:r>
              <a:rPr b="1">
                <a:solidFill>
                  <a:srgbClr val="FF0000"/>
                </a:solidFill>
              </a:rPr>
              <a:t>Pacific -</a:t>
            </a:r>
            <a:r>
              <a:t> A Spanish-language game focused on leadership skills in a survival setting.</a:t>
            </a:r>
          </a:p>
          <a:p>
            <a:r>
              <a:rPr b="1">
                <a:solidFill>
                  <a:srgbClr val="FF0000"/>
                </a:solidFill>
              </a:rPr>
              <a:t>Merchants -</a:t>
            </a:r>
            <a:r>
              <a:t> Teaches negotiation techniques in a historical trade context.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437</Words>
  <Application>Microsoft Office PowerPoint</Application>
  <PresentationFormat>On-screen Show (4:3)</PresentationFormat>
  <Paragraphs>49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Serious Games for Corporate Training </vt:lpstr>
      <vt:lpstr>Objectives</vt:lpstr>
      <vt:lpstr>Overview</vt:lpstr>
      <vt:lpstr>Emergency Evauation Simulator Demo</vt:lpstr>
      <vt:lpstr>Benefits of Using Serious Games in Training (1)</vt:lpstr>
      <vt:lpstr>Benefits of Using Serious Games in Training (2)</vt:lpstr>
      <vt:lpstr>Applications in Business (1)</vt:lpstr>
      <vt:lpstr>Applications in Business (2)</vt:lpstr>
      <vt:lpstr>Examples of Serious Games</vt:lpstr>
      <vt:lpstr>Development Considerations</vt:lpstr>
      <vt:lpstr>Game Mechanics</vt:lpstr>
      <vt:lpstr>Game Mechanics</vt:lpstr>
      <vt:lpstr>Game Mechanics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Serious Games for Corporate Training </dc:title>
  <dc:creator/>
  <dc:description>generated using python-pptx</dc:description>
  <cp:lastModifiedBy>Rashid Jayousi</cp:lastModifiedBy>
  <cp:revision>5</cp:revision>
  <dcterms:created xsi:type="dcterms:W3CDTF">2013-01-27T09:14:00Z</dcterms:created>
  <dcterms:modified xsi:type="dcterms:W3CDTF">2024-11-16T02:23:09Z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2878CD18718C4F41815B4FEB0EA480A1_13</vt:lpwstr>
  </property>
  <property fmtid="{D5CDD505-2E9C-101B-9397-08002B2CF9AE}" pid="3" name="KSOProductBuildVer">
    <vt:lpwstr>1033-12.2.0.18607</vt:lpwstr>
  </property>
</Properties>
</file>